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31215\20131215-junlin-wt-001.D\tic_fro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31215\20131215-junlin-wt-002.D\tic_fron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31215\20131215-junlin-wt-003.D\tic_fron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6.0936700000000004</c:v>
                </c:pt>
                <c:pt idx="1">
                  <c:v>6.1005199999999844</c:v>
                </c:pt>
                <c:pt idx="2">
                  <c:v>6.1073499999999985</c:v>
                </c:pt>
                <c:pt idx="3">
                  <c:v>6.1141999999999816</c:v>
                </c:pt>
                <c:pt idx="4">
                  <c:v>6.1210299999999975</c:v>
                </c:pt>
                <c:pt idx="5">
                  <c:v>6.1278799999999807</c:v>
                </c:pt>
                <c:pt idx="6">
                  <c:v>6.1347299999999985</c:v>
                </c:pt>
                <c:pt idx="7">
                  <c:v>6.1415699999999998</c:v>
                </c:pt>
                <c:pt idx="8">
                  <c:v>6.1484199999999865</c:v>
                </c:pt>
                <c:pt idx="9">
                  <c:v>6.1552499999999997</c:v>
                </c:pt>
                <c:pt idx="10">
                  <c:v>6.1620999999999855</c:v>
                </c:pt>
                <c:pt idx="11">
                  <c:v>6.1689499999999855</c:v>
                </c:pt>
                <c:pt idx="12">
                  <c:v>6.1757799999999996</c:v>
                </c:pt>
                <c:pt idx="13">
                  <c:v>6.1826299999999996</c:v>
                </c:pt>
                <c:pt idx="14">
                  <c:v>6.18947</c:v>
                </c:pt>
                <c:pt idx="15">
                  <c:v>6.1963200000000001</c:v>
                </c:pt>
                <c:pt idx="16">
                  <c:v>6.2031499999999999</c:v>
                </c:pt>
                <c:pt idx="17">
                  <c:v>6.21</c:v>
                </c:pt>
                <c:pt idx="18">
                  <c:v>6.21685</c:v>
                </c:pt>
                <c:pt idx="19">
                  <c:v>6.2236799999999999</c:v>
                </c:pt>
                <c:pt idx="20">
                  <c:v>6.2305299999999999</c:v>
                </c:pt>
                <c:pt idx="21">
                  <c:v>6.2373700000000003</c:v>
                </c:pt>
                <c:pt idx="22">
                  <c:v>6.2442200000000003</c:v>
                </c:pt>
                <c:pt idx="23">
                  <c:v>6.2510700000000003</c:v>
                </c:pt>
                <c:pt idx="24">
                  <c:v>6.2578999999999985</c:v>
                </c:pt>
                <c:pt idx="25">
                  <c:v>6.2647499999999985</c:v>
                </c:pt>
                <c:pt idx="26">
                  <c:v>6.2715800000000002</c:v>
                </c:pt>
                <c:pt idx="27">
                  <c:v>6.2784300000000002</c:v>
                </c:pt>
                <c:pt idx="28">
                  <c:v>6.2852700000000024</c:v>
                </c:pt>
                <c:pt idx="29">
                  <c:v>6.2921199999999855</c:v>
                </c:pt>
                <c:pt idx="30">
                  <c:v>6.2989699999999997</c:v>
                </c:pt>
                <c:pt idx="31">
                  <c:v>6.3057999999999996</c:v>
                </c:pt>
                <c:pt idx="32">
                  <c:v>6.3126499999999997</c:v>
                </c:pt>
                <c:pt idx="33">
                  <c:v>6.3194799999999995</c:v>
                </c:pt>
                <c:pt idx="34">
                  <c:v>6.3263299999999996</c:v>
                </c:pt>
                <c:pt idx="35">
                  <c:v>6.3331799999999996</c:v>
                </c:pt>
                <c:pt idx="36">
                  <c:v>6.34002</c:v>
                </c:pt>
                <c:pt idx="37">
                  <c:v>6.34687</c:v>
                </c:pt>
                <c:pt idx="38">
                  <c:v>6.3536999999999999</c:v>
                </c:pt>
                <c:pt idx="39">
                  <c:v>6.3605499999999955</c:v>
                </c:pt>
                <c:pt idx="40">
                  <c:v>6.3673799999999945</c:v>
                </c:pt>
                <c:pt idx="41">
                  <c:v>6.3742299999999998</c:v>
                </c:pt>
                <c:pt idx="42">
                  <c:v>6.3810799999999999</c:v>
                </c:pt>
                <c:pt idx="43">
                  <c:v>6.3879199999999816</c:v>
                </c:pt>
                <c:pt idx="44">
                  <c:v>6.3947699999999985</c:v>
                </c:pt>
                <c:pt idx="45">
                  <c:v>6.4016000000000162</c:v>
                </c:pt>
                <c:pt idx="46">
                  <c:v>6.4084500000000002</c:v>
                </c:pt>
                <c:pt idx="47">
                  <c:v>6.4152800000000001</c:v>
                </c:pt>
                <c:pt idx="48">
                  <c:v>6.4221299999999975</c:v>
                </c:pt>
                <c:pt idx="49">
                  <c:v>6.4289799999999975</c:v>
                </c:pt>
                <c:pt idx="50">
                  <c:v>6.4358199999999997</c:v>
                </c:pt>
                <c:pt idx="51">
                  <c:v>6.4426700000000023</c:v>
                </c:pt>
                <c:pt idx="52">
                  <c:v>6.4495000000000013</c:v>
                </c:pt>
                <c:pt idx="53">
                  <c:v>6.4563500000000014</c:v>
                </c:pt>
                <c:pt idx="54">
                  <c:v>6.4631999999999996</c:v>
                </c:pt>
                <c:pt idx="55">
                  <c:v>6.4700300000000004</c:v>
                </c:pt>
                <c:pt idx="56">
                  <c:v>6.4768800000000004</c:v>
                </c:pt>
                <c:pt idx="57">
                  <c:v>6.4837199999999999</c:v>
                </c:pt>
                <c:pt idx="58">
                  <c:v>6.49057</c:v>
                </c:pt>
                <c:pt idx="59">
                  <c:v>6.4973999999999998</c:v>
                </c:pt>
                <c:pt idx="60">
                  <c:v>6.5042499999999999</c:v>
                </c:pt>
                <c:pt idx="61">
                  <c:v>6.5110999999999999</c:v>
                </c:pt>
                <c:pt idx="62">
                  <c:v>6.5179299999999945</c:v>
                </c:pt>
                <c:pt idx="63">
                  <c:v>6.5247799999999945</c:v>
                </c:pt>
                <c:pt idx="64">
                  <c:v>6.5316200000000162</c:v>
                </c:pt>
                <c:pt idx="65">
                  <c:v>6.5384700000000002</c:v>
                </c:pt>
                <c:pt idx="66">
                  <c:v>6.5453200000000002</c:v>
                </c:pt>
                <c:pt idx="67">
                  <c:v>6.5521499999999975</c:v>
                </c:pt>
                <c:pt idx="68">
                  <c:v>6.5590000000000002</c:v>
                </c:pt>
                <c:pt idx="69">
                  <c:v>6.5658299999999965</c:v>
                </c:pt>
                <c:pt idx="70">
                  <c:v>6.5726800000000001</c:v>
                </c:pt>
                <c:pt idx="71">
                  <c:v>6.5795199999999996</c:v>
                </c:pt>
                <c:pt idx="72">
                  <c:v>6.5863700000000014</c:v>
                </c:pt>
                <c:pt idx="73">
                  <c:v>6.5932199999999996</c:v>
                </c:pt>
                <c:pt idx="74">
                  <c:v>6.6000499999999995</c:v>
                </c:pt>
                <c:pt idx="75">
                  <c:v>6.6068999999999996</c:v>
                </c:pt>
                <c:pt idx="76">
                  <c:v>6.6137299999999986</c:v>
                </c:pt>
                <c:pt idx="77">
                  <c:v>6.6205799999999835</c:v>
                </c:pt>
                <c:pt idx="78">
                  <c:v>6.6274299999999835</c:v>
                </c:pt>
                <c:pt idx="79">
                  <c:v>6.6342699999999999</c:v>
                </c:pt>
                <c:pt idx="80">
                  <c:v>6.6411199999999955</c:v>
                </c:pt>
                <c:pt idx="81">
                  <c:v>6.6479499999999945</c:v>
                </c:pt>
                <c:pt idx="82">
                  <c:v>6.6547999999999945</c:v>
                </c:pt>
                <c:pt idx="83">
                  <c:v>6.6616299999999997</c:v>
                </c:pt>
                <c:pt idx="84">
                  <c:v>6.6684799999999855</c:v>
                </c:pt>
                <c:pt idx="85">
                  <c:v>6.6753299999999998</c:v>
                </c:pt>
                <c:pt idx="86">
                  <c:v>6.6821699999999975</c:v>
                </c:pt>
                <c:pt idx="87">
                  <c:v>6.6890200000000002</c:v>
                </c:pt>
                <c:pt idx="88">
                  <c:v>6.6958499999999965</c:v>
                </c:pt>
                <c:pt idx="89">
                  <c:v>6.7027000000000001</c:v>
                </c:pt>
                <c:pt idx="90">
                  <c:v>6.7095500000000001</c:v>
                </c:pt>
                <c:pt idx="91">
                  <c:v>6.71638</c:v>
                </c:pt>
                <c:pt idx="92">
                  <c:v>6.72323</c:v>
                </c:pt>
                <c:pt idx="93">
                  <c:v>6.7300700000000004</c:v>
                </c:pt>
                <c:pt idx="94">
                  <c:v>6.7369199999999996</c:v>
                </c:pt>
                <c:pt idx="95">
                  <c:v>6.7437500000000004</c:v>
                </c:pt>
                <c:pt idx="96">
                  <c:v>6.7506000000000004</c:v>
                </c:pt>
                <c:pt idx="97">
                  <c:v>6.7574499999999995</c:v>
                </c:pt>
                <c:pt idx="98">
                  <c:v>6.7642799999999985</c:v>
                </c:pt>
                <c:pt idx="99">
                  <c:v>6.7711300000000003</c:v>
                </c:pt>
                <c:pt idx="100">
                  <c:v>6.7779699999999998</c:v>
                </c:pt>
                <c:pt idx="101">
                  <c:v>6.7848199999999945</c:v>
                </c:pt>
                <c:pt idx="102">
                  <c:v>6.7916700000000034</c:v>
                </c:pt>
                <c:pt idx="103">
                  <c:v>6.7984999999999998</c:v>
                </c:pt>
                <c:pt idx="104">
                  <c:v>6.8053499999999998</c:v>
                </c:pt>
                <c:pt idx="105">
                  <c:v>6.8121799999999855</c:v>
                </c:pt>
                <c:pt idx="106">
                  <c:v>6.8190299999999997</c:v>
                </c:pt>
                <c:pt idx="107">
                  <c:v>6.8258699999999966</c:v>
                </c:pt>
                <c:pt idx="108">
                  <c:v>6.8327200000000001</c:v>
                </c:pt>
                <c:pt idx="109">
                  <c:v>6.8395700000000001</c:v>
                </c:pt>
                <c:pt idx="110">
                  <c:v>6.8464</c:v>
                </c:pt>
                <c:pt idx="111">
                  <c:v>6.8532500000000001</c:v>
                </c:pt>
                <c:pt idx="112">
                  <c:v>6.8600799999999955</c:v>
                </c:pt>
                <c:pt idx="113">
                  <c:v>6.8669299999999955</c:v>
                </c:pt>
                <c:pt idx="114">
                  <c:v>6.87378</c:v>
                </c:pt>
                <c:pt idx="115">
                  <c:v>6.8806200000000004</c:v>
                </c:pt>
                <c:pt idx="116">
                  <c:v>6.8874699999999995</c:v>
                </c:pt>
                <c:pt idx="117">
                  <c:v>6.8942999999999985</c:v>
                </c:pt>
                <c:pt idx="118">
                  <c:v>6.9011500000000003</c:v>
                </c:pt>
                <c:pt idx="119">
                  <c:v>6.9079799999999985</c:v>
                </c:pt>
                <c:pt idx="120">
                  <c:v>6.9148299999999985</c:v>
                </c:pt>
                <c:pt idx="121">
                  <c:v>6.9216800000000003</c:v>
                </c:pt>
                <c:pt idx="122">
                  <c:v>6.9285199999999945</c:v>
                </c:pt>
                <c:pt idx="123">
                  <c:v>6.9353700000000034</c:v>
                </c:pt>
                <c:pt idx="124">
                  <c:v>6.9421999999999997</c:v>
                </c:pt>
                <c:pt idx="125">
                  <c:v>6.9490500000000024</c:v>
                </c:pt>
                <c:pt idx="126">
                  <c:v>6.9558799999999996</c:v>
                </c:pt>
                <c:pt idx="127">
                  <c:v>6.9627299999999996</c:v>
                </c:pt>
                <c:pt idx="128">
                  <c:v>6.9695799999999997</c:v>
                </c:pt>
                <c:pt idx="129">
                  <c:v>6.9764200000000134</c:v>
                </c:pt>
                <c:pt idx="130">
                  <c:v>6.9832700000000134</c:v>
                </c:pt>
                <c:pt idx="131">
                  <c:v>6.9901</c:v>
                </c:pt>
                <c:pt idx="132">
                  <c:v>6.99695</c:v>
                </c:pt>
                <c:pt idx="133">
                  <c:v>7.0038</c:v>
                </c:pt>
                <c:pt idx="134">
                  <c:v>7.0106299999999999</c:v>
                </c:pt>
                <c:pt idx="135">
                  <c:v>7.0174799999999955</c:v>
                </c:pt>
                <c:pt idx="136">
                  <c:v>7.0243199999999844</c:v>
                </c:pt>
                <c:pt idx="137">
                  <c:v>7.0311700000000004</c:v>
                </c:pt>
                <c:pt idx="138">
                  <c:v>7.0380000000000003</c:v>
                </c:pt>
                <c:pt idx="139">
                  <c:v>7.0448499999999985</c:v>
                </c:pt>
                <c:pt idx="140">
                  <c:v>7.0517000000000003</c:v>
                </c:pt>
                <c:pt idx="141">
                  <c:v>7.0585299999999975</c:v>
                </c:pt>
                <c:pt idx="142">
                  <c:v>7.0653799999999976</c:v>
                </c:pt>
                <c:pt idx="143">
                  <c:v>7.0722199999999997</c:v>
                </c:pt>
                <c:pt idx="144">
                  <c:v>7.0790700000000024</c:v>
                </c:pt>
                <c:pt idx="145">
                  <c:v>7.0859199999999865</c:v>
                </c:pt>
                <c:pt idx="146">
                  <c:v>7.0927499999999997</c:v>
                </c:pt>
                <c:pt idx="147">
                  <c:v>7.0995999999999997</c:v>
                </c:pt>
                <c:pt idx="148">
                  <c:v>7.1064299999999996</c:v>
                </c:pt>
                <c:pt idx="149">
                  <c:v>7.1132799999999996</c:v>
                </c:pt>
                <c:pt idx="150">
                  <c:v>7.1201199999999787</c:v>
                </c:pt>
                <c:pt idx="151">
                  <c:v>7.1269699999999965</c:v>
                </c:pt>
                <c:pt idx="152">
                  <c:v>7.1338200000000001</c:v>
                </c:pt>
                <c:pt idx="153">
                  <c:v>7.1406499999999999</c:v>
                </c:pt>
                <c:pt idx="154">
                  <c:v>7.1474999999999955</c:v>
                </c:pt>
                <c:pt idx="155">
                  <c:v>7.1543299999999945</c:v>
                </c:pt>
                <c:pt idx="156">
                  <c:v>7.1611799999999945</c:v>
                </c:pt>
                <c:pt idx="157">
                  <c:v>7.1680299999999955</c:v>
                </c:pt>
                <c:pt idx="158">
                  <c:v>7.1748699999999985</c:v>
                </c:pt>
                <c:pt idx="159">
                  <c:v>7.1817200000000003</c:v>
                </c:pt>
                <c:pt idx="160">
                  <c:v>7.1885499999999976</c:v>
                </c:pt>
                <c:pt idx="161">
                  <c:v>7.1953999999999985</c:v>
                </c:pt>
                <c:pt idx="162">
                  <c:v>7.2022300000000001</c:v>
                </c:pt>
                <c:pt idx="163">
                  <c:v>7.2090800000000002</c:v>
                </c:pt>
                <c:pt idx="164">
                  <c:v>7.2159299999999975</c:v>
                </c:pt>
                <c:pt idx="165">
                  <c:v>7.2227699999999997</c:v>
                </c:pt>
                <c:pt idx="166">
                  <c:v>7.2296199999999997</c:v>
                </c:pt>
                <c:pt idx="167">
                  <c:v>7.2364500000000014</c:v>
                </c:pt>
                <c:pt idx="168">
                  <c:v>7.2433000000000014</c:v>
                </c:pt>
                <c:pt idx="169">
                  <c:v>7.2501499999999997</c:v>
                </c:pt>
                <c:pt idx="170">
                  <c:v>7.2569799999999995</c:v>
                </c:pt>
                <c:pt idx="171">
                  <c:v>7.2638299999999996</c:v>
                </c:pt>
                <c:pt idx="172">
                  <c:v>7.2706700000000124</c:v>
                </c:pt>
                <c:pt idx="173">
                  <c:v>7.27752</c:v>
                </c:pt>
                <c:pt idx="174">
                  <c:v>7.2843499999999999</c:v>
                </c:pt>
                <c:pt idx="175">
                  <c:v>7.2911999999999999</c:v>
                </c:pt>
                <c:pt idx="176">
                  <c:v>7.2980499999999999</c:v>
                </c:pt>
                <c:pt idx="177">
                  <c:v>7.3048799999999945</c:v>
                </c:pt>
                <c:pt idx="178">
                  <c:v>7.3117299999999998</c:v>
                </c:pt>
                <c:pt idx="179">
                  <c:v>7.3185699999999985</c:v>
                </c:pt>
                <c:pt idx="180">
                  <c:v>7.3254199999999816</c:v>
                </c:pt>
                <c:pt idx="181">
                  <c:v>7.3322700000000003</c:v>
                </c:pt>
                <c:pt idx="182">
                  <c:v>7.3391000000000002</c:v>
                </c:pt>
                <c:pt idx="183">
                  <c:v>7.3459499999999975</c:v>
                </c:pt>
                <c:pt idx="184">
                  <c:v>7.3527799999999965</c:v>
                </c:pt>
                <c:pt idx="185">
                  <c:v>7.3596300000000001</c:v>
                </c:pt>
                <c:pt idx="186">
                  <c:v>7.3664699999999996</c:v>
                </c:pt>
                <c:pt idx="187">
                  <c:v>7.3733199999999997</c:v>
                </c:pt>
                <c:pt idx="188">
                  <c:v>7.3801699999999997</c:v>
                </c:pt>
                <c:pt idx="189">
                  <c:v>7.3869999999999996</c:v>
                </c:pt>
                <c:pt idx="190">
                  <c:v>7.3938499999999996</c:v>
                </c:pt>
                <c:pt idx="191">
                  <c:v>7.4006800000000004</c:v>
                </c:pt>
                <c:pt idx="192">
                  <c:v>7.4075299999999995</c:v>
                </c:pt>
                <c:pt idx="193">
                  <c:v>7.4143799999999995</c:v>
                </c:pt>
                <c:pt idx="194">
                  <c:v>7.4212199999999999</c:v>
                </c:pt>
                <c:pt idx="195">
                  <c:v>7.42807</c:v>
                </c:pt>
                <c:pt idx="196">
                  <c:v>7.4348999999999998</c:v>
                </c:pt>
                <c:pt idx="197">
                  <c:v>7.4417500000000034</c:v>
                </c:pt>
                <c:pt idx="198">
                  <c:v>7.4485799999999998</c:v>
                </c:pt>
                <c:pt idx="199">
                  <c:v>7.4554299999999998</c:v>
                </c:pt>
                <c:pt idx="200">
                  <c:v>7.4622799999999998</c:v>
                </c:pt>
                <c:pt idx="201">
                  <c:v>7.4691200000000002</c:v>
                </c:pt>
                <c:pt idx="202">
                  <c:v>7.4759700000000002</c:v>
                </c:pt>
                <c:pt idx="203">
                  <c:v>7.4828000000000001</c:v>
                </c:pt>
                <c:pt idx="204">
                  <c:v>7.4896500000000161</c:v>
                </c:pt>
                <c:pt idx="205">
                  <c:v>7.49648</c:v>
                </c:pt>
                <c:pt idx="206">
                  <c:v>7.5033300000000001</c:v>
                </c:pt>
                <c:pt idx="207">
                  <c:v>7.5101799999999965</c:v>
                </c:pt>
                <c:pt idx="208">
                  <c:v>7.5170199999999845</c:v>
                </c:pt>
                <c:pt idx="209">
                  <c:v>7.5238699999999996</c:v>
                </c:pt>
                <c:pt idx="210">
                  <c:v>7.5307000000000004</c:v>
                </c:pt>
                <c:pt idx="211">
                  <c:v>7.5375499999999995</c:v>
                </c:pt>
                <c:pt idx="212">
                  <c:v>7.5443999999999996</c:v>
                </c:pt>
                <c:pt idx="213">
                  <c:v>7.5512300000000003</c:v>
                </c:pt>
                <c:pt idx="214">
                  <c:v>7.5580799999999995</c:v>
                </c:pt>
                <c:pt idx="215">
                  <c:v>7.5649199999999759</c:v>
                </c:pt>
                <c:pt idx="216">
                  <c:v>7.5717700000000034</c:v>
                </c:pt>
                <c:pt idx="217">
                  <c:v>7.5785999999999998</c:v>
                </c:pt>
                <c:pt idx="218">
                  <c:v>7.5854499999999998</c:v>
                </c:pt>
                <c:pt idx="219">
                  <c:v>7.5922999999999998</c:v>
                </c:pt>
                <c:pt idx="220">
                  <c:v>7.5991299999999997</c:v>
                </c:pt>
                <c:pt idx="221">
                  <c:v>7.6059799999999855</c:v>
                </c:pt>
                <c:pt idx="222">
                  <c:v>7.6128199999999806</c:v>
                </c:pt>
                <c:pt idx="223">
                  <c:v>7.6196700000000002</c:v>
                </c:pt>
                <c:pt idx="224">
                  <c:v>7.6265199999999815</c:v>
                </c:pt>
                <c:pt idx="225">
                  <c:v>7.6333500000000001</c:v>
                </c:pt>
                <c:pt idx="226">
                  <c:v>7.6402000000000001</c:v>
                </c:pt>
                <c:pt idx="227">
                  <c:v>7.6470299999999956</c:v>
                </c:pt>
                <c:pt idx="228">
                  <c:v>7.6538799999999965</c:v>
                </c:pt>
                <c:pt idx="229">
                  <c:v>7.6607199999999844</c:v>
                </c:pt>
                <c:pt idx="230">
                  <c:v>7.6675699999999845</c:v>
                </c:pt>
                <c:pt idx="231">
                  <c:v>7.6744199999999845</c:v>
                </c:pt>
                <c:pt idx="232">
                  <c:v>7.6812500000000004</c:v>
                </c:pt>
                <c:pt idx="233">
                  <c:v>7.6880999999999995</c:v>
                </c:pt>
                <c:pt idx="234">
                  <c:v>7.6949299999999816</c:v>
                </c:pt>
                <c:pt idx="235">
                  <c:v>7.7017800000000003</c:v>
                </c:pt>
                <c:pt idx="236">
                  <c:v>7.7086300000000003</c:v>
                </c:pt>
                <c:pt idx="237">
                  <c:v>7.7154699999999998</c:v>
                </c:pt>
                <c:pt idx="238">
                  <c:v>7.7223199999999945</c:v>
                </c:pt>
                <c:pt idx="239">
                  <c:v>7.7291499999999997</c:v>
                </c:pt>
                <c:pt idx="240">
                  <c:v>7.7359999999999998</c:v>
                </c:pt>
                <c:pt idx="241">
                  <c:v>7.7428299999999997</c:v>
                </c:pt>
                <c:pt idx="242">
                  <c:v>7.7496800000000023</c:v>
                </c:pt>
                <c:pt idx="243">
                  <c:v>7.7565299999999997</c:v>
                </c:pt>
                <c:pt idx="244">
                  <c:v>7.7633700000000001</c:v>
                </c:pt>
                <c:pt idx="245">
                  <c:v>7.7702200000000134</c:v>
                </c:pt>
                <c:pt idx="246">
                  <c:v>7.77705</c:v>
                </c:pt>
                <c:pt idx="247">
                  <c:v>7.7839</c:v>
                </c:pt>
                <c:pt idx="248">
                  <c:v>7.7907500000000001</c:v>
                </c:pt>
                <c:pt idx="249">
                  <c:v>7.7975799999999955</c:v>
                </c:pt>
                <c:pt idx="250">
                  <c:v>7.8044299999999955</c:v>
                </c:pt>
                <c:pt idx="251">
                  <c:v>7.8112700000000004</c:v>
                </c:pt>
                <c:pt idx="252">
                  <c:v>7.8181199999999844</c:v>
                </c:pt>
                <c:pt idx="253">
                  <c:v>7.8249499999999816</c:v>
                </c:pt>
                <c:pt idx="254">
                  <c:v>7.8318000000000003</c:v>
                </c:pt>
                <c:pt idx="255">
                  <c:v>7.8386500000000003</c:v>
                </c:pt>
                <c:pt idx="256">
                  <c:v>7.8454799999999985</c:v>
                </c:pt>
                <c:pt idx="257">
                  <c:v>7.8523299999999985</c:v>
                </c:pt>
                <c:pt idx="258">
                  <c:v>7.8591699999999998</c:v>
                </c:pt>
                <c:pt idx="259">
                  <c:v>7.8660199999999945</c:v>
                </c:pt>
                <c:pt idx="260">
                  <c:v>7.8728699999999998</c:v>
                </c:pt>
                <c:pt idx="261">
                  <c:v>7.8797000000000024</c:v>
                </c:pt>
                <c:pt idx="262">
                  <c:v>7.8865499999999997</c:v>
                </c:pt>
                <c:pt idx="263">
                  <c:v>7.8933799999999996</c:v>
                </c:pt>
                <c:pt idx="264">
                  <c:v>7.9002300000000014</c:v>
                </c:pt>
                <c:pt idx="265">
                  <c:v>7.90707</c:v>
                </c:pt>
                <c:pt idx="266">
                  <c:v>7.9139200000000001</c:v>
                </c:pt>
                <c:pt idx="267">
                  <c:v>7.9207700000000001</c:v>
                </c:pt>
                <c:pt idx="268">
                  <c:v>7.9276</c:v>
                </c:pt>
                <c:pt idx="269">
                  <c:v>7.93445</c:v>
                </c:pt>
                <c:pt idx="270">
                  <c:v>7.9412800000000034</c:v>
                </c:pt>
                <c:pt idx="271">
                  <c:v>7.9481299999999999</c:v>
                </c:pt>
                <c:pt idx="272">
                  <c:v>7.9549799999999955</c:v>
                </c:pt>
                <c:pt idx="273">
                  <c:v>7.9618200000000003</c:v>
                </c:pt>
                <c:pt idx="274">
                  <c:v>7.9686700000000004</c:v>
                </c:pt>
                <c:pt idx="275">
                  <c:v>7.9755000000000003</c:v>
                </c:pt>
                <c:pt idx="276">
                  <c:v>7.9823500000000003</c:v>
                </c:pt>
                <c:pt idx="277">
                  <c:v>7.9891800000000002</c:v>
                </c:pt>
                <c:pt idx="278">
                  <c:v>7.9960300000000002</c:v>
                </c:pt>
                <c:pt idx="279">
                  <c:v>8.0028800000000047</c:v>
                </c:pt>
                <c:pt idx="280">
                  <c:v>8.0097200000000015</c:v>
                </c:pt>
                <c:pt idx="281">
                  <c:v>8.0165700000000015</c:v>
                </c:pt>
                <c:pt idx="282">
                  <c:v>8.0234000000000005</c:v>
                </c:pt>
                <c:pt idx="283">
                  <c:v>8.0302499999999988</c:v>
                </c:pt>
                <c:pt idx="284">
                  <c:v>8.0370799999999996</c:v>
                </c:pt>
                <c:pt idx="285">
                  <c:v>8.0439299999999996</c:v>
                </c:pt>
                <c:pt idx="286">
                  <c:v>8.0507800000000067</c:v>
                </c:pt>
                <c:pt idx="287">
                  <c:v>8.05762</c:v>
                </c:pt>
                <c:pt idx="288">
                  <c:v>8.06447</c:v>
                </c:pt>
                <c:pt idx="289">
                  <c:v>8.071299999999999</c:v>
                </c:pt>
                <c:pt idx="290">
                  <c:v>8.0781499999999991</c:v>
                </c:pt>
                <c:pt idx="291">
                  <c:v>8.0850000000000026</c:v>
                </c:pt>
                <c:pt idx="292">
                  <c:v>8.0918300000000016</c:v>
                </c:pt>
                <c:pt idx="293">
                  <c:v>8.0986800000000017</c:v>
                </c:pt>
                <c:pt idx="294">
                  <c:v>8.1055200000000003</c:v>
                </c:pt>
                <c:pt idx="295">
                  <c:v>8.1123699999999985</c:v>
                </c:pt>
                <c:pt idx="296">
                  <c:v>8.1192000000000011</c:v>
                </c:pt>
                <c:pt idx="297">
                  <c:v>8.1260500000000011</c:v>
                </c:pt>
                <c:pt idx="298">
                  <c:v>8.1329000000000011</c:v>
                </c:pt>
                <c:pt idx="299">
                  <c:v>8.1397300000000001</c:v>
                </c:pt>
                <c:pt idx="300">
                  <c:v>8.1465800000000002</c:v>
                </c:pt>
                <c:pt idx="301">
                  <c:v>8.1534200000000006</c:v>
                </c:pt>
                <c:pt idx="302">
                  <c:v>8.1602699999999988</c:v>
                </c:pt>
                <c:pt idx="303">
                  <c:v>8.1671199999999988</c:v>
                </c:pt>
                <c:pt idx="304">
                  <c:v>8.1739500000000014</c:v>
                </c:pt>
                <c:pt idx="305">
                  <c:v>8.1808000000000014</c:v>
                </c:pt>
                <c:pt idx="306">
                  <c:v>8.1876300000000004</c:v>
                </c:pt>
                <c:pt idx="307">
                  <c:v>8.1944800000000004</c:v>
                </c:pt>
                <c:pt idx="308">
                  <c:v>8.2013199999999973</c:v>
                </c:pt>
                <c:pt idx="309">
                  <c:v>8.2081699999999991</c:v>
                </c:pt>
                <c:pt idx="310">
                  <c:v>8.2150200000000009</c:v>
                </c:pt>
                <c:pt idx="311">
                  <c:v>8.2218500000000017</c:v>
                </c:pt>
                <c:pt idx="312">
                  <c:v>8.2287000000000017</c:v>
                </c:pt>
                <c:pt idx="313">
                  <c:v>8.2355300000000007</c:v>
                </c:pt>
                <c:pt idx="314">
                  <c:v>8.2423799999999989</c:v>
                </c:pt>
                <c:pt idx="315">
                  <c:v>8.249229999999999</c:v>
                </c:pt>
                <c:pt idx="316">
                  <c:v>8.2560700000000011</c:v>
                </c:pt>
                <c:pt idx="317">
                  <c:v>8.2629200000000012</c:v>
                </c:pt>
                <c:pt idx="318">
                  <c:v>8.2697500000000002</c:v>
                </c:pt>
                <c:pt idx="319">
                  <c:v>8.2766000000000002</c:v>
                </c:pt>
                <c:pt idx="320">
                  <c:v>8.2834300000000027</c:v>
                </c:pt>
                <c:pt idx="321">
                  <c:v>8.2902799999999992</c:v>
                </c:pt>
                <c:pt idx="322">
                  <c:v>8.2971299999999992</c:v>
                </c:pt>
                <c:pt idx="323">
                  <c:v>8.3039700000000014</c:v>
                </c:pt>
                <c:pt idx="324">
                  <c:v>8.3108200000000014</c:v>
                </c:pt>
                <c:pt idx="325">
                  <c:v>8.3176500000000004</c:v>
                </c:pt>
                <c:pt idx="326">
                  <c:v>8.3245000000000005</c:v>
                </c:pt>
                <c:pt idx="327">
                  <c:v>8.3313499999999987</c:v>
                </c:pt>
                <c:pt idx="328">
                  <c:v>8.3381799999999995</c:v>
                </c:pt>
                <c:pt idx="329">
                  <c:v>8.3450300000000048</c:v>
                </c:pt>
                <c:pt idx="330">
                  <c:v>8.3518700000000035</c:v>
                </c:pt>
                <c:pt idx="331">
                  <c:v>8.3587200000000035</c:v>
                </c:pt>
                <c:pt idx="332">
                  <c:v>8.365550000000038</c:v>
                </c:pt>
                <c:pt idx="333">
                  <c:v>8.372400000000038</c:v>
                </c:pt>
                <c:pt idx="334">
                  <c:v>8.3792500000000008</c:v>
                </c:pt>
                <c:pt idx="335">
                  <c:v>8.3860800000000228</c:v>
                </c:pt>
                <c:pt idx="336">
                  <c:v>8.3929300000000246</c:v>
                </c:pt>
                <c:pt idx="337">
                  <c:v>8.3997700000000002</c:v>
                </c:pt>
                <c:pt idx="338">
                  <c:v>8.4066200000000002</c:v>
                </c:pt>
                <c:pt idx="339">
                  <c:v>8.4134700000000002</c:v>
                </c:pt>
                <c:pt idx="340">
                  <c:v>8.420300000000001</c:v>
                </c:pt>
                <c:pt idx="341">
                  <c:v>8.427150000000001</c:v>
                </c:pt>
                <c:pt idx="342">
                  <c:v>8.43398</c:v>
                </c:pt>
                <c:pt idx="343">
                  <c:v>8.4408300000000001</c:v>
                </c:pt>
                <c:pt idx="344">
                  <c:v>8.4476699999999987</c:v>
                </c:pt>
                <c:pt idx="345">
                  <c:v>8.4545200000000005</c:v>
                </c:pt>
                <c:pt idx="346">
                  <c:v>8.4613699999999987</c:v>
                </c:pt>
                <c:pt idx="347">
                  <c:v>8.4682000000000013</c:v>
                </c:pt>
                <c:pt idx="348">
                  <c:v>8.4750500000000066</c:v>
                </c:pt>
                <c:pt idx="349">
                  <c:v>8.4818800000000003</c:v>
                </c:pt>
                <c:pt idx="350">
                  <c:v>8.4887300000000003</c:v>
                </c:pt>
                <c:pt idx="351">
                  <c:v>8.4955800000000359</c:v>
                </c:pt>
                <c:pt idx="352">
                  <c:v>8.5024200000000008</c:v>
                </c:pt>
                <c:pt idx="353">
                  <c:v>8.509269999999999</c:v>
                </c:pt>
                <c:pt idx="354">
                  <c:v>8.5161000000000016</c:v>
                </c:pt>
                <c:pt idx="355">
                  <c:v>8.5229500000000016</c:v>
                </c:pt>
                <c:pt idx="356">
                  <c:v>8.5297800000000006</c:v>
                </c:pt>
                <c:pt idx="357">
                  <c:v>8.5366300000000006</c:v>
                </c:pt>
                <c:pt idx="358">
                  <c:v>8.5434800000000006</c:v>
                </c:pt>
                <c:pt idx="359">
                  <c:v>8.550320000000001</c:v>
                </c:pt>
                <c:pt idx="360">
                  <c:v>8.5571700000000011</c:v>
                </c:pt>
                <c:pt idx="361">
                  <c:v>8.5640000000000001</c:v>
                </c:pt>
                <c:pt idx="362">
                  <c:v>8.5708500000000001</c:v>
                </c:pt>
                <c:pt idx="363">
                  <c:v>8.5776800000000026</c:v>
                </c:pt>
                <c:pt idx="364">
                  <c:v>8.5845300000000027</c:v>
                </c:pt>
                <c:pt idx="365">
                  <c:v>8.5913799999999991</c:v>
                </c:pt>
                <c:pt idx="366">
                  <c:v>8.5982199999999995</c:v>
                </c:pt>
                <c:pt idx="367">
                  <c:v>8.6050700000000013</c:v>
                </c:pt>
                <c:pt idx="368">
                  <c:v>8.6118999999999986</c:v>
                </c:pt>
                <c:pt idx="369">
                  <c:v>8.6187499999999986</c:v>
                </c:pt>
                <c:pt idx="370">
                  <c:v>8.6256000000000004</c:v>
                </c:pt>
                <c:pt idx="371">
                  <c:v>8.6324300000000047</c:v>
                </c:pt>
                <c:pt idx="372">
                  <c:v>8.6392799999999994</c:v>
                </c:pt>
                <c:pt idx="373">
                  <c:v>8.6461199999999998</c:v>
                </c:pt>
                <c:pt idx="374">
                  <c:v>8.6529700000000016</c:v>
                </c:pt>
                <c:pt idx="375">
                  <c:v>8.6598000000000006</c:v>
                </c:pt>
                <c:pt idx="376">
                  <c:v>8.6666500000000006</c:v>
                </c:pt>
                <c:pt idx="377">
                  <c:v>8.6735000000000007</c:v>
                </c:pt>
                <c:pt idx="378">
                  <c:v>8.6803299999999997</c:v>
                </c:pt>
                <c:pt idx="379">
                  <c:v>8.6871799999999997</c:v>
                </c:pt>
                <c:pt idx="380">
                  <c:v>8.6940199999999983</c:v>
                </c:pt>
                <c:pt idx="381">
                  <c:v>8.7008699999999983</c:v>
                </c:pt>
                <c:pt idx="382">
                  <c:v>8.7077199999999984</c:v>
                </c:pt>
                <c:pt idx="383">
                  <c:v>8.7145500000000009</c:v>
                </c:pt>
                <c:pt idx="384">
                  <c:v>8.7213999999999992</c:v>
                </c:pt>
                <c:pt idx="385">
                  <c:v>8.7282299999999999</c:v>
                </c:pt>
                <c:pt idx="386">
                  <c:v>8.73508</c:v>
                </c:pt>
                <c:pt idx="387">
                  <c:v>8.741919999999995</c:v>
                </c:pt>
                <c:pt idx="388">
                  <c:v>8.7487699999999951</c:v>
                </c:pt>
                <c:pt idx="389">
                  <c:v>8.7556200000000004</c:v>
                </c:pt>
                <c:pt idx="390">
                  <c:v>8.7624500000000047</c:v>
                </c:pt>
                <c:pt idx="391">
                  <c:v>8.7693000000000012</c:v>
                </c:pt>
                <c:pt idx="392">
                  <c:v>8.7761300000000002</c:v>
                </c:pt>
                <c:pt idx="393">
                  <c:v>8.7829800000000002</c:v>
                </c:pt>
                <c:pt idx="394">
                  <c:v>8.7898300000000003</c:v>
                </c:pt>
                <c:pt idx="395">
                  <c:v>8.7966700000000024</c:v>
                </c:pt>
                <c:pt idx="396">
                  <c:v>8.8035200000000007</c:v>
                </c:pt>
                <c:pt idx="397">
                  <c:v>8.8103500000000015</c:v>
                </c:pt>
                <c:pt idx="398">
                  <c:v>8.8172000000000015</c:v>
                </c:pt>
                <c:pt idx="399">
                  <c:v>8.8240300000000005</c:v>
                </c:pt>
                <c:pt idx="400">
                  <c:v>8.8308800000000005</c:v>
                </c:pt>
                <c:pt idx="401">
                  <c:v>8.8377300000000005</c:v>
                </c:pt>
                <c:pt idx="402">
                  <c:v>8.8445700000000009</c:v>
                </c:pt>
                <c:pt idx="403">
                  <c:v>8.8514200000000027</c:v>
                </c:pt>
                <c:pt idx="404">
                  <c:v>8.85825</c:v>
                </c:pt>
                <c:pt idx="405">
                  <c:v>8.8651000000000248</c:v>
                </c:pt>
                <c:pt idx="406">
                  <c:v>8.87195</c:v>
                </c:pt>
                <c:pt idx="407">
                  <c:v>8.8787800000000008</c:v>
                </c:pt>
                <c:pt idx="408">
                  <c:v>8.8856300000000452</c:v>
                </c:pt>
                <c:pt idx="409">
                  <c:v>8.8924700000000048</c:v>
                </c:pt>
                <c:pt idx="410">
                  <c:v>8.8993200000000012</c:v>
                </c:pt>
                <c:pt idx="411">
                  <c:v>8.9061500000000002</c:v>
                </c:pt>
                <c:pt idx="412">
                  <c:v>8.9130000000000003</c:v>
                </c:pt>
                <c:pt idx="413">
                  <c:v>8.9198500000000003</c:v>
                </c:pt>
                <c:pt idx="414">
                  <c:v>8.9266800000000028</c:v>
                </c:pt>
                <c:pt idx="415">
                  <c:v>8.9335300000000046</c:v>
                </c:pt>
                <c:pt idx="416">
                  <c:v>8.9403699999999997</c:v>
                </c:pt>
                <c:pt idx="417">
                  <c:v>8.9472199999999997</c:v>
                </c:pt>
                <c:pt idx="418">
                  <c:v>8.9540700000000015</c:v>
                </c:pt>
                <c:pt idx="419">
                  <c:v>8.9609000000000005</c:v>
                </c:pt>
                <c:pt idx="420">
                  <c:v>8.9677500000000006</c:v>
                </c:pt>
                <c:pt idx="421">
                  <c:v>8.9745800000000067</c:v>
                </c:pt>
                <c:pt idx="422">
                  <c:v>8.9814300000000067</c:v>
                </c:pt>
                <c:pt idx="423">
                  <c:v>8.9882699999999982</c:v>
                </c:pt>
                <c:pt idx="424">
                  <c:v>8.99512</c:v>
                </c:pt>
                <c:pt idx="425">
                  <c:v>9.0019699999999983</c:v>
                </c:pt>
                <c:pt idx="426">
                  <c:v>9.008799999999999</c:v>
                </c:pt>
                <c:pt idx="427">
                  <c:v>9.0156500000000008</c:v>
                </c:pt>
                <c:pt idx="428">
                  <c:v>9.0224800000000247</c:v>
                </c:pt>
                <c:pt idx="429">
                  <c:v>9.0293300000000016</c:v>
                </c:pt>
                <c:pt idx="430">
                  <c:v>9.0361800000000017</c:v>
                </c:pt>
                <c:pt idx="431">
                  <c:v>9.0430199999999985</c:v>
                </c:pt>
                <c:pt idx="432">
                  <c:v>9.0498699999999985</c:v>
                </c:pt>
                <c:pt idx="433">
                  <c:v>9.0567000000000046</c:v>
                </c:pt>
                <c:pt idx="434">
                  <c:v>9.0635500000000047</c:v>
                </c:pt>
                <c:pt idx="435">
                  <c:v>9.0703800000000001</c:v>
                </c:pt>
                <c:pt idx="436">
                  <c:v>9.0772300000000001</c:v>
                </c:pt>
                <c:pt idx="437">
                  <c:v>9.0840800000000002</c:v>
                </c:pt>
                <c:pt idx="438">
                  <c:v>9.0909199999999988</c:v>
                </c:pt>
                <c:pt idx="439">
                  <c:v>9.0977699999999988</c:v>
                </c:pt>
                <c:pt idx="440">
                  <c:v>9.1046000000000014</c:v>
                </c:pt>
                <c:pt idx="441">
                  <c:v>9.1114500000000014</c:v>
                </c:pt>
                <c:pt idx="442">
                  <c:v>9.1182999999999996</c:v>
                </c:pt>
                <c:pt idx="443">
                  <c:v>9.1251300000000004</c:v>
                </c:pt>
                <c:pt idx="444">
                  <c:v>9.1319799999999987</c:v>
                </c:pt>
                <c:pt idx="445">
                  <c:v>9.1388199999999973</c:v>
                </c:pt>
                <c:pt idx="446">
                  <c:v>9.1456700000000009</c:v>
                </c:pt>
                <c:pt idx="447">
                  <c:v>9.1525000000000247</c:v>
                </c:pt>
                <c:pt idx="448">
                  <c:v>9.1593500000000034</c:v>
                </c:pt>
                <c:pt idx="449">
                  <c:v>9.1662000000000035</c:v>
                </c:pt>
                <c:pt idx="450">
                  <c:v>9.1730300000000007</c:v>
                </c:pt>
                <c:pt idx="451">
                  <c:v>9.1798800000000007</c:v>
                </c:pt>
                <c:pt idx="452">
                  <c:v>9.1867200000000011</c:v>
                </c:pt>
                <c:pt idx="453">
                  <c:v>9.1935700000000011</c:v>
                </c:pt>
                <c:pt idx="454">
                  <c:v>9.2004000000000001</c:v>
                </c:pt>
                <c:pt idx="455">
                  <c:v>9.2072499999999984</c:v>
                </c:pt>
                <c:pt idx="456">
                  <c:v>9.2140999999999984</c:v>
                </c:pt>
                <c:pt idx="457">
                  <c:v>9.2209299999999992</c:v>
                </c:pt>
                <c:pt idx="458">
                  <c:v>9.2277799999999992</c:v>
                </c:pt>
                <c:pt idx="459">
                  <c:v>9.2346199999999996</c:v>
                </c:pt>
                <c:pt idx="460">
                  <c:v>9.2414699999999996</c:v>
                </c:pt>
                <c:pt idx="461">
                  <c:v>9.2483199999999979</c:v>
                </c:pt>
                <c:pt idx="462">
                  <c:v>9.2551500000000004</c:v>
                </c:pt>
                <c:pt idx="463">
                  <c:v>9.2620000000000005</c:v>
                </c:pt>
                <c:pt idx="464">
                  <c:v>9.2688299999999995</c:v>
                </c:pt>
                <c:pt idx="465">
                  <c:v>9.2756800000000048</c:v>
                </c:pt>
                <c:pt idx="466">
                  <c:v>9.2825200000000034</c:v>
                </c:pt>
                <c:pt idx="467">
                  <c:v>9.2893700000000017</c:v>
                </c:pt>
                <c:pt idx="468">
                  <c:v>9.2962200000000017</c:v>
                </c:pt>
                <c:pt idx="469">
                  <c:v>9.3030500000000007</c:v>
                </c:pt>
                <c:pt idx="470">
                  <c:v>9.3099000000000007</c:v>
                </c:pt>
                <c:pt idx="471">
                  <c:v>9.3167300000000068</c:v>
                </c:pt>
                <c:pt idx="472">
                  <c:v>9.3235800000000228</c:v>
                </c:pt>
                <c:pt idx="473">
                  <c:v>9.3304300000000246</c:v>
                </c:pt>
                <c:pt idx="474">
                  <c:v>9.3372699999999984</c:v>
                </c:pt>
                <c:pt idx="475">
                  <c:v>9.3441199999999984</c:v>
                </c:pt>
                <c:pt idx="476">
                  <c:v>9.3509500000000028</c:v>
                </c:pt>
                <c:pt idx="477">
                  <c:v>9.3578000000000028</c:v>
                </c:pt>
                <c:pt idx="478">
                  <c:v>9.3646300000000267</c:v>
                </c:pt>
                <c:pt idx="479">
                  <c:v>9.3714800000000267</c:v>
                </c:pt>
                <c:pt idx="480">
                  <c:v>9.3783300000000001</c:v>
                </c:pt>
                <c:pt idx="481">
                  <c:v>9.3851700000000005</c:v>
                </c:pt>
                <c:pt idx="482">
                  <c:v>9.3920200000000005</c:v>
                </c:pt>
                <c:pt idx="483">
                  <c:v>9.3988500000000013</c:v>
                </c:pt>
                <c:pt idx="484">
                  <c:v>9.4057000000000048</c:v>
                </c:pt>
                <c:pt idx="485">
                  <c:v>9.4125500000000066</c:v>
                </c:pt>
                <c:pt idx="486">
                  <c:v>9.4193800000000003</c:v>
                </c:pt>
                <c:pt idx="487">
                  <c:v>9.4262300000000003</c:v>
                </c:pt>
                <c:pt idx="488">
                  <c:v>9.433069999999999</c:v>
                </c:pt>
                <c:pt idx="489">
                  <c:v>9.439919999999999</c:v>
                </c:pt>
                <c:pt idx="490">
                  <c:v>9.4467500000000015</c:v>
                </c:pt>
                <c:pt idx="491">
                  <c:v>9.4536000000000247</c:v>
                </c:pt>
                <c:pt idx="492">
                  <c:v>9.4604500000000247</c:v>
                </c:pt>
                <c:pt idx="493">
                  <c:v>9.4672800000000006</c:v>
                </c:pt>
                <c:pt idx="494">
                  <c:v>9.4741300000000006</c:v>
                </c:pt>
                <c:pt idx="495">
                  <c:v>9.480970000000001</c:v>
                </c:pt>
                <c:pt idx="496">
                  <c:v>9.487820000000001</c:v>
                </c:pt>
                <c:pt idx="497">
                  <c:v>9.4946700000000011</c:v>
                </c:pt>
                <c:pt idx="498">
                  <c:v>9.5015000000000001</c:v>
                </c:pt>
                <c:pt idx="499">
                  <c:v>9.5083499999999983</c:v>
                </c:pt>
                <c:pt idx="500">
                  <c:v>9.5151800000000026</c:v>
                </c:pt>
                <c:pt idx="501">
                  <c:v>9.5220300000000027</c:v>
                </c:pt>
                <c:pt idx="502">
                  <c:v>9.5288699999999995</c:v>
                </c:pt>
                <c:pt idx="503">
                  <c:v>9.5357200000000013</c:v>
                </c:pt>
                <c:pt idx="504">
                  <c:v>9.5425700000000013</c:v>
                </c:pt>
                <c:pt idx="505">
                  <c:v>9.5494000000000003</c:v>
                </c:pt>
                <c:pt idx="506">
                  <c:v>9.5562500000000004</c:v>
                </c:pt>
                <c:pt idx="507">
                  <c:v>9.5630800000000047</c:v>
                </c:pt>
                <c:pt idx="508">
                  <c:v>9.5699300000000047</c:v>
                </c:pt>
                <c:pt idx="509">
                  <c:v>9.5767800000000047</c:v>
                </c:pt>
                <c:pt idx="510">
                  <c:v>9.5836200000000016</c:v>
                </c:pt>
                <c:pt idx="511">
                  <c:v>9.5904700000000016</c:v>
                </c:pt>
                <c:pt idx="512">
                  <c:v>9.5972999999999988</c:v>
                </c:pt>
                <c:pt idx="513">
                  <c:v>9.6041500000000024</c:v>
                </c:pt>
                <c:pt idx="514">
                  <c:v>9.6109799999999996</c:v>
                </c:pt>
                <c:pt idx="515">
                  <c:v>9.6178299999999997</c:v>
                </c:pt>
                <c:pt idx="516">
                  <c:v>9.6246799999999997</c:v>
                </c:pt>
                <c:pt idx="517">
                  <c:v>9.6315199999999983</c:v>
                </c:pt>
                <c:pt idx="518">
                  <c:v>9.638369999999993</c:v>
                </c:pt>
                <c:pt idx="519">
                  <c:v>9.6452000000000009</c:v>
                </c:pt>
                <c:pt idx="520">
                  <c:v>9.6520500000000027</c:v>
                </c:pt>
                <c:pt idx="521">
                  <c:v>9.6589000000000009</c:v>
                </c:pt>
                <c:pt idx="522">
                  <c:v>9.6657300000000248</c:v>
                </c:pt>
                <c:pt idx="523">
                  <c:v>9.6725800000000248</c:v>
                </c:pt>
                <c:pt idx="524">
                  <c:v>9.6794200000000004</c:v>
                </c:pt>
                <c:pt idx="525">
                  <c:v>9.6862699999999986</c:v>
                </c:pt>
                <c:pt idx="526">
                  <c:v>9.6931000000000012</c:v>
                </c:pt>
                <c:pt idx="527">
                  <c:v>9.6999500000000012</c:v>
                </c:pt>
                <c:pt idx="528">
                  <c:v>9.7068000000000012</c:v>
                </c:pt>
                <c:pt idx="529">
                  <c:v>9.7136300000000002</c:v>
                </c:pt>
                <c:pt idx="530">
                  <c:v>9.7204800000000002</c:v>
                </c:pt>
                <c:pt idx="531">
                  <c:v>9.7273199999999971</c:v>
                </c:pt>
                <c:pt idx="532">
                  <c:v>9.7341699999999971</c:v>
                </c:pt>
                <c:pt idx="533">
                  <c:v>9.7409999999999997</c:v>
                </c:pt>
                <c:pt idx="534">
                  <c:v>9.7478499999999997</c:v>
                </c:pt>
                <c:pt idx="535">
                  <c:v>9.7547000000000015</c:v>
                </c:pt>
                <c:pt idx="536">
                  <c:v>9.7615300000000005</c:v>
                </c:pt>
                <c:pt idx="537">
                  <c:v>9.7683799999999987</c:v>
                </c:pt>
                <c:pt idx="538">
                  <c:v>9.7752200000000009</c:v>
                </c:pt>
                <c:pt idx="539">
                  <c:v>9.7820700000000009</c:v>
                </c:pt>
                <c:pt idx="540">
                  <c:v>9.7889199999999992</c:v>
                </c:pt>
                <c:pt idx="541">
                  <c:v>9.79575</c:v>
                </c:pt>
                <c:pt idx="542">
                  <c:v>9.8026000000000248</c:v>
                </c:pt>
                <c:pt idx="543">
                  <c:v>9.8094300000000452</c:v>
                </c:pt>
                <c:pt idx="544">
                  <c:v>9.8162800000000008</c:v>
                </c:pt>
                <c:pt idx="545">
                  <c:v>9.8231200000000012</c:v>
                </c:pt>
                <c:pt idx="546">
                  <c:v>9.8299700000000012</c:v>
                </c:pt>
                <c:pt idx="547">
                  <c:v>9.8368200000000012</c:v>
                </c:pt>
                <c:pt idx="548">
                  <c:v>9.8436500000000002</c:v>
                </c:pt>
                <c:pt idx="549">
                  <c:v>9.850500000000034</c:v>
                </c:pt>
                <c:pt idx="550">
                  <c:v>9.8573300000000028</c:v>
                </c:pt>
                <c:pt idx="551">
                  <c:v>9.8641800000000028</c:v>
                </c:pt>
                <c:pt idx="552">
                  <c:v>9.8710300000000046</c:v>
                </c:pt>
                <c:pt idx="553">
                  <c:v>9.8778700000000015</c:v>
                </c:pt>
                <c:pt idx="554">
                  <c:v>9.8847200000000015</c:v>
                </c:pt>
                <c:pt idx="555">
                  <c:v>9.8915500000000005</c:v>
                </c:pt>
                <c:pt idx="556">
                  <c:v>9.8984000000000005</c:v>
                </c:pt>
                <c:pt idx="557">
                  <c:v>9.9052300000000066</c:v>
                </c:pt>
                <c:pt idx="558">
                  <c:v>9.9120800000000067</c:v>
                </c:pt>
                <c:pt idx="559">
                  <c:v>9.9189299999999996</c:v>
                </c:pt>
                <c:pt idx="560">
                  <c:v>9.92577</c:v>
                </c:pt>
                <c:pt idx="561">
                  <c:v>9.93262</c:v>
                </c:pt>
                <c:pt idx="562">
                  <c:v>9.9394500000000008</c:v>
                </c:pt>
                <c:pt idx="563">
                  <c:v>9.946299999999999</c:v>
                </c:pt>
                <c:pt idx="564">
                  <c:v>9.9531500000000008</c:v>
                </c:pt>
                <c:pt idx="565">
                  <c:v>9.9599800000000247</c:v>
                </c:pt>
                <c:pt idx="566">
                  <c:v>9.9668300000000247</c:v>
                </c:pt>
                <c:pt idx="567">
                  <c:v>9.9736700000000003</c:v>
                </c:pt>
                <c:pt idx="568">
                  <c:v>9.9805200000000003</c:v>
                </c:pt>
                <c:pt idx="569">
                  <c:v>9.9873500000000011</c:v>
                </c:pt>
                <c:pt idx="570">
                  <c:v>9.9942000000000011</c:v>
                </c:pt>
                <c:pt idx="571">
                  <c:v>10.001100000000001</c:v>
                </c:pt>
                <c:pt idx="572">
                  <c:v>10.007900000000001</c:v>
                </c:pt>
                <c:pt idx="573">
                  <c:v>10.014700000000001</c:v>
                </c:pt>
                <c:pt idx="574">
                  <c:v>10.021600000000001</c:v>
                </c:pt>
                <c:pt idx="575">
                  <c:v>10.0284</c:v>
                </c:pt>
                <c:pt idx="576">
                  <c:v>10.035300000000001</c:v>
                </c:pt>
                <c:pt idx="577">
                  <c:v>10.0421</c:v>
                </c:pt>
                <c:pt idx="578">
                  <c:v>10.048999999999999</c:v>
                </c:pt>
                <c:pt idx="579">
                  <c:v>10.055800000000024</c:v>
                </c:pt>
                <c:pt idx="580">
                  <c:v>10.062600000000026</c:v>
                </c:pt>
                <c:pt idx="581">
                  <c:v>10.069500000000026</c:v>
                </c:pt>
                <c:pt idx="582">
                  <c:v>10.0763</c:v>
                </c:pt>
                <c:pt idx="583">
                  <c:v>10.0832</c:v>
                </c:pt>
                <c:pt idx="584">
                  <c:v>10.09</c:v>
                </c:pt>
                <c:pt idx="585">
                  <c:v>10.0969</c:v>
                </c:pt>
                <c:pt idx="586">
                  <c:v>10.1037</c:v>
                </c:pt>
                <c:pt idx="587">
                  <c:v>10.1105</c:v>
                </c:pt>
                <c:pt idx="588">
                  <c:v>10.1174</c:v>
                </c:pt>
                <c:pt idx="589">
                  <c:v>10.124199999999998</c:v>
                </c:pt>
                <c:pt idx="590">
                  <c:v>10.131099999999998</c:v>
                </c:pt>
                <c:pt idx="591">
                  <c:v>10.137899999999998</c:v>
                </c:pt>
                <c:pt idx="592">
                  <c:v>10.144799999999998</c:v>
                </c:pt>
                <c:pt idx="593">
                  <c:v>10.1516</c:v>
                </c:pt>
                <c:pt idx="594">
                  <c:v>10.1584</c:v>
                </c:pt>
                <c:pt idx="595">
                  <c:v>10.1653</c:v>
                </c:pt>
                <c:pt idx="596">
                  <c:v>10.1721</c:v>
                </c:pt>
                <c:pt idx="597">
                  <c:v>10.179</c:v>
                </c:pt>
                <c:pt idx="598">
                  <c:v>10.1858</c:v>
                </c:pt>
                <c:pt idx="599">
                  <c:v>10.1927</c:v>
                </c:pt>
                <c:pt idx="600">
                  <c:v>10.1995</c:v>
                </c:pt>
                <c:pt idx="601">
                  <c:v>10.206300000000001</c:v>
                </c:pt>
                <c:pt idx="602">
                  <c:v>10.213200000000001</c:v>
                </c:pt>
                <c:pt idx="603">
                  <c:v>10.220000000000001</c:v>
                </c:pt>
                <c:pt idx="604">
                  <c:v>10.226900000000001</c:v>
                </c:pt>
                <c:pt idx="605">
                  <c:v>10.233700000000001</c:v>
                </c:pt>
                <c:pt idx="606">
                  <c:v>10.240600000000001</c:v>
                </c:pt>
                <c:pt idx="607">
                  <c:v>10.247400000000001</c:v>
                </c:pt>
                <c:pt idx="608">
                  <c:v>10.254200000000001</c:v>
                </c:pt>
                <c:pt idx="609">
                  <c:v>10.261100000000001</c:v>
                </c:pt>
                <c:pt idx="610">
                  <c:v>10.267900000000001</c:v>
                </c:pt>
                <c:pt idx="611">
                  <c:v>10.274800000000001</c:v>
                </c:pt>
                <c:pt idx="612">
                  <c:v>10.281600000000001</c:v>
                </c:pt>
                <c:pt idx="613">
                  <c:v>10.288500000000001</c:v>
                </c:pt>
                <c:pt idx="614">
                  <c:v>10.295300000000001</c:v>
                </c:pt>
                <c:pt idx="615">
                  <c:v>10.302100000000006</c:v>
                </c:pt>
                <c:pt idx="616">
                  <c:v>10.309000000000006</c:v>
                </c:pt>
                <c:pt idx="617">
                  <c:v>10.315800000000024</c:v>
                </c:pt>
                <c:pt idx="618">
                  <c:v>10.322700000000006</c:v>
                </c:pt>
                <c:pt idx="619">
                  <c:v>10.329500000000024</c:v>
                </c:pt>
                <c:pt idx="620">
                  <c:v>10.336400000000006</c:v>
                </c:pt>
                <c:pt idx="621">
                  <c:v>10.3432</c:v>
                </c:pt>
                <c:pt idx="622">
                  <c:v>10.350000000000026</c:v>
                </c:pt>
                <c:pt idx="623">
                  <c:v>10.356900000000024</c:v>
                </c:pt>
                <c:pt idx="624">
                  <c:v>10.363700000000026</c:v>
                </c:pt>
                <c:pt idx="625">
                  <c:v>10.370600000000024</c:v>
                </c:pt>
                <c:pt idx="626">
                  <c:v>10.377400000000026</c:v>
                </c:pt>
                <c:pt idx="627">
                  <c:v>10.3843</c:v>
                </c:pt>
                <c:pt idx="628">
                  <c:v>10.3911</c:v>
                </c:pt>
                <c:pt idx="629">
                  <c:v>10.3979</c:v>
                </c:pt>
                <c:pt idx="630">
                  <c:v>10.4048</c:v>
                </c:pt>
                <c:pt idx="631">
                  <c:v>10.4116</c:v>
                </c:pt>
                <c:pt idx="632">
                  <c:v>10.4185</c:v>
                </c:pt>
                <c:pt idx="633">
                  <c:v>10.4253</c:v>
                </c:pt>
                <c:pt idx="634">
                  <c:v>10.4322</c:v>
                </c:pt>
                <c:pt idx="635">
                  <c:v>10.439</c:v>
                </c:pt>
                <c:pt idx="636">
                  <c:v>10.4458</c:v>
                </c:pt>
                <c:pt idx="637">
                  <c:v>10.452700000000034</c:v>
                </c:pt>
                <c:pt idx="638">
                  <c:v>10.459500000000034</c:v>
                </c:pt>
                <c:pt idx="639">
                  <c:v>10.466400000000034</c:v>
                </c:pt>
                <c:pt idx="640">
                  <c:v>10.4732</c:v>
                </c:pt>
                <c:pt idx="641">
                  <c:v>10.4801</c:v>
                </c:pt>
                <c:pt idx="642">
                  <c:v>10.4869</c:v>
                </c:pt>
                <c:pt idx="643">
                  <c:v>10.4938</c:v>
                </c:pt>
                <c:pt idx="644">
                  <c:v>10.5006</c:v>
                </c:pt>
                <c:pt idx="645">
                  <c:v>10.507400000000002</c:v>
                </c:pt>
                <c:pt idx="646">
                  <c:v>10.514299999999999</c:v>
                </c:pt>
                <c:pt idx="647">
                  <c:v>10.521100000000001</c:v>
                </c:pt>
                <c:pt idx="648">
                  <c:v>10.527999999999999</c:v>
                </c:pt>
                <c:pt idx="649">
                  <c:v>10.534800000000001</c:v>
                </c:pt>
                <c:pt idx="650">
                  <c:v>10.541700000000001</c:v>
                </c:pt>
                <c:pt idx="651">
                  <c:v>10.548500000000001</c:v>
                </c:pt>
                <c:pt idx="652">
                  <c:v>10.555300000000004</c:v>
                </c:pt>
                <c:pt idx="653">
                  <c:v>10.562200000000002</c:v>
                </c:pt>
                <c:pt idx="654">
                  <c:v>10.569000000000004</c:v>
                </c:pt>
                <c:pt idx="655">
                  <c:v>10.575900000000004</c:v>
                </c:pt>
                <c:pt idx="656">
                  <c:v>10.582700000000004</c:v>
                </c:pt>
                <c:pt idx="657">
                  <c:v>10.589600000000004</c:v>
                </c:pt>
                <c:pt idx="658">
                  <c:v>10.596400000000004</c:v>
                </c:pt>
                <c:pt idx="659">
                  <c:v>10.603200000000001</c:v>
                </c:pt>
                <c:pt idx="660">
                  <c:v>10.610100000000001</c:v>
                </c:pt>
                <c:pt idx="661">
                  <c:v>10.616900000000001</c:v>
                </c:pt>
                <c:pt idx="662">
                  <c:v>10.623800000000001</c:v>
                </c:pt>
                <c:pt idx="663">
                  <c:v>10.630600000000001</c:v>
                </c:pt>
                <c:pt idx="664">
                  <c:v>10.637500000000001</c:v>
                </c:pt>
                <c:pt idx="665">
                  <c:v>10.644299999999999</c:v>
                </c:pt>
                <c:pt idx="666">
                  <c:v>10.6511</c:v>
                </c:pt>
                <c:pt idx="667">
                  <c:v>10.658000000000001</c:v>
                </c:pt>
                <c:pt idx="668">
                  <c:v>10.6648</c:v>
                </c:pt>
                <c:pt idx="669">
                  <c:v>10.6717</c:v>
                </c:pt>
                <c:pt idx="670">
                  <c:v>10.6785</c:v>
                </c:pt>
                <c:pt idx="671">
                  <c:v>10.685400000000024</c:v>
                </c:pt>
                <c:pt idx="672">
                  <c:v>10.6922</c:v>
                </c:pt>
                <c:pt idx="673">
                  <c:v>10.699</c:v>
                </c:pt>
                <c:pt idx="674">
                  <c:v>10.7059</c:v>
                </c:pt>
                <c:pt idx="675">
                  <c:v>10.7127</c:v>
                </c:pt>
                <c:pt idx="676">
                  <c:v>10.7196</c:v>
                </c:pt>
                <c:pt idx="677">
                  <c:v>10.7264</c:v>
                </c:pt>
                <c:pt idx="678">
                  <c:v>10.733299999999998</c:v>
                </c:pt>
                <c:pt idx="679">
                  <c:v>10.740099999999998</c:v>
                </c:pt>
                <c:pt idx="680">
                  <c:v>10.746899999999998</c:v>
                </c:pt>
                <c:pt idx="681">
                  <c:v>10.7538</c:v>
                </c:pt>
                <c:pt idx="682">
                  <c:v>10.7606</c:v>
                </c:pt>
                <c:pt idx="683">
                  <c:v>10.7675</c:v>
                </c:pt>
                <c:pt idx="684">
                  <c:v>10.774299999999998</c:v>
                </c:pt>
                <c:pt idx="685">
                  <c:v>10.781199999999998</c:v>
                </c:pt>
                <c:pt idx="686">
                  <c:v>10.787999999999998</c:v>
                </c:pt>
                <c:pt idx="687">
                  <c:v>10.794799999999999</c:v>
                </c:pt>
                <c:pt idx="688">
                  <c:v>10.8017</c:v>
                </c:pt>
                <c:pt idx="689">
                  <c:v>10.8085</c:v>
                </c:pt>
                <c:pt idx="690">
                  <c:v>10.815400000000038</c:v>
                </c:pt>
                <c:pt idx="691">
                  <c:v>10.8222</c:v>
                </c:pt>
                <c:pt idx="692">
                  <c:v>10.8291</c:v>
                </c:pt>
                <c:pt idx="693">
                  <c:v>10.835900000000002</c:v>
                </c:pt>
                <c:pt idx="694">
                  <c:v>10.842700000000002</c:v>
                </c:pt>
                <c:pt idx="695">
                  <c:v>10.849600000000002</c:v>
                </c:pt>
                <c:pt idx="696">
                  <c:v>10.856400000000045</c:v>
                </c:pt>
                <c:pt idx="697">
                  <c:v>10.863300000000002</c:v>
                </c:pt>
                <c:pt idx="698">
                  <c:v>10.870100000000004</c:v>
                </c:pt>
                <c:pt idx="699">
                  <c:v>10.877000000000002</c:v>
                </c:pt>
                <c:pt idx="700">
                  <c:v>10.883800000000004</c:v>
                </c:pt>
                <c:pt idx="701">
                  <c:v>10.890600000000004</c:v>
                </c:pt>
                <c:pt idx="702">
                  <c:v>10.897500000000004</c:v>
                </c:pt>
                <c:pt idx="703">
                  <c:v>10.904300000000001</c:v>
                </c:pt>
                <c:pt idx="704">
                  <c:v>10.911200000000001</c:v>
                </c:pt>
                <c:pt idx="705">
                  <c:v>10.918000000000001</c:v>
                </c:pt>
                <c:pt idx="706">
                  <c:v>10.924900000000001</c:v>
                </c:pt>
                <c:pt idx="707">
                  <c:v>10.931700000000001</c:v>
                </c:pt>
                <c:pt idx="708">
                  <c:v>10.938500000000001</c:v>
                </c:pt>
                <c:pt idx="709">
                  <c:v>10.945400000000006</c:v>
                </c:pt>
                <c:pt idx="710">
                  <c:v>10.952200000000024</c:v>
                </c:pt>
                <c:pt idx="711">
                  <c:v>10.959100000000022</c:v>
                </c:pt>
                <c:pt idx="712">
                  <c:v>10.965900000000024</c:v>
                </c:pt>
                <c:pt idx="713">
                  <c:v>10.972800000000024</c:v>
                </c:pt>
                <c:pt idx="714">
                  <c:v>10.979600000000024</c:v>
                </c:pt>
                <c:pt idx="715">
                  <c:v>10.986400000000026</c:v>
                </c:pt>
                <c:pt idx="716">
                  <c:v>10.9933</c:v>
                </c:pt>
                <c:pt idx="717">
                  <c:v>11.0001</c:v>
                </c:pt>
                <c:pt idx="718">
                  <c:v>11.007</c:v>
                </c:pt>
                <c:pt idx="719">
                  <c:v>11.0138</c:v>
                </c:pt>
                <c:pt idx="720">
                  <c:v>11.0207</c:v>
                </c:pt>
                <c:pt idx="721">
                  <c:v>11.0275</c:v>
                </c:pt>
                <c:pt idx="722">
                  <c:v>11.0344</c:v>
                </c:pt>
                <c:pt idx="723">
                  <c:v>11.041199999999998</c:v>
                </c:pt>
                <c:pt idx="724">
                  <c:v>11.047999999999998</c:v>
                </c:pt>
                <c:pt idx="725">
                  <c:v>11.0549</c:v>
                </c:pt>
                <c:pt idx="726">
                  <c:v>11.0617</c:v>
                </c:pt>
                <c:pt idx="727">
                  <c:v>11.0686</c:v>
                </c:pt>
                <c:pt idx="728">
                  <c:v>11.075400000000034</c:v>
                </c:pt>
                <c:pt idx="729">
                  <c:v>11.0823</c:v>
                </c:pt>
                <c:pt idx="730">
                  <c:v>11.0891</c:v>
                </c:pt>
                <c:pt idx="731">
                  <c:v>11.0959</c:v>
                </c:pt>
                <c:pt idx="732">
                  <c:v>11.1028</c:v>
                </c:pt>
                <c:pt idx="733">
                  <c:v>11.1096</c:v>
                </c:pt>
                <c:pt idx="734">
                  <c:v>11.1165</c:v>
                </c:pt>
                <c:pt idx="735">
                  <c:v>11.123299999999999</c:v>
                </c:pt>
                <c:pt idx="736">
                  <c:v>11.130199999999999</c:v>
                </c:pt>
                <c:pt idx="737">
                  <c:v>11.136999999999999</c:v>
                </c:pt>
                <c:pt idx="738">
                  <c:v>11.143800000000001</c:v>
                </c:pt>
                <c:pt idx="739">
                  <c:v>11.150700000000002</c:v>
                </c:pt>
                <c:pt idx="740">
                  <c:v>11.157500000000002</c:v>
                </c:pt>
                <c:pt idx="741">
                  <c:v>11.164400000000002</c:v>
                </c:pt>
                <c:pt idx="742">
                  <c:v>11.171200000000001</c:v>
                </c:pt>
                <c:pt idx="743">
                  <c:v>11.178100000000001</c:v>
                </c:pt>
                <c:pt idx="744">
                  <c:v>11.184900000000001</c:v>
                </c:pt>
                <c:pt idx="745">
                  <c:v>11.191700000000001</c:v>
                </c:pt>
                <c:pt idx="746">
                  <c:v>11.198600000000001</c:v>
                </c:pt>
                <c:pt idx="747">
                  <c:v>11.205400000000004</c:v>
                </c:pt>
                <c:pt idx="748">
                  <c:v>11.212300000000001</c:v>
                </c:pt>
                <c:pt idx="749">
                  <c:v>11.219100000000001</c:v>
                </c:pt>
                <c:pt idx="750">
                  <c:v>11.226000000000001</c:v>
                </c:pt>
                <c:pt idx="751">
                  <c:v>11.232800000000001</c:v>
                </c:pt>
                <c:pt idx="752">
                  <c:v>11.239600000000001</c:v>
                </c:pt>
                <c:pt idx="753">
                  <c:v>11.246500000000001</c:v>
                </c:pt>
                <c:pt idx="754">
                  <c:v>11.253300000000001</c:v>
                </c:pt>
                <c:pt idx="755">
                  <c:v>11.260200000000001</c:v>
                </c:pt>
                <c:pt idx="756">
                  <c:v>11.267000000000001</c:v>
                </c:pt>
                <c:pt idx="757">
                  <c:v>11.273900000000001</c:v>
                </c:pt>
                <c:pt idx="758">
                  <c:v>11.2807</c:v>
                </c:pt>
                <c:pt idx="759">
                  <c:v>11.2875</c:v>
                </c:pt>
                <c:pt idx="760">
                  <c:v>11.2944</c:v>
                </c:pt>
                <c:pt idx="761">
                  <c:v>11.3012</c:v>
                </c:pt>
                <c:pt idx="762">
                  <c:v>11.3081</c:v>
                </c:pt>
                <c:pt idx="763">
                  <c:v>11.3149</c:v>
                </c:pt>
                <c:pt idx="764">
                  <c:v>11.3218</c:v>
                </c:pt>
                <c:pt idx="765">
                  <c:v>11.3286</c:v>
                </c:pt>
                <c:pt idx="766">
                  <c:v>11.335400000000034</c:v>
                </c:pt>
                <c:pt idx="767">
                  <c:v>11.3423</c:v>
                </c:pt>
                <c:pt idx="768">
                  <c:v>11.3491</c:v>
                </c:pt>
                <c:pt idx="769">
                  <c:v>11.356000000000034</c:v>
                </c:pt>
                <c:pt idx="770">
                  <c:v>11.362800000000034</c:v>
                </c:pt>
                <c:pt idx="771">
                  <c:v>11.369700000000034</c:v>
                </c:pt>
                <c:pt idx="772">
                  <c:v>11.376500000000034</c:v>
                </c:pt>
                <c:pt idx="773">
                  <c:v>11.3833</c:v>
                </c:pt>
                <c:pt idx="774">
                  <c:v>11.3902</c:v>
                </c:pt>
                <c:pt idx="775">
                  <c:v>11.397</c:v>
                </c:pt>
                <c:pt idx="776">
                  <c:v>11.4039</c:v>
                </c:pt>
                <c:pt idx="777">
                  <c:v>11.4107</c:v>
                </c:pt>
                <c:pt idx="778">
                  <c:v>11.4176</c:v>
                </c:pt>
                <c:pt idx="779">
                  <c:v>11.4244</c:v>
                </c:pt>
                <c:pt idx="780">
                  <c:v>11.431199999999999</c:v>
                </c:pt>
                <c:pt idx="781">
                  <c:v>11.438099999999999</c:v>
                </c:pt>
                <c:pt idx="782">
                  <c:v>11.444900000000001</c:v>
                </c:pt>
                <c:pt idx="783">
                  <c:v>11.4518</c:v>
                </c:pt>
                <c:pt idx="784">
                  <c:v>11.458600000000002</c:v>
                </c:pt>
                <c:pt idx="785">
                  <c:v>11.465500000000041</c:v>
                </c:pt>
                <c:pt idx="786">
                  <c:v>11.472300000000002</c:v>
                </c:pt>
                <c:pt idx="787">
                  <c:v>11.479100000000004</c:v>
                </c:pt>
                <c:pt idx="788">
                  <c:v>11.486000000000002</c:v>
                </c:pt>
                <c:pt idx="789">
                  <c:v>11.492800000000004</c:v>
                </c:pt>
                <c:pt idx="790">
                  <c:v>11.499700000000002</c:v>
                </c:pt>
                <c:pt idx="791">
                  <c:v>11.506500000000004</c:v>
                </c:pt>
                <c:pt idx="792">
                  <c:v>11.513400000000004</c:v>
                </c:pt>
                <c:pt idx="793">
                  <c:v>11.520200000000001</c:v>
                </c:pt>
                <c:pt idx="794">
                  <c:v>11.527000000000001</c:v>
                </c:pt>
                <c:pt idx="795">
                  <c:v>11.533900000000001</c:v>
                </c:pt>
                <c:pt idx="796">
                  <c:v>11.540700000000001</c:v>
                </c:pt>
                <c:pt idx="797">
                  <c:v>11.547600000000001</c:v>
                </c:pt>
                <c:pt idx="798">
                  <c:v>11.554400000000006</c:v>
                </c:pt>
                <c:pt idx="799">
                  <c:v>11.561300000000001</c:v>
                </c:pt>
                <c:pt idx="800">
                  <c:v>11.568100000000001</c:v>
                </c:pt>
                <c:pt idx="801">
                  <c:v>11.575000000000006</c:v>
                </c:pt>
                <c:pt idx="802">
                  <c:v>11.581800000000001</c:v>
                </c:pt>
                <c:pt idx="803">
                  <c:v>11.5886</c:v>
                </c:pt>
                <c:pt idx="804">
                  <c:v>11.595500000000024</c:v>
                </c:pt>
                <c:pt idx="805">
                  <c:v>11.6023</c:v>
                </c:pt>
                <c:pt idx="806">
                  <c:v>11.6092</c:v>
                </c:pt>
                <c:pt idx="807">
                  <c:v>11.616</c:v>
                </c:pt>
                <c:pt idx="808">
                  <c:v>11.6229</c:v>
                </c:pt>
                <c:pt idx="809">
                  <c:v>11.6297</c:v>
                </c:pt>
                <c:pt idx="810">
                  <c:v>11.6365</c:v>
                </c:pt>
                <c:pt idx="811">
                  <c:v>11.6434</c:v>
                </c:pt>
                <c:pt idx="812">
                  <c:v>11.6502</c:v>
                </c:pt>
                <c:pt idx="813">
                  <c:v>11.6571</c:v>
                </c:pt>
                <c:pt idx="814">
                  <c:v>11.6639</c:v>
                </c:pt>
                <c:pt idx="815">
                  <c:v>11.6708</c:v>
                </c:pt>
                <c:pt idx="816">
                  <c:v>11.6776</c:v>
                </c:pt>
                <c:pt idx="817">
                  <c:v>11.6844</c:v>
                </c:pt>
                <c:pt idx="818">
                  <c:v>11.691299999999998</c:v>
                </c:pt>
                <c:pt idx="819">
                  <c:v>11.698099999999998</c:v>
                </c:pt>
                <c:pt idx="820">
                  <c:v>11.705</c:v>
                </c:pt>
                <c:pt idx="821">
                  <c:v>11.711799999999998</c:v>
                </c:pt>
                <c:pt idx="822">
                  <c:v>11.718699999999998</c:v>
                </c:pt>
                <c:pt idx="823">
                  <c:v>11.7255</c:v>
                </c:pt>
                <c:pt idx="824">
                  <c:v>11.732299999999999</c:v>
                </c:pt>
                <c:pt idx="825">
                  <c:v>11.739199999999999</c:v>
                </c:pt>
                <c:pt idx="826">
                  <c:v>11.745999999999999</c:v>
                </c:pt>
                <c:pt idx="827">
                  <c:v>11.7529</c:v>
                </c:pt>
                <c:pt idx="828">
                  <c:v>11.7597</c:v>
                </c:pt>
                <c:pt idx="829">
                  <c:v>11.7666</c:v>
                </c:pt>
                <c:pt idx="830">
                  <c:v>11.773400000000002</c:v>
                </c:pt>
                <c:pt idx="831">
                  <c:v>11.780200000000001</c:v>
                </c:pt>
                <c:pt idx="832">
                  <c:v>11.787100000000001</c:v>
                </c:pt>
                <c:pt idx="833">
                  <c:v>11.793900000000001</c:v>
                </c:pt>
                <c:pt idx="834">
                  <c:v>11.800800000000002</c:v>
                </c:pt>
                <c:pt idx="835">
                  <c:v>11.807600000000004</c:v>
                </c:pt>
                <c:pt idx="836">
                  <c:v>11.814500000000002</c:v>
                </c:pt>
                <c:pt idx="837">
                  <c:v>11.821300000000001</c:v>
                </c:pt>
                <c:pt idx="838">
                  <c:v>11.828100000000001</c:v>
                </c:pt>
                <c:pt idx="839">
                  <c:v>11.835000000000004</c:v>
                </c:pt>
                <c:pt idx="840">
                  <c:v>11.841800000000001</c:v>
                </c:pt>
                <c:pt idx="841">
                  <c:v>11.848700000000001</c:v>
                </c:pt>
                <c:pt idx="842">
                  <c:v>11.855500000000056</c:v>
                </c:pt>
                <c:pt idx="843">
                  <c:v>11.862400000000052</c:v>
                </c:pt>
                <c:pt idx="844">
                  <c:v>11.869200000000006</c:v>
                </c:pt>
                <c:pt idx="845">
                  <c:v>11.876000000000024</c:v>
                </c:pt>
                <c:pt idx="846">
                  <c:v>11.882900000000006</c:v>
                </c:pt>
                <c:pt idx="847">
                  <c:v>11.889700000000024</c:v>
                </c:pt>
                <c:pt idx="848">
                  <c:v>11.896600000000022</c:v>
                </c:pt>
                <c:pt idx="849">
                  <c:v>11.903400000000024</c:v>
                </c:pt>
                <c:pt idx="850">
                  <c:v>11.910300000000001</c:v>
                </c:pt>
                <c:pt idx="851">
                  <c:v>11.9171</c:v>
                </c:pt>
                <c:pt idx="852">
                  <c:v>11.9239</c:v>
                </c:pt>
                <c:pt idx="853">
                  <c:v>11.9308</c:v>
                </c:pt>
                <c:pt idx="854">
                  <c:v>11.9376</c:v>
                </c:pt>
                <c:pt idx="855">
                  <c:v>11.9445</c:v>
                </c:pt>
                <c:pt idx="856">
                  <c:v>11.9513</c:v>
                </c:pt>
                <c:pt idx="857">
                  <c:v>11.9582</c:v>
                </c:pt>
                <c:pt idx="858">
                  <c:v>11.965000000000034</c:v>
                </c:pt>
                <c:pt idx="859">
                  <c:v>11.9718</c:v>
                </c:pt>
                <c:pt idx="860">
                  <c:v>11.9787</c:v>
                </c:pt>
                <c:pt idx="861">
                  <c:v>11.985500000000034</c:v>
                </c:pt>
                <c:pt idx="862">
                  <c:v>11.992400000000034</c:v>
                </c:pt>
                <c:pt idx="863">
                  <c:v>11.9992</c:v>
                </c:pt>
                <c:pt idx="864">
                  <c:v>12.0061</c:v>
                </c:pt>
                <c:pt idx="865">
                  <c:v>12.0129</c:v>
                </c:pt>
                <c:pt idx="866">
                  <c:v>12.0197</c:v>
                </c:pt>
                <c:pt idx="867">
                  <c:v>12.0266</c:v>
                </c:pt>
                <c:pt idx="868">
                  <c:v>12.0334</c:v>
                </c:pt>
                <c:pt idx="869">
                  <c:v>12.040299999999998</c:v>
                </c:pt>
                <c:pt idx="870">
                  <c:v>12.047099999999999</c:v>
                </c:pt>
                <c:pt idx="871">
                  <c:v>12.054</c:v>
                </c:pt>
                <c:pt idx="872">
                  <c:v>12.0608</c:v>
                </c:pt>
                <c:pt idx="873">
                  <c:v>12.067600000000002</c:v>
                </c:pt>
                <c:pt idx="874">
                  <c:v>12.0745</c:v>
                </c:pt>
                <c:pt idx="875">
                  <c:v>12.081300000000001</c:v>
                </c:pt>
                <c:pt idx="876">
                  <c:v>12.088200000000001</c:v>
                </c:pt>
                <c:pt idx="877">
                  <c:v>12.095000000000002</c:v>
                </c:pt>
                <c:pt idx="878">
                  <c:v>12.101900000000001</c:v>
                </c:pt>
                <c:pt idx="879">
                  <c:v>12.108700000000001</c:v>
                </c:pt>
                <c:pt idx="880">
                  <c:v>12.115600000000002</c:v>
                </c:pt>
                <c:pt idx="881">
                  <c:v>12.122400000000004</c:v>
                </c:pt>
                <c:pt idx="882">
                  <c:v>12.129200000000001</c:v>
                </c:pt>
                <c:pt idx="883">
                  <c:v>12.136100000000001</c:v>
                </c:pt>
                <c:pt idx="884">
                  <c:v>12.142900000000001</c:v>
                </c:pt>
                <c:pt idx="885">
                  <c:v>12.149800000000001</c:v>
                </c:pt>
                <c:pt idx="886">
                  <c:v>12.156600000000006</c:v>
                </c:pt>
                <c:pt idx="887">
                  <c:v>12.163500000000004</c:v>
                </c:pt>
                <c:pt idx="888">
                  <c:v>12.170300000000001</c:v>
                </c:pt>
                <c:pt idx="889">
                  <c:v>12.177100000000001</c:v>
                </c:pt>
                <c:pt idx="890">
                  <c:v>12.184000000000001</c:v>
                </c:pt>
                <c:pt idx="891">
                  <c:v>12.190800000000001</c:v>
                </c:pt>
                <c:pt idx="892">
                  <c:v>12.197700000000001</c:v>
                </c:pt>
                <c:pt idx="893">
                  <c:v>12.204500000000001</c:v>
                </c:pt>
                <c:pt idx="894">
                  <c:v>12.211399999999999</c:v>
                </c:pt>
                <c:pt idx="895">
                  <c:v>12.218199999999998</c:v>
                </c:pt>
                <c:pt idx="896">
                  <c:v>12.225</c:v>
                </c:pt>
                <c:pt idx="897">
                  <c:v>12.231899999999998</c:v>
                </c:pt>
                <c:pt idx="898">
                  <c:v>12.238699999999998</c:v>
                </c:pt>
                <c:pt idx="899">
                  <c:v>12.2456</c:v>
                </c:pt>
                <c:pt idx="900">
                  <c:v>12.252400000000026</c:v>
                </c:pt>
                <c:pt idx="901">
                  <c:v>12.2593</c:v>
                </c:pt>
                <c:pt idx="902">
                  <c:v>12.2661</c:v>
                </c:pt>
                <c:pt idx="903">
                  <c:v>12.2729</c:v>
                </c:pt>
                <c:pt idx="904">
                  <c:v>12.2798</c:v>
                </c:pt>
                <c:pt idx="905">
                  <c:v>12.2866</c:v>
                </c:pt>
                <c:pt idx="906">
                  <c:v>12.2935</c:v>
                </c:pt>
                <c:pt idx="907">
                  <c:v>12.3003</c:v>
                </c:pt>
                <c:pt idx="908">
                  <c:v>12.3072</c:v>
                </c:pt>
                <c:pt idx="909">
                  <c:v>12.314</c:v>
                </c:pt>
                <c:pt idx="910">
                  <c:v>12.3208</c:v>
                </c:pt>
                <c:pt idx="911">
                  <c:v>12.3277</c:v>
                </c:pt>
                <c:pt idx="912">
                  <c:v>12.3345</c:v>
                </c:pt>
                <c:pt idx="913">
                  <c:v>12.3414</c:v>
                </c:pt>
                <c:pt idx="914">
                  <c:v>12.348199999999999</c:v>
                </c:pt>
                <c:pt idx="915">
                  <c:v>12.355100000000034</c:v>
                </c:pt>
                <c:pt idx="916">
                  <c:v>12.3619</c:v>
                </c:pt>
                <c:pt idx="917">
                  <c:v>12.3687</c:v>
                </c:pt>
                <c:pt idx="918">
                  <c:v>12.375600000000038</c:v>
                </c:pt>
                <c:pt idx="919">
                  <c:v>12.382400000000045</c:v>
                </c:pt>
                <c:pt idx="920">
                  <c:v>12.3893</c:v>
                </c:pt>
                <c:pt idx="921">
                  <c:v>12.396100000000002</c:v>
                </c:pt>
                <c:pt idx="922">
                  <c:v>12.403</c:v>
                </c:pt>
                <c:pt idx="923">
                  <c:v>12.409800000000002</c:v>
                </c:pt>
                <c:pt idx="924">
                  <c:v>12.416600000000004</c:v>
                </c:pt>
                <c:pt idx="925">
                  <c:v>12.423500000000002</c:v>
                </c:pt>
                <c:pt idx="926">
                  <c:v>12.430300000000001</c:v>
                </c:pt>
                <c:pt idx="927">
                  <c:v>12.437200000000001</c:v>
                </c:pt>
                <c:pt idx="928">
                  <c:v>12.444000000000001</c:v>
                </c:pt>
                <c:pt idx="929">
                  <c:v>12.450900000000004</c:v>
                </c:pt>
                <c:pt idx="930">
                  <c:v>12.457700000000004</c:v>
                </c:pt>
                <c:pt idx="931">
                  <c:v>12.464500000000006</c:v>
                </c:pt>
                <c:pt idx="932">
                  <c:v>12.471400000000004</c:v>
                </c:pt>
                <c:pt idx="933">
                  <c:v>12.478200000000001</c:v>
                </c:pt>
                <c:pt idx="934">
                  <c:v>12.485100000000006</c:v>
                </c:pt>
                <c:pt idx="935">
                  <c:v>12.491900000000001</c:v>
                </c:pt>
                <c:pt idx="936">
                  <c:v>12.498800000000001</c:v>
                </c:pt>
                <c:pt idx="937">
                  <c:v>12.505600000000006</c:v>
                </c:pt>
                <c:pt idx="938">
                  <c:v>12.512400000000024</c:v>
                </c:pt>
                <c:pt idx="939">
                  <c:v>12.519300000000001</c:v>
                </c:pt>
                <c:pt idx="940">
                  <c:v>12.5261</c:v>
                </c:pt>
                <c:pt idx="941">
                  <c:v>12.533000000000001</c:v>
                </c:pt>
                <c:pt idx="942">
                  <c:v>12.5398</c:v>
                </c:pt>
                <c:pt idx="943">
                  <c:v>12.5467</c:v>
                </c:pt>
                <c:pt idx="944">
                  <c:v>12.553500000000026</c:v>
                </c:pt>
                <c:pt idx="945">
                  <c:v>12.5603</c:v>
                </c:pt>
                <c:pt idx="946">
                  <c:v>12.5672</c:v>
                </c:pt>
                <c:pt idx="947">
                  <c:v>12.574</c:v>
                </c:pt>
                <c:pt idx="948">
                  <c:v>12.5809</c:v>
                </c:pt>
                <c:pt idx="949">
                  <c:v>12.5877</c:v>
                </c:pt>
                <c:pt idx="950">
                  <c:v>12.5946</c:v>
                </c:pt>
                <c:pt idx="951">
                  <c:v>12.6014</c:v>
                </c:pt>
                <c:pt idx="952">
                  <c:v>12.608199999999998</c:v>
                </c:pt>
                <c:pt idx="953">
                  <c:v>12.6151</c:v>
                </c:pt>
                <c:pt idx="954">
                  <c:v>12.621899999999998</c:v>
                </c:pt>
                <c:pt idx="955">
                  <c:v>12.628799999999998</c:v>
                </c:pt>
                <c:pt idx="956">
                  <c:v>12.6356</c:v>
                </c:pt>
                <c:pt idx="957">
                  <c:v>12.6425</c:v>
                </c:pt>
                <c:pt idx="958">
                  <c:v>12.649299999999998</c:v>
                </c:pt>
                <c:pt idx="959">
                  <c:v>12.6562</c:v>
                </c:pt>
                <c:pt idx="960">
                  <c:v>12.663</c:v>
                </c:pt>
                <c:pt idx="961">
                  <c:v>12.6698</c:v>
                </c:pt>
                <c:pt idx="962">
                  <c:v>12.6767</c:v>
                </c:pt>
                <c:pt idx="963">
                  <c:v>12.6835</c:v>
                </c:pt>
                <c:pt idx="964">
                  <c:v>12.6904</c:v>
                </c:pt>
                <c:pt idx="965">
                  <c:v>12.697199999999999</c:v>
                </c:pt>
                <c:pt idx="966">
                  <c:v>12.704099999999999</c:v>
                </c:pt>
                <c:pt idx="967">
                  <c:v>12.710900000000001</c:v>
                </c:pt>
                <c:pt idx="968">
                  <c:v>12.717700000000001</c:v>
                </c:pt>
                <c:pt idx="969">
                  <c:v>12.724600000000001</c:v>
                </c:pt>
                <c:pt idx="970">
                  <c:v>12.731400000000001</c:v>
                </c:pt>
                <c:pt idx="971">
                  <c:v>12.738299999999999</c:v>
                </c:pt>
                <c:pt idx="972">
                  <c:v>12.745100000000001</c:v>
                </c:pt>
                <c:pt idx="973">
                  <c:v>12.752000000000002</c:v>
                </c:pt>
                <c:pt idx="974">
                  <c:v>12.758800000000001</c:v>
                </c:pt>
                <c:pt idx="975">
                  <c:v>12.765600000000004</c:v>
                </c:pt>
                <c:pt idx="976">
                  <c:v>12.772500000000004</c:v>
                </c:pt>
                <c:pt idx="977">
                  <c:v>12.779300000000001</c:v>
                </c:pt>
                <c:pt idx="978">
                  <c:v>12.786200000000001</c:v>
                </c:pt>
                <c:pt idx="979">
                  <c:v>12.793000000000001</c:v>
                </c:pt>
                <c:pt idx="980">
                  <c:v>12.799900000000001</c:v>
                </c:pt>
                <c:pt idx="981">
                  <c:v>12.806700000000006</c:v>
                </c:pt>
                <c:pt idx="982">
                  <c:v>12.813500000000024</c:v>
                </c:pt>
                <c:pt idx="983">
                  <c:v>12.820400000000006</c:v>
                </c:pt>
                <c:pt idx="984">
                  <c:v>12.827200000000001</c:v>
                </c:pt>
                <c:pt idx="985">
                  <c:v>12.834100000000001</c:v>
                </c:pt>
                <c:pt idx="986">
                  <c:v>12.8409</c:v>
                </c:pt>
                <c:pt idx="987">
                  <c:v>12.847800000000001</c:v>
                </c:pt>
                <c:pt idx="988">
                  <c:v>12.854600000000024</c:v>
                </c:pt>
                <c:pt idx="989">
                  <c:v>12.861400000000026</c:v>
                </c:pt>
                <c:pt idx="990">
                  <c:v>12.8683</c:v>
                </c:pt>
                <c:pt idx="991">
                  <c:v>12.875100000000026</c:v>
                </c:pt>
                <c:pt idx="992">
                  <c:v>12.882000000000026</c:v>
                </c:pt>
                <c:pt idx="993">
                  <c:v>12.8888</c:v>
                </c:pt>
                <c:pt idx="994">
                  <c:v>12.895700000000026</c:v>
                </c:pt>
                <c:pt idx="995">
                  <c:v>12.902500000000034</c:v>
                </c:pt>
                <c:pt idx="996">
                  <c:v>12.9093</c:v>
                </c:pt>
                <c:pt idx="997">
                  <c:v>12.9162</c:v>
                </c:pt>
                <c:pt idx="998">
                  <c:v>12.923</c:v>
                </c:pt>
                <c:pt idx="999">
                  <c:v>12.9299</c:v>
                </c:pt>
                <c:pt idx="1000">
                  <c:v>12.9367</c:v>
                </c:pt>
                <c:pt idx="1001">
                  <c:v>12.9436</c:v>
                </c:pt>
                <c:pt idx="1002">
                  <c:v>12.950400000000034</c:v>
                </c:pt>
                <c:pt idx="1003">
                  <c:v>12.9572</c:v>
                </c:pt>
                <c:pt idx="1004">
                  <c:v>12.9641</c:v>
                </c:pt>
                <c:pt idx="1005">
                  <c:v>12.9709</c:v>
                </c:pt>
                <c:pt idx="1006">
                  <c:v>12.9778</c:v>
                </c:pt>
                <c:pt idx="1007">
                  <c:v>12.9846</c:v>
                </c:pt>
                <c:pt idx="1008">
                  <c:v>12.9915</c:v>
                </c:pt>
                <c:pt idx="1009">
                  <c:v>12.998299999999999</c:v>
                </c:pt>
                <c:pt idx="1010">
                  <c:v>13.005100000000002</c:v>
                </c:pt>
                <c:pt idx="1011">
                  <c:v>13.012</c:v>
                </c:pt>
                <c:pt idx="1012">
                  <c:v>13.018800000000001</c:v>
                </c:pt>
                <c:pt idx="1013">
                  <c:v>13.025700000000002</c:v>
                </c:pt>
                <c:pt idx="1014">
                  <c:v>13.032500000000002</c:v>
                </c:pt>
                <c:pt idx="1015">
                  <c:v>13.039400000000002</c:v>
                </c:pt>
                <c:pt idx="1016">
                  <c:v>13.046200000000001</c:v>
                </c:pt>
                <c:pt idx="1017">
                  <c:v>13.053000000000004</c:v>
                </c:pt>
                <c:pt idx="1018">
                  <c:v>13.059900000000004</c:v>
                </c:pt>
                <c:pt idx="1019">
                  <c:v>13.066700000000004</c:v>
                </c:pt>
                <c:pt idx="1020">
                  <c:v>13.073600000000004</c:v>
                </c:pt>
                <c:pt idx="1021">
                  <c:v>13.080400000000004</c:v>
                </c:pt>
                <c:pt idx="1022">
                  <c:v>13.087300000000001</c:v>
                </c:pt>
                <c:pt idx="1023">
                  <c:v>13.094100000000001</c:v>
                </c:pt>
                <c:pt idx="1024">
                  <c:v>13.100900000000001</c:v>
                </c:pt>
                <c:pt idx="1025">
                  <c:v>13.107800000000001</c:v>
                </c:pt>
                <c:pt idx="1026">
                  <c:v>13.114600000000001</c:v>
                </c:pt>
                <c:pt idx="1027">
                  <c:v>13.121500000000001</c:v>
                </c:pt>
                <c:pt idx="1028">
                  <c:v>13.128299999999999</c:v>
                </c:pt>
                <c:pt idx="1029">
                  <c:v>13.135200000000001</c:v>
                </c:pt>
                <c:pt idx="1030">
                  <c:v>13.141999999999999</c:v>
                </c:pt>
                <c:pt idx="1031">
                  <c:v>13.148799999999998</c:v>
                </c:pt>
                <c:pt idx="1032">
                  <c:v>13.155700000000024</c:v>
                </c:pt>
                <c:pt idx="1033">
                  <c:v>13.162500000000026</c:v>
                </c:pt>
                <c:pt idx="1034">
                  <c:v>13.169400000000024</c:v>
                </c:pt>
                <c:pt idx="1035">
                  <c:v>13.1762</c:v>
                </c:pt>
                <c:pt idx="1036">
                  <c:v>13.1831</c:v>
                </c:pt>
                <c:pt idx="1037">
                  <c:v>13.1899</c:v>
                </c:pt>
                <c:pt idx="1038">
                  <c:v>13.1968</c:v>
                </c:pt>
                <c:pt idx="1039">
                  <c:v>13.2036</c:v>
                </c:pt>
                <c:pt idx="1040">
                  <c:v>13.2104</c:v>
                </c:pt>
                <c:pt idx="1041">
                  <c:v>13.217299999999998</c:v>
                </c:pt>
                <c:pt idx="1042">
                  <c:v>13.224099999999998</c:v>
                </c:pt>
                <c:pt idx="1043">
                  <c:v>13.230999999999998</c:v>
                </c:pt>
                <c:pt idx="1044">
                  <c:v>13.237799999999998</c:v>
                </c:pt>
                <c:pt idx="1045">
                  <c:v>13.244699999999998</c:v>
                </c:pt>
                <c:pt idx="1046">
                  <c:v>13.2515</c:v>
                </c:pt>
                <c:pt idx="1047">
                  <c:v>13.258299999999998</c:v>
                </c:pt>
                <c:pt idx="1048">
                  <c:v>13.2652</c:v>
                </c:pt>
                <c:pt idx="1049">
                  <c:v>13.272</c:v>
                </c:pt>
                <c:pt idx="1050">
                  <c:v>13.278899999999998</c:v>
                </c:pt>
                <c:pt idx="1051">
                  <c:v>13.2857</c:v>
                </c:pt>
                <c:pt idx="1052">
                  <c:v>13.2926</c:v>
                </c:pt>
                <c:pt idx="1053">
                  <c:v>13.2994</c:v>
                </c:pt>
                <c:pt idx="1054">
                  <c:v>13.3062</c:v>
                </c:pt>
                <c:pt idx="1055">
                  <c:v>13.3131</c:v>
                </c:pt>
                <c:pt idx="1056">
                  <c:v>13.319900000000002</c:v>
                </c:pt>
                <c:pt idx="1057">
                  <c:v>13.3268</c:v>
                </c:pt>
                <c:pt idx="1058">
                  <c:v>13.333600000000002</c:v>
                </c:pt>
                <c:pt idx="1059">
                  <c:v>13.3405</c:v>
                </c:pt>
                <c:pt idx="1060">
                  <c:v>13.347300000000001</c:v>
                </c:pt>
                <c:pt idx="1061">
                  <c:v>13.354100000000004</c:v>
                </c:pt>
                <c:pt idx="1062">
                  <c:v>13.361000000000002</c:v>
                </c:pt>
                <c:pt idx="1063">
                  <c:v>13.367800000000004</c:v>
                </c:pt>
                <c:pt idx="1064">
                  <c:v>13.374700000000002</c:v>
                </c:pt>
                <c:pt idx="1065">
                  <c:v>13.381500000000004</c:v>
                </c:pt>
                <c:pt idx="1066">
                  <c:v>13.388400000000004</c:v>
                </c:pt>
                <c:pt idx="1067">
                  <c:v>13.395200000000004</c:v>
                </c:pt>
                <c:pt idx="1068">
                  <c:v>13.402000000000006</c:v>
                </c:pt>
                <c:pt idx="1069">
                  <c:v>13.408900000000001</c:v>
                </c:pt>
                <c:pt idx="1070">
                  <c:v>13.415700000000006</c:v>
                </c:pt>
                <c:pt idx="1071">
                  <c:v>13.422600000000006</c:v>
                </c:pt>
                <c:pt idx="1072">
                  <c:v>13.429400000000006</c:v>
                </c:pt>
                <c:pt idx="1073">
                  <c:v>13.436300000000001</c:v>
                </c:pt>
                <c:pt idx="1074">
                  <c:v>13.443100000000001</c:v>
                </c:pt>
                <c:pt idx="1075">
                  <c:v>13.4499</c:v>
                </c:pt>
                <c:pt idx="1076">
                  <c:v>13.456800000000024</c:v>
                </c:pt>
                <c:pt idx="1077">
                  <c:v>13.463600000000024</c:v>
                </c:pt>
                <c:pt idx="1078">
                  <c:v>13.470500000000024</c:v>
                </c:pt>
                <c:pt idx="1079">
                  <c:v>13.4773</c:v>
                </c:pt>
                <c:pt idx="1080">
                  <c:v>13.4842</c:v>
                </c:pt>
                <c:pt idx="1081">
                  <c:v>13.491</c:v>
                </c:pt>
                <c:pt idx="1082">
                  <c:v>13.4978</c:v>
                </c:pt>
                <c:pt idx="1083">
                  <c:v>13.5047</c:v>
                </c:pt>
                <c:pt idx="1084">
                  <c:v>13.5115</c:v>
                </c:pt>
                <c:pt idx="1085">
                  <c:v>13.5184</c:v>
                </c:pt>
                <c:pt idx="1086">
                  <c:v>13.5252</c:v>
                </c:pt>
                <c:pt idx="1087">
                  <c:v>13.5321</c:v>
                </c:pt>
                <c:pt idx="1088">
                  <c:v>13.538899999999998</c:v>
                </c:pt>
                <c:pt idx="1089">
                  <c:v>13.5457</c:v>
                </c:pt>
                <c:pt idx="1090">
                  <c:v>13.552600000000034</c:v>
                </c:pt>
                <c:pt idx="1091">
                  <c:v>13.559400000000034</c:v>
                </c:pt>
                <c:pt idx="1092">
                  <c:v>13.5663</c:v>
                </c:pt>
                <c:pt idx="1093">
                  <c:v>13.5731</c:v>
                </c:pt>
                <c:pt idx="1094">
                  <c:v>13.58</c:v>
                </c:pt>
                <c:pt idx="1095">
                  <c:v>13.5868</c:v>
                </c:pt>
                <c:pt idx="1096">
                  <c:v>13.5936</c:v>
                </c:pt>
                <c:pt idx="1097">
                  <c:v>13.6005</c:v>
                </c:pt>
                <c:pt idx="1098">
                  <c:v>13.607299999999999</c:v>
                </c:pt>
                <c:pt idx="1099">
                  <c:v>13.614199999999999</c:v>
                </c:pt>
                <c:pt idx="1100">
                  <c:v>13.620999999999999</c:v>
                </c:pt>
                <c:pt idx="1101">
                  <c:v>13.627899999999999</c:v>
                </c:pt>
                <c:pt idx="1102">
                  <c:v>13.634699999999999</c:v>
                </c:pt>
                <c:pt idx="1103">
                  <c:v>13.641500000000001</c:v>
                </c:pt>
                <c:pt idx="1104">
                  <c:v>13.648400000000001</c:v>
                </c:pt>
                <c:pt idx="1105">
                  <c:v>13.655200000000002</c:v>
                </c:pt>
                <c:pt idx="1106">
                  <c:v>13.662100000000002</c:v>
                </c:pt>
                <c:pt idx="1107">
                  <c:v>13.668900000000001</c:v>
                </c:pt>
                <c:pt idx="1108">
                  <c:v>13.675800000000002</c:v>
                </c:pt>
                <c:pt idx="1109">
                  <c:v>13.682600000000004</c:v>
                </c:pt>
                <c:pt idx="1110">
                  <c:v>13.689400000000004</c:v>
                </c:pt>
                <c:pt idx="1111">
                  <c:v>13.696300000000001</c:v>
                </c:pt>
                <c:pt idx="1112">
                  <c:v>13.703100000000001</c:v>
                </c:pt>
                <c:pt idx="1113">
                  <c:v>13.709999999999999</c:v>
                </c:pt>
                <c:pt idx="1114">
                  <c:v>13.716800000000001</c:v>
                </c:pt>
                <c:pt idx="1115">
                  <c:v>13.723700000000001</c:v>
                </c:pt>
                <c:pt idx="1116">
                  <c:v>13.730500000000001</c:v>
                </c:pt>
                <c:pt idx="1117">
                  <c:v>13.737399999999999</c:v>
                </c:pt>
                <c:pt idx="1118">
                  <c:v>13.744199999999999</c:v>
                </c:pt>
                <c:pt idx="1119">
                  <c:v>13.751000000000001</c:v>
                </c:pt>
                <c:pt idx="1120">
                  <c:v>13.757900000000001</c:v>
                </c:pt>
                <c:pt idx="1121">
                  <c:v>13.764700000000001</c:v>
                </c:pt>
                <c:pt idx="1122">
                  <c:v>13.771600000000001</c:v>
                </c:pt>
                <c:pt idx="1123">
                  <c:v>13.7784</c:v>
                </c:pt>
                <c:pt idx="1124">
                  <c:v>13.785300000000001</c:v>
                </c:pt>
                <c:pt idx="1125">
                  <c:v>13.7921</c:v>
                </c:pt>
                <c:pt idx="1126">
                  <c:v>13.798899999999998</c:v>
                </c:pt>
                <c:pt idx="1127">
                  <c:v>13.805800000000024</c:v>
                </c:pt>
                <c:pt idx="1128">
                  <c:v>13.812600000000026</c:v>
                </c:pt>
                <c:pt idx="1129">
                  <c:v>13.819500000000026</c:v>
                </c:pt>
                <c:pt idx="1130">
                  <c:v>13.8263</c:v>
                </c:pt>
                <c:pt idx="1131">
                  <c:v>13.8332</c:v>
                </c:pt>
                <c:pt idx="1132">
                  <c:v>13.84</c:v>
                </c:pt>
                <c:pt idx="1133">
                  <c:v>13.8468</c:v>
                </c:pt>
                <c:pt idx="1134">
                  <c:v>13.853700000000034</c:v>
                </c:pt>
                <c:pt idx="1135">
                  <c:v>13.860500000000034</c:v>
                </c:pt>
                <c:pt idx="1136">
                  <c:v>13.867400000000034</c:v>
                </c:pt>
                <c:pt idx="1137">
                  <c:v>13.8742</c:v>
                </c:pt>
                <c:pt idx="1138">
                  <c:v>13.8811</c:v>
                </c:pt>
                <c:pt idx="1139">
                  <c:v>13.8879</c:v>
                </c:pt>
                <c:pt idx="1140">
                  <c:v>13.8947</c:v>
                </c:pt>
                <c:pt idx="1141">
                  <c:v>13.9016</c:v>
                </c:pt>
                <c:pt idx="1142">
                  <c:v>13.9084</c:v>
                </c:pt>
                <c:pt idx="1143">
                  <c:v>13.9153</c:v>
                </c:pt>
                <c:pt idx="1144">
                  <c:v>13.9221</c:v>
                </c:pt>
                <c:pt idx="1145">
                  <c:v>13.929</c:v>
                </c:pt>
                <c:pt idx="1146">
                  <c:v>13.9358</c:v>
                </c:pt>
                <c:pt idx="1147">
                  <c:v>13.942600000000002</c:v>
                </c:pt>
                <c:pt idx="1148">
                  <c:v>13.9495</c:v>
                </c:pt>
                <c:pt idx="1149">
                  <c:v>13.956300000000002</c:v>
                </c:pt>
                <c:pt idx="1150">
                  <c:v>13.963200000000002</c:v>
                </c:pt>
                <c:pt idx="1151">
                  <c:v>13.97</c:v>
                </c:pt>
                <c:pt idx="1152">
                  <c:v>13.976900000000002</c:v>
                </c:pt>
                <c:pt idx="1153">
                  <c:v>13.983700000000002</c:v>
                </c:pt>
                <c:pt idx="1154">
                  <c:v>13.990500000000004</c:v>
                </c:pt>
                <c:pt idx="1155">
                  <c:v>13.997400000000004</c:v>
                </c:pt>
                <c:pt idx="1156">
                  <c:v>14.004200000000001</c:v>
                </c:pt>
                <c:pt idx="1157">
                  <c:v>14.011100000000001</c:v>
                </c:pt>
                <c:pt idx="1158">
                  <c:v>14.017900000000001</c:v>
                </c:pt>
                <c:pt idx="1159">
                  <c:v>14.024800000000001</c:v>
                </c:pt>
                <c:pt idx="1160">
                  <c:v>14.031600000000001</c:v>
                </c:pt>
                <c:pt idx="1161">
                  <c:v>14.038399999999999</c:v>
                </c:pt>
                <c:pt idx="1162">
                  <c:v>14.045300000000001</c:v>
                </c:pt>
                <c:pt idx="1163">
                  <c:v>14.052100000000006</c:v>
                </c:pt>
                <c:pt idx="1164">
                  <c:v>14.059000000000006</c:v>
                </c:pt>
                <c:pt idx="1165">
                  <c:v>14.065800000000024</c:v>
                </c:pt>
                <c:pt idx="1166">
                  <c:v>14.072700000000006</c:v>
                </c:pt>
                <c:pt idx="1167">
                  <c:v>14.079500000000024</c:v>
                </c:pt>
                <c:pt idx="1168">
                  <c:v>14.0863</c:v>
                </c:pt>
                <c:pt idx="1169">
                  <c:v>14.0932</c:v>
                </c:pt>
                <c:pt idx="1170">
                  <c:v>14.1</c:v>
                </c:pt>
                <c:pt idx="1171">
                  <c:v>14.1069</c:v>
                </c:pt>
                <c:pt idx="1172">
                  <c:v>14.1137</c:v>
                </c:pt>
                <c:pt idx="1173">
                  <c:v>14.1206</c:v>
                </c:pt>
                <c:pt idx="1174">
                  <c:v>14.1274</c:v>
                </c:pt>
                <c:pt idx="1175">
                  <c:v>14.134199999999998</c:v>
                </c:pt>
                <c:pt idx="1176">
                  <c:v>14.141099999999998</c:v>
                </c:pt>
                <c:pt idx="1177">
                  <c:v>14.147899999999998</c:v>
                </c:pt>
                <c:pt idx="1178">
                  <c:v>14.1548</c:v>
                </c:pt>
                <c:pt idx="1179">
                  <c:v>14.1616</c:v>
                </c:pt>
                <c:pt idx="1180">
                  <c:v>14.1685</c:v>
                </c:pt>
                <c:pt idx="1181">
                  <c:v>14.1753</c:v>
                </c:pt>
                <c:pt idx="1182">
                  <c:v>14.1821</c:v>
                </c:pt>
                <c:pt idx="1183">
                  <c:v>14.189</c:v>
                </c:pt>
                <c:pt idx="1184">
                  <c:v>14.1958</c:v>
                </c:pt>
                <c:pt idx="1185">
                  <c:v>14.2027</c:v>
                </c:pt>
                <c:pt idx="1186">
                  <c:v>14.2095</c:v>
                </c:pt>
                <c:pt idx="1187">
                  <c:v>14.2164</c:v>
                </c:pt>
                <c:pt idx="1188">
                  <c:v>14.223199999999999</c:v>
                </c:pt>
                <c:pt idx="1189">
                  <c:v>14.229999999999999</c:v>
                </c:pt>
                <c:pt idx="1190">
                  <c:v>14.236899999999999</c:v>
                </c:pt>
                <c:pt idx="1191">
                  <c:v>14.243699999999999</c:v>
                </c:pt>
                <c:pt idx="1192">
                  <c:v>14.2506</c:v>
                </c:pt>
                <c:pt idx="1193">
                  <c:v>14.257400000000002</c:v>
                </c:pt>
                <c:pt idx="1194">
                  <c:v>14.264299999999999</c:v>
                </c:pt>
                <c:pt idx="1195">
                  <c:v>14.271100000000001</c:v>
                </c:pt>
                <c:pt idx="1196">
                  <c:v>14.277999999999999</c:v>
                </c:pt>
                <c:pt idx="1197">
                  <c:v>14.284800000000001</c:v>
                </c:pt>
                <c:pt idx="1198">
                  <c:v>14.291600000000001</c:v>
                </c:pt>
                <c:pt idx="1199">
                  <c:v>14.298500000000001</c:v>
                </c:pt>
                <c:pt idx="1200">
                  <c:v>14.305300000000004</c:v>
                </c:pt>
                <c:pt idx="1201">
                  <c:v>14.312200000000002</c:v>
                </c:pt>
                <c:pt idx="1202">
                  <c:v>14.319000000000004</c:v>
                </c:pt>
                <c:pt idx="1203">
                  <c:v>14.325900000000004</c:v>
                </c:pt>
                <c:pt idx="1204">
                  <c:v>14.332700000000004</c:v>
                </c:pt>
                <c:pt idx="1205">
                  <c:v>14.339500000000006</c:v>
                </c:pt>
                <c:pt idx="1206">
                  <c:v>14.346400000000004</c:v>
                </c:pt>
                <c:pt idx="1207">
                  <c:v>14.353200000000006</c:v>
                </c:pt>
                <c:pt idx="1208">
                  <c:v>14.360100000000006</c:v>
                </c:pt>
                <c:pt idx="1209">
                  <c:v>14.366900000000006</c:v>
                </c:pt>
                <c:pt idx="1210">
                  <c:v>14.373800000000006</c:v>
                </c:pt>
                <c:pt idx="1211">
                  <c:v>14.380600000000006</c:v>
                </c:pt>
                <c:pt idx="1212">
                  <c:v>14.387400000000024</c:v>
                </c:pt>
                <c:pt idx="1213">
                  <c:v>14.394300000000001</c:v>
                </c:pt>
                <c:pt idx="1214">
                  <c:v>14.4011</c:v>
                </c:pt>
                <c:pt idx="1215">
                  <c:v>14.408000000000001</c:v>
                </c:pt>
                <c:pt idx="1216">
                  <c:v>14.4148</c:v>
                </c:pt>
                <c:pt idx="1217">
                  <c:v>14.4217</c:v>
                </c:pt>
                <c:pt idx="1218">
                  <c:v>14.4285</c:v>
                </c:pt>
                <c:pt idx="1219">
                  <c:v>14.4353</c:v>
                </c:pt>
                <c:pt idx="1220">
                  <c:v>14.4422</c:v>
                </c:pt>
                <c:pt idx="1221">
                  <c:v>14.449</c:v>
                </c:pt>
                <c:pt idx="1222">
                  <c:v>14.455900000000026</c:v>
                </c:pt>
                <c:pt idx="1223">
                  <c:v>14.462700000000034</c:v>
                </c:pt>
                <c:pt idx="1224">
                  <c:v>14.469600000000026</c:v>
                </c:pt>
                <c:pt idx="1225">
                  <c:v>14.476400000000034</c:v>
                </c:pt>
                <c:pt idx="1226">
                  <c:v>14.4832</c:v>
                </c:pt>
                <c:pt idx="1227">
                  <c:v>14.4901</c:v>
                </c:pt>
                <c:pt idx="1228">
                  <c:v>14.4969</c:v>
                </c:pt>
                <c:pt idx="1229">
                  <c:v>14.5038</c:v>
                </c:pt>
                <c:pt idx="1230">
                  <c:v>14.5106</c:v>
                </c:pt>
                <c:pt idx="1231">
                  <c:v>14.5175</c:v>
                </c:pt>
                <c:pt idx="1232">
                  <c:v>14.524299999999998</c:v>
                </c:pt>
                <c:pt idx="1233">
                  <c:v>14.531099999999999</c:v>
                </c:pt>
                <c:pt idx="1234">
                  <c:v>14.537999999999998</c:v>
                </c:pt>
                <c:pt idx="1235">
                  <c:v>14.544799999999999</c:v>
                </c:pt>
                <c:pt idx="1236">
                  <c:v>14.5517</c:v>
                </c:pt>
                <c:pt idx="1237">
                  <c:v>14.5585</c:v>
                </c:pt>
                <c:pt idx="1238">
                  <c:v>14.565400000000038</c:v>
                </c:pt>
                <c:pt idx="1239">
                  <c:v>14.5722</c:v>
                </c:pt>
                <c:pt idx="1240">
                  <c:v>14.579000000000002</c:v>
                </c:pt>
                <c:pt idx="1241">
                  <c:v>14.585900000000002</c:v>
                </c:pt>
                <c:pt idx="1242">
                  <c:v>14.592700000000002</c:v>
                </c:pt>
                <c:pt idx="1243">
                  <c:v>14.599600000000002</c:v>
                </c:pt>
                <c:pt idx="1244">
                  <c:v>14.606400000000002</c:v>
                </c:pt>
                <c:pt idx="1245">
                  <c:v>14.613300000000001</c:v>
                </c:pt>
                <c:pt idx="1246">
                  <c:v>14.620100000000001</c:v>
                </c:pt>
                <c:pt idx="1247">
                  <c:v>14.626900000000001</c:v>
                </c:pt>
                <c:pt idx="1248">
                  <c:v>14.633800000000001</c:v>
                </c:pt>
                <c:pt idx="1249">
                  <c:v>14.640600000000001</c:v>
                </c:pt>
                <c:pt idx="1250">
                  <c:v>14.647500000000001</c:v>
                </c:pt>
                <c:pt idx="1251">
                  <c:v>14.654300000000001</c:v>
                </c:pt>
                <c:pt idx="1252">
                  <c:v>14.661200000000001</c:v>
                </c:pt>
                <c:pt idx="1253">
                  <c:v>14.668000000000001</c:v>
                </c:pt>
                <c:pt idx="1254">
                  <c:v>14.674800000000001</c:v>
                </c:pt>
                <c:pt idx="1255">
                  <c:v>14.681700000000001</c:v>
                </c:pt>
                <c:pt idx="1256">
                  <c:v>14.688500000000001</c:v>
                </c:pt>
                <c:pt idx="1257">
                  <c:v>14.695400000000006</c:v>
                </c:pt>
                <c:pt idx="1258">
                  <c:v>14.702200000000001</c:v>
                </c:pt>
                <c:pt idx="1259">
                  <c:v>14.709100000000001</c:v>
                </c:pt>
                <c:pt idx="1260">
                  <c:v>14.7159</c:v>
                </c:pt>
                <c:pt idx="1261">
                  <c:v>14.7227</c:v>
                </c:pt>
                <c:pt idx="1262">
                  <c:v>14.7296</c:v>
                </c:pt>
                <c:pt idx="1263">
                  <c:v>14.7364</c:v>
                </c:pt>
                <c:pt idx="1264">
                  <c:v>14.743299999999998</c:v>
                </c:pt>
                <c:pt idx="1265">
                  <c:v>14.7501</c:v>
                </c:pt>
                <c:pt idx="1266">
                  <c:v>14.757</c:v>
                </c:pt>
                <c:pt idx="1267">
                  <c:v>14.7638</c:v>
                </c:pt>
                <c:pt idx="1268">
                  <c:v>14.7706</c:v>
                </c:pt>
                <c:pt idx="1269">
                  <c:v>14.7775</c:v>
                </c:pt>
                <c:pt idx="1270">
                  <c:v>14.784299999999998</c:v>
                </c:pt>
                <c:pt idx="1271">
                  <c:v>14.791199999999998</c:v>
                </c:pt>
                <c:pt idx="1272">
                  <c:v>14.797999999999998</c:v>
                </c:pt>
                <c:pt idx="1273">
                  <c:v>14.8049</c:v>
                </c:pt>
                <c:pt idx="1274">
                  <c:v>14.8117</c:v>
                </c:pt>
                <c:pt idx="1275">
                  <c:v>14.8186</c:v>
                </c:pt>
                <c:pt idx="1276">
                  <c:v>14.825400000000034</c:v>
                </c:pt>
                <c:pt idx="1277">
                  <c:v>14.8322</c:v>
                </c:pt>
                <c:pt idx="1278">
                  <c:v>14.8391</c:v>
                </c:pt>
                <c:pt idx="1279">
                  <c:v>14.8459</c:v>
                </c:pt>
                <c:pt idx="1280">
                  <c:v>14.852800000000034</c:v>
                </c:pt>
                <c:pt idx="1281">
                  <c:v>14.859600000000038</c:v>
                </c:pt>
                <c:pt idx="1282">
                  <c:v>14.866500000000034</c:v>
                </c:pt>
                <c:pt idx="1283">
                  <c:v>14.8733</c:v>
                </c:pt>
                <c:pt idx="1284">
                  <c:v>14.880100000000002</c:v>
                </c:pt>
                <c:pt idx="1285">
                  <c:v>14.887</c:v>
                </c:pt>
                <c:pt idx="1286">
                  <c:v>14.893800000000002</c:v>
                </c:pt>
                <c:pt idx="1287">
                  <c:v>14.900700000000002</c:v>
                </c:pt>
                <c:pt idx="1288">
                  <c:v>14.907500000000002</c:v>
                </c:pt>
                <c:pt idx="1289">
                  <c:v>14.914400000000002</c:v>
                </c:pt>
                <c:pt idx="1290">
                  <c:v>14.921200000000001</c:v>
                </c:pt>
                <c:pt idx="1291">
                  <c:v>14.928000000000001</c:v>
                </c:pt>
                <c:pt idx="1292">
                  <c:v>14.934900000000001</c:v>
                </c:pt>
                <c:pt idx="1293">
                  <c:v>14.941700000000001</c:v>
                </c:pt>
                <c:pt idx="1294">
                  <c:v>14.948600000000001</c:v>
                </c:pt>
                <c:pt idx="1295">
                  <c:v>14.955400000000052</c:v>
                </c:pt>
                <c:pt idx="1296">
                  <c:v>14.962300000000004</c:v>
                </c:pt>
                <c:pt idx="1297">
                  <c:v>14.969100000000006</c:v>
                </c:pt>
                <c:pt idx="1298">
                  <c:v>14.975900000000006</c:v>
                </c:pt>
                <c:pt idx="1299">
                  <c:v>14.982800000000006</c:v>
                </c:pt>
                <c:pt idx="1300">
                  <c:v>14.989600000000006</c:v>
                </c:pt>
                <c:pt idx="1301">
                  <c:v>14.996500000000006</c:v>
                </c:pt>
                <c:pt idx="1302">
                  <c:v>15.003300000000001</c:v>
                </c:pt>
                <c:pt idx="1303">
                  <c:v>15.010200000000001</c:v>
                </c:pt>
                <c:pt idx="1304">
                  <c:v>15.017000000000001</c:v>
                </c:pt>
                <c:pt idx="1305">
                  <c:v>15.0238</c:v>
                </c:pt>
                <c:pt idx="1306">
                  <c:v>15.0307</c:v>
                </c:pt>
                <c:pt idx="1307">
                  <c:v>15.0375</c:v>
                </c:pt>
                <c:pt idx="1308">
                  <c:v>15.0444</c:v>
                </c:pt>
                <c:pt idx="1309">
                  <c:v>15.0512</c:v>
                </c:pt>
                <c:pt idx="1310">
                  <c:v>15.0581</c:v>
                </c:pt>
                <c:pt idx="1311">
                  <c:v>15.0649</c:v>
                </c:pt>
                <c:pt idx="1312">
                  <c:v>15.0717</c:v>
                </c:pt>
                <c:pt idx="1313">
                  <c:v>15.0786</c:v>
                </c:pt>
                <c:pt idx="1314">
                  <c:v>15.085400000000034</c:v>
                </c:pt>
                <c:pt idx="1315">
                  <c:v>15.0923</c:v>
                </c:pt>
                <c:pt idx="1316">
                  <c:v>15.0991</c:v>
                </c:pt>
                <c:pt idx="1317">
                  <c:v>15.106</c:v>
                </c:pt>
                <c:pt idx="1318">
                  <c:v>15.1128</c:v>
                </c:pt>
                <c:pt idx="1319">
                  <c:v>15.1196</c:v>
                </c:pt>
                <c:pt idx="1320">
                  <c:v>15.1265</c:v>
                </c:pt>
                <c:pt idx="1321">
                  <c:v>15.133299999999998</c:v>
                </c:pt>
                <c:pt idx="1322">
                  <c:v>15.140199999999998</c:v>
                </c:pt>
                <c:pt idx="1323">
                  <c:v>15.146999999999998</c:v>
                </c:pt>
                <c:pt idx="1324">
                  <c:v>15.1539</c:v>
                </c:pt>
                <c:pt idx="1325">
                  <c:v>15.1607</c:v>
                </c:pt>
                <c:pt idx="1326">
                  <c:v>15.1675</c:v>
                </c:pt>
                <c:pt idx="1327">
                  <c:v>15.1744</c:v>
                </c:pt>
                <c:pt idx="1328">
                  <c:v>15.181199999999999</c:v>
                </c:pt>
                <c:pt idx="1329">
                  <c:v>15.188099999999999</c:v>
                </c:pt>
                <c:pt idx="1330">
                  <c:v>15.194900000000001</c:v>
                </c:pt>
                <c:pt idx="1331">
                  <c:v>15.201799999999999</c:v>
                </c:pt>
                <c:pt idx="1332">
                  <c:v>15.208600000000001</c:v>
                </c:pt>
                <c:pt idx="1333">
                  <c:v>15.215400000000002</c:v>
                </c:pt>
                <c:pt idx="1334">
                  <c:v>15.222300000000001</c:v>
                </c:pt>
                <c:pt idx="1335">
                  <c:v>15.229100000000001</c:v>
                </c:pt>
                <c:pt idx="1336">
                  <c:v>15.236000000000001</c:v>
                </c:pt>
                <c:pt idx="1337">
                  <c:v>15.242800000000001</c:v>
                </c:pt>
                <c:pt idx="1338">
                  <c:v>15.249700000000001</c:v>
                </c:pt>
                <c:pt idx="1339">
                  <c:v>15.256500000000004</c:v>
                </c:pt>
                <c:pt idx="1340">
                  <c:v>15.263300000000001</c:v>
                </c:pt>
                <c:pt idx="1341">
                  <c:v>15.270200000000001</c:v>
                </c:pt>
                <c:pt idx="1342">
                  <c:v>15.277000000000001</c:v>
                </c:pt>
                <c:pt idx="1343">
                  <c:v>15.283900000000001</c:v>
                </c:pt>
                <c:pt idx="1344">
                  <c:v>15.290700000000001</c:v>
                </c:pt>
                <c:pt idx="1345">
                  <c:v>15.297600000000001</c:v>
                </c:pt>
                <c:pt idx="1346">
                  <c:v>15.304400000000006</c:v>
                </c:pt>
                <c:pt idx="1347">
                  <c:v>15.311200000000001</c:v>
                </c:pt>
                <c:pt idx="1348">
                  <c:v>15.318100000000001</c:v>
                </c:pt>
                <c:pt idx="1349">
                  <c:v>15.3249</c:v>
                </c:pt>
                <c:pt idx="1350">
                  <c:v>15.331800000000001</c:v>
                </c:pt>
                <c:pt idx="1351">
                  <c:v>15.3386</c:v>
                </c:pt>
                <c:pt idx="1352">
                  <c:v>15.345500000000024</c:v>
                </c:pt>
                <c:pt idx="1353">
                  <c:v>15.352300000000024</c:v>
                </c:pt>
                <c:pt idx="1354">
                  <c:v>15.359200000000024</c:v>
                </c:pt>
                <c:pt idx="1355">
                  <c:v>15.366000000000026</c:v>
                </c:pt>
                <c:pt idx="1356">
                  <c:v>15.372800000000026</c:v>
                </c:pt>
                <c:pt idx="1357">
                  <c:v>15.379700000000026</c:v>
                </c:pt>
                <c:pt idx="1358">
                  <c:v>15.386500000000026</c:v>
                </c:pt>
                <c:pt idx="1359">
                  <c:v>15.393400000000026</c:v>
                </c:pt>
                <c:pt idx="1360">
                  <c:v>15.4002</c:v>
                </c:pt>
                <c:pt idx="1361">
                  <c:v>15.4071</c:v>
                </c:pt>
                <c:pt idx="1362">
                  <c:v>15.4139</c:v>
                </c:pt>
                <c:pt idx="1363">
                  <c:v>15.4207</c:v>
                </c:pt>
                <c:pt idx="1364">
                  <c:v>15.4276</c:v>
                </c:pt>
                <c:pt idx="1365">
                  <c:v>15.4344</c:v>
                </c:pt>
                <c:pt idx="1366">
                  <c:v>15.441299999999998</c:v>
                </c:pt>
                <c:pt idx="1367">
                  <c:v>15.448099999999998</c:v>
                </c:pt>
                <c:pt idx="1368">
                  <c:v>15.455000000000034</c:v>
                </c:pt>
                <c:pt idx="1369">
                  <c:v>15.4618</c:v>
                </c:pt>
                <c:pt idx="1370">
                  <c:v>15.4686</c:v>
                </c:pt>
                <c:pt idx="1371">
                  <c:v>15.475500000000034</c:v>
                </c:pt>
                <c:pt idx="1372">
                  <c:v>15.4823</c:v>
                </c:pt>
                <c:pt idx="1373">
                  <c:v>15.4892</c:v>
                </c:pt>
                <c:pt idx="1374">
                  <c:v>15.496</c:v>
                </c:pt>
                <c:pt idx="1375">
                  <c:v>15.5029</c:v>
                </c:pt>
                <c:pt idx="1376">
                  <c:v>15.5097</c:v>
                </c:pt>
                <c:pt idx="1377">
                  <c:v>15.516500000000002</c:v>
                </c:pt>
                <c:pt idx="1378">
                  <c:v>15.523400000000002</c:v>
                </c:pt>
                <c:pt idx="1379">
                  <c:v>15.530200000000001</c:v>
                </c:pt>
                <c:pt idx="1380">
                  <c:v>15.537100000000001</c:v>
                </c:pt>
                <c:pt idx="1381">
                  <c:v>15.543900000000001</c:v>
                </c:pt>
                <c:pt idx="1382">
                  <c:v>15.550800000000002</c:v>
                </c:pt>
                <c:pt idx="1383">
                  <c:v>15.557600000000004</c:v>
                </c:pt>
                <c:pt idx="1384">
                  <c:v>15.564400000000004</c:v>
                </c:pt>
                <c:pt idx="1385">
                  <c:v>15.571300000000001</c:v>
                </c:pt>
                <c:pt idx="1386">
                  <c:v>15.578100000000001</c:v>
                </c:pt>
                <c:pt idx="1387">
                  <c:v>15.585000000000004</c:v>
                </c:pt>
                <c:pt idx="1388">
                  <c:v>15.591800000000001</c:v>
                </c:pt>
                <c:pt idx="1389">
                  <c:v>15.598700000000001</c:v>
                </c:pt>
                <c:pt idx="1390">
                  <c:v>15.605500000000006</c:v>
                </c:pt>
                <c:pt idx="1391">
                  <c:v>15.612300000000001</c:v>
                </c:pt>
                <c:pt idx="1392">
                  <c:v>15.619200000000001</c:v>
                </c:pt>
                <c:pt idx="1393">
                  <c:v>15.626000000000001</c:v>
                </c:pt>
                <c:pt idx="1394">
                  <c:v>15.632900000000001</c:v>
                </c:pt>
                <c:pt idx="1395">
                  <c:v>15.639700000000001</c:v>
                </c:pt>
                <c:pt idx="1396">
                  <c:v>15.646600000000001</c:v>
                </c:pt>
                <c:pt idx="1397">
                  <c:v>15.653400000000024</c:v>
                </c:pt>
                <c:pt idx="1398">
                  <c:v>15.6602</c:v>
                </c:pt>
                <c:pt idx="1399">
                  <c:v>15.6671</c:v>
                </c:pt>
                <c:pt idx="1400">
                  <c:v>15.6739</c:v>
                </c:pt>
                <c:pt idx="1401">
                  <c:v>15.6808</c:v>
                </c:pt>
                <c:pt idx="1402">
                  <c:v>15.6876</c:v>
                </c:pt>
                <c:pt idx="1403">
                  <c:v>15.6945</c:v>
                </c:pt>
                <c:pt idx="1404">
                  <c:v>15.701299999999998</c:v>
                </c:pt>
                <c:pt idx="1405">
                  <c:v>15.708099999999998</c:v>
                </c:pt>
                <c:pt idx="1406">
                  <c:v>15.715</c:v>
                </c:pt>
                <c:pt idx="1407">
                  <c:v>15.721799999999998</c:v>
                </c:pt>
                <c:pt idx="1408">
                  <c:v>15.728699999999998</c:v>
                </c:pt>
                <c:pt idx="1409">
                  <c:v>15.7355</c:v>
                </c:pt>
                <c:pt idx="1410">
                  <c:v>15.7424</c:v>
                </c:pt>
                <c:pt idx="1411">
                  <c:v>15.749199999999998</c:v>
                </c:pt>
                <c:pt idx="1412">
                  <c:v>15.756</c:v>
                </c:pt>
                <c:pt idx="1413">
                  <c:v>15.7629</c:v>
                </c:pt>
                <c:pt idx="1414">
                  <c:v>15.7697</c:v>
                </c:pt>
                <c:pt idx="1415">
                  <c:v>15.7766</c:v>
                </c:pt>
                <c:pt idx="1416">
                  <c:v>15.7834</c:v>
                </c:pt>
                <c:pt idx="1417">
                  <c:v>15.790299999999998</c:v>
                </c:pt>
                <c:pt idx="1418">
                  <c:v>15.797099999999999</c:v>
                </c:pt>
                <c:pt idx="1419">
                  <c:v>15.803900000000002</c:v>
                </c:pt>
                <c:pt idx="1420">
                  <c:v>15.8108</c:v>
                </c:pt>
                <c:pt idx="1421">
                  <c:v>15.817600000000002</c:v>
                </c:pt>
                <c:pt idx="1422">
                  <c:v>15.8245</c:v>
                </c:pt>
                <c:pt idx="1423">
                  <c:v>15.831300000000001</c:v>
                </c:pt>
                <c:pt idx="1424">
                  <c:v>15.838200000000001</c:v>
                </c:pt>
                <c:pt idx="1425">
                  <c:v>15.845000000000002</c:v>
                </c:pt>
                <c:pt idx="1426">
                  <c:v>15.851800000000004</c:v>
                </c:pt>
                <c:pt idx="1427">
                  <c:v>15.858700000000002</c:v>
                </c:pt>
                <c:pt idx="1428">
                  <c:v>15.865500000000049</c:v>
                </c:pt>
                <c:pt idx="1429">
                  <c:v>15.872400000000045</c:v>
                </c:pt>
                <c:pt idx="1430">
                  <c:v>15.879200000000004</c:v>
                </c:pt>
                <c:pt idx="1431">
                  <c:v>15.886100000000004</c:v>
                </c:pt>
                <c:pt idx="1432">
                  <c:v>15.892900000000004</c:v>
                </c:pt>
                <c:pt idx="1433">
                  <c:v>15.899800000000004</c:v>
                </c:pt>
                <c:pt idx="1434">
                  <c:v>15.906600000000006</c:v>
                </c:pt>
                <c:pt idx="1435">
                  <c:v>15.913400000000006</c:v>
                </c:pt>
                <c:pt idx="1436">
                  <c:v>15.920300000000001</c:v>
                </c:pt>
                <c:pt idx="1437">
                  <c:v>15.927100000000001</c:v>
                </c:pt>
                <c:pt idx="1438">
                  <c:v>15.934000000000001</c:v>
                </c:pt>
                <c:pt idx="1439">
                  <c:v>15.940800000000001</c:v>
                </c:pt>
                <c:pt idx="1440">
                  <c:v>15.947700000000001</c:v>
                </c:pt>
                <c:pt idx="1441">
                  <c:v>15.954500000000024</c:v>
                </c:pt>
                <c:pt idx="1442">
                  <c:v>15.9613</c:v>
                </c:pt>
                <c:pt idx="1443">
                  <c:v>15.9682</c:v>
                </c:pt>
                <c:pt idx="1444">
                  <c:v>15.975000000000026</c:v>
                </c:pt>
                <c:pt idx="1445">
                  <c:v>15.9819</c:v>
                </c:pt>
                <c:pt idx="1446">
                  <c:v>15.9887</c:v>
                </c:pt>
                <c:pt idx="1447">
                  <c:v>15.995600000000024</c:v>
                </c:pt>
                <c:pt idx="1448">
                  <c:v>16.002400000000002</c:v>
                </c:pt>
                <c:pt idx="1449">
                  <c:v>16.0092</c:v>
                </c:pt>
                <c:pt idx="1450">
                  <c:v>16.016100000000005</c:v>
                </c:pt>
                <c:pt idx="1451">
                  <c:v>16.0229</c:v>
                </c:pt>
                <c:pt idx="1452">
                  <c:v>16.029800000000005</c:v>
                </c:pt>
                <c:pt idx="1453">
                  <c:v>16.0366</c:v>
                </c:pt>
                <c:pt idx="1454">
                  <c:v>16.043500000000002</c:v>
                </c:pt>
                <c:pt idx="1455">
                  <c:v>16.0503</c:v>
                </c:pt>
                <c:pt idx="1456">
                  <c:v>16.057099999999988</c:v>
                </c:pt>
                <c:pt idx="1457">
                  <c:v>16.064</c:v>
                </c:pt>
                <c:pt idx="1458">
                  <c:v>16.07079999999992</c:v>
                </c:pt>
                <c:pt idx="1459">
                  <c:v>16.0777</c:v>
                </c:pt>
                <c:pt idx="1460">
                  <c:v>16.08449999999992</c:v>
                </c:pt>
                <c:pt idx="1461">
                  <c:v>16.0913</c:v>
                </c:pt>
                <c:pt idx="1462">
                  <c:v>16.098199999999924</c:v>
                </c:pt>
                <c:pt idx="1463">
                  <c:v>16.105</c:v>
                </c:pt>
                <c:pt idx="1464">
                  <c:v>16.111900000000094</c:v>
                </c:pt>
                <c:pt idx="1465">
                  <c:v>16.1187</c:v>
                </c:pt>
                <c:pt idx="1466">
                  <c:v>16.125599999999924</c:v>
                </c:pt>
                <c:pt idx="1467">
                  <c:v>16.132400000000001</c:v>
                </c:pt>
                <c:pt idx="1468">
                  <c:v>16.139299999999999</c:v>
                </c:pt>
                <c:pt idx="1469">
                  <c:v>16.146100000000001</c:v>
                </c:pt>
                <c:pt idx="1470">
                  <c:v>16.152899999999999</c:v>
                </c:pt>
                <c:pt idx="1471">
                  <c:v>16.159800000000068</c:v>
                </c:pt>
                <c:pt idx="1472">
                  <c:v>16.166599999999935</c:v>
                </c:pt>
                <c:pt idx="1473">
                  <c:v>16.173500000000001</c:v>
                </c:pt>
                <c:pt idx="1474">
                  <c:v>16.180299999999935</c:v>
                </c:pt>
                <c:pt idx="1475">
                  <c:v>16.187100000000001</c:v>
                </c:pt>
                <c:pt idx="1476">
                  <c:v>16.193999999999999</c:v>
                </c:pt>
                <c:pt idx="1477">
                  <c:v>16.200800000000001</c:v>
                </c:pt>
                <c:pt idx="1478">
                  <c:v>16.207699999999939</c:v>
                </c:pt>
                <c:pt idx="1479">
                  <c:v>16.214500000000001</c:v>
                </c:pt>
                <c:pt idx="1480">
                  <c:v>16.221399999999939</c:v>
                </c:pt>
                <c:pt idx="1481">
                  <c:v>16.228199999999916</c:v>
                </c:pt>
                <c:pt idx="1482">
                  <c:v>16.235099999999989</c:v>
                </c:pt>
                <c:pt idx="1483">
                  <c:v>16.241900000000001</c:v>
                </c:pt>
                <c:pt idx="1484">
                  <c:v>16.248699999999882</c:v>
                </c:pt>
                <c:pt idx="1485">
                  <c:v>16.255599999999919</c:v>
                </c:pt>
                <c:pt idx="1486">
                  <c:v>16.262399999999886</c:v>
                </c:pt>
                <c:pt idx="1487">
                  <c:v>16.269299999999919</c:v>
                </c:pt>
                <c:pt idx="1488">
                  <c:v>16.2761</c:v>
                </c:pt>
                <c:pt idx="1489">
                  <c:v>16.28299999999992</c:v>
                </c:pt>
                <c:pt idx="1490">
                  <c:v>16.2898</c:v>
                </c:pt>
                <c:pt idx="1491">
                  <c:v>16.296600000000002</c:v>
                </c:pt>
                <c:pt idx="1492">
                  <c:v>16.3035</c:v>
                </c:pt>
                <c:pt idx="1493">
                  <c:v>16.310300000000005</c:v>
                </c:pt>
                <c:pt idx="1494">
                  <c:v>16.317200000000035</c:v>
                </c:pt>
                <c:pt idx="1495">
                  <c:v>16.324000000000005</c:v>
                </c:pt>
                <c:pt idx="1496">
                  <c:v>16.330900000000035</c:v>
                </c:pt>
                <c:pt idx="1497">
                  <c:v>16.337700000000005</c:v>
                </c:pt>
                <c:pt idx="1498">
                  <c:v>16.3445</c:v>
                </c:pt>
                <c:pt idx="1499">
                  <c:v>16.351400000000005</c:v>
                </c:pt>
                <c:pt idx="1500">
                  <c:v>16.3582</c:v>
                </c:pt>
                <c:pt idx="1501">
                  <c:v>16.365100000000002</c:v>
                </c:pt>
                <c:pt idx="1502">
                  <c:v>16.371900000000064</c:v>
                </c:pt>
                <c:pt idx="1503">
                  <c:v>16.37879999999992</c:v>
                </c:pt>
                <c:pt idx="1504">
                  <c:v>16.385599999999897</c:v>
                </c:pt>
                <c:pt idx="1505">
                  <c:v>16.392399999999924</c:v>
                </c:pt>
                <c:pt idx="1506">
                  <c:v>16.3993</c:v>
                </c:pt>
                <c:pt idx="1507">
                  <c:v>16.406099999999924</c:v>
                </c:pt>
                <c:pt idx="1508">
                  <c:v>16.413</c:v>
                </c:pt>
                <c:pt idx="1509">
                  <c:v>16.419799999999924</c:v>
                </c:pt>
                <c:pt idx="1510">
                  <c:v>16.426599999999915</c:v>
                </c:pt>
                <c:pt idx="1511">
                  <c:v>16.433499999999924</c:v>
                </c:pt>
                <c:pt idx="1512">
                  <c:v>16.440299999999908</c:v>
                </c:pt>
                <c:pt idx="1513">
                  <c:v>16.447199999999924</c:v>
                </c:pt>
                <c:pt idx="1514">
                  <c:v>16.454000000000001</c:v>
                </c:pt>
                <c:pt idx="1515">
                  <c:v>16.460899999999924</c:v>
                </c:pt>
                <c:pt idx="1516">
                  <c:v>16.467699999999908</c:v>
                </c:pt>
                <c:pt idx="1517">
                  <c:v>16.474599999999931</c:v>
                </c:pt>
                <c:pt idx="1518">
                  <c:v>16.481399999999908</c:v>
                </c:pt>
                <c:pt idx="1519">
                  <c:v>16.488299999999878</c:v>
                </c:pt>
                <c:pt idx="1520">
                  <c:v>16.495099999999908</c:v>
                </c:pt>
                <c:pt idx="1521">
                  <c:v>16.501899999999999</c:v>
                </c:pt>
                <c:pt idx="1522">
                  <c:v>16.508800000000001</c:v>
                </c:pt>
                <c:pt idx="1523">
                  <c:v>16.515599999999989</c:v>
                </c:pt>
                <c:pt idx="1524">
                  <c:v>16.522499999999912</c:v>
                </c:pt>
                <c:pt idx="1525">
                  <c:v>16.529299999999989</c:v>
                </c:pt>
                <c:pt idx="1526">
                  <c:v>16.536100000000001</c:v>
                </c:pt>
                <c:pt idx="1527">
                  <c:v>16.542999999999989</c:v>
                </c:pt>
                <c:pt idx="1528">
                  <c:v>16.549800000000001</c:v>
                </c:pt>
                <c:pt idx="1529">
                  <c:v>16.556699999999989</c:v>
                </c:pt>
                <c:pt idx="1530">
                  <c:v>16.56349999999992</c:v>
                </c:pt>
                <c:pt idx="1531">
                  <c:v>16.570399999999989</c:v>
                </c:pt>
                <c:pt idx="1532">
                  <c:v>16.577200000000001</c:v>
                </c:pt>
                <c:pt idx="1533">
                  <c:v>16.584099999999989</c:v>
                </c:pt>
                <c:pt idx="1534">
                  <c:v>16.590900000000001</c:v>
                </c:pt>
                <c:pt idx="1535">
                  <c:v>16.5977</c:v>
                </c:pt>
                <c:pt idx="1536">
                  <c:v>16.604600000000001</c:v>
                </c:pt>
                <c:pt idx="1537">
                  <c:v>16.611400000000035</c:v>
                </c:pt>
                <c:pt idx="1538">
                  <c:v>16.618300000000001</c:v>
                </c:pt>
                <c:pt idx="1539">
                  <c:v>16.6251</c:v>
                </c:pt>
                <c:pt idx="1540">
                  <c:v>16.632000000000001</c:v>
                </c:pt>
                <c:pt idx="1541">
                  <c:v>16.638800000000035</c:v>
                </c:pt>
                <c:pt idx="1542">
                  <c:v>16.645600000000002</c:v>
                </c:pt>
                <c:pt idx="1543">
                  <c:v>16.6525</c:v>
                </c:pt>
                <c:pt idx="1544">
                  <c:v>16.659300000000005</c:v>
                </c:pt>
                <c:pt idx="1545">
                  <c:v>16.6662</c:v>
                </c:pt>
                <c:pt idx="1546">
                  <c:v>16.672999999999988</c:v>
                </c:pt>
                <c:pt idx="1547">
                  <c:v>16.679800000000064</c:v>
                </c:pt>
                <c:pt idx="1548">
                  <c:v>16.68669999999992</c:v>
                </c:pt>
                <c:pt idx="1549">
                  <c:v>16.6935</c:v>
                </c:pt>
                <c:pt idx="1550">
                  <c:v>16.70039999999992</c:v>
                </c:pt>
                <c:pt idx="1551">
                  <c:v>16.7072</c:v>
                </c:pt>
                <c:pt idx="1552">
                  <c:v>16.714099999999988</c:v>
                </c:pt>
                <c:pt idx="1553">
                  <c:v>16.7209</c:v>
                </c:pt>
                <c:pt idx="1554">
                  <c:v>16.72779999999992</c:v>
                </c:pt>
                <c:pt idx="1555">
                  <c:v>16.7346</c:v>
                </c:pt>
                <c:pt idx="1556">
                  <c:v>16.741399999999924</c:v>
                </c:pt>
                <c:pt idx="1557">
                  <c:v>16.748299999999908</c:v>
                </c:pt>
                <c:pt idx="1558">
                  <c:v>16.755099999999924</c:v>
                </c:pt>
                <c:pt idx="1559">
                  <c:v>16.761999999999986</c:v>
                </c:pt>
                <c:pt idx="1560">
                  <c:v>16.768799999999878</c:v>
                </c:pt>
                <c:pt idx="1561">
                  <c:v>16.775599999999908</c:v>
                </c:pt>
                <c:pt idx="1562">
                  <c:v>16.782499999999878</c:v>
                </c:pt>
                <c:pt idx="1563">
                  <c:v>16.789299999999912</c:v>
                </c:pt>
                <c:pt idx="1564">
                  <c:v>16.796199999999935</c:v>
                </c:pt>
                <c:pt idx="1565">
                  <c:v>16.803000000000001</c:v>
                </c:pt>
                <c:pt idx="1566">
                  <c:v>16.809899999999999</c:v>
                </c:pt>
                <c:pt idx="1567">
                  <c:v>16.816700000000001</c:v>
                </c:pt>
                <c:pt idx="1568">
                  <c:v>16.823599999999935</c:v>
                </c:pt>
                <c:pt idx="1569">
                  <c:v>16.830400000000001</c:v>
                </c:pt>
                <c:pt idx="1570">
                  <c:v>16.837199999999999</c:v>
                </c:pt>
                <c:pt idx="1571">
                  <c:v>16.844100000000001</c:v>
                </c:pt>
                <c:pt idx="1572">
                  <c:v>16.850899999999999</c:v>
                </c:pt>
                <c:pt idx="1573">
                  <c:v>16.857800000000076</c:v>
                </c:pt>
                <c:pt idx="1574">
                  <c:v>16.864599999999989</c:v>
                </c:pt>
                <c:pt idx="1575">
                  <c:v>16.871400000000001</c:v>
                </c:pt>
                <c:pt idx="1576">
                  <c:v>16.878299999999989</c:v>
                </c:pt>
                <c:pt idx="1577">
                  <c:v>16.88509999999992</c:v>
                </c:pt>
                <c:pt idx="1578">
                  <c:v>16.891999999999999</c:v>
                </c:pt>
                <c:pt idx="1579">
                  <c:v>16.898800000000001</c:v>
                </c:pt>
                <c:pt idx="1580">
                  <c:v>16.905699999999886</c:v>
                </c:pt>
                <c:pt idx="1581">
                  <c:v>16.91249999999992</c:v>
                </c:pt>
                <c:pt idx="1582">
                  <c:v>16.9194</c:v>
                </c:pt>
                <c:pt idx="1583">
                  <c:v>16.92619999999992</c:v>
                </c:pt>
                <c:pt idx="1584">
                  <c:v>16.933</c:v>
                </c:pt>
                <c:pt idx="1585">
                  <c:v>16.939900000000005</c:v>
                </c:pt>
                <c:pt idx="1586">
                  <c:v>16.946699999999897</c:v>
                </c:pt>
                <c:pt idx="1587">
                  <c:v>16.953600000000002</c:v>
                </c:pt>
                <c:pt idx="1588">
                  <c:v>16.960399999999897</c:v>
                </c:pt>
                <c:pt idx="1589">
                  <c:v>16.967300000000002</c:v>
                </c:pt>
                <c:pt idx="1590">
                  <c:v>16.9741</c:v>
                </c:pt>
                <c:pt idx="1591">
                  <c:v>16.981000000000002</c:v>
                </c:pt>
                <c:pt idx="1592">
                  <c:v>16.9878</c:v>
                </c:pt>
                <c:pt idx="1593">
                  <c:v>16.99459999999992</c:v>
                </c:pt>
                <c:pt idx="1594">
                  <c:v>17.0015</c:v>
                </c:pt>
                <c:pt idx="1595">
                  <c:v>17.00829999999992</c:v>
                </c:pt>
                <c:pt idx="1596">
                  <c:v>17.0151</c:v>
                </c:pt>
                <c:pt idx="1597">
                  <c:v>17.021999999999988</c:v>
                </c:pt>
                <c:pt idx="1598">
                  <c:v>17.0288</c:v>
                </c:pt>
                <c:pt idx="1599">
                  <c:v>17.035699999999924</c:v>
                </c:pt>
                <c:pt idx="1600">
                  <c:v>17.042499999999908</c:v>
                </c:pt>
                <c:pt idx="1601">
                  <c:v>17.049399999999924</c:v>
                </c:pt>
                <c:pt idx="1602">
                  <c:v>17.0562</c:v>
                </c:pt>
                <c:pt idx="1603">
                  <c:v>17.063099999999924</c:v>
                </c:pt>
                <c:pt idx="1604">
                  <c:v>17.069900000000001</c:v>
                </c:pt>
                <c:pt idx="1605">
                  <c:v>17.076799999999924</c:v>
                </c:pt>
                <c:pt idx="1606">
                  <c:v>17.083599999999908</c:v>
                </c:pt>
                <c:pt idx="1607">
                  <c:v>17.090399999999935</c:v>
                </c:pt>
                <c:pt idx="1608">
                  <c:v>17.097300000000001</c:v>
                </c:pt>
                <c:pt idx="1609">
                  <c:v>17.104099999999999</c:v>
                </c:pt>
                <c:pt idx="1610">
                  <c:v>17.111000000000068</c:v>
                </c:pt>
                <c:pt idx="1611">
                  <c:v>17.117799999999999</c:v>
                </c:pt>
                <c:pt idx="1612">
                  <c:v>17.124700000000001</c:v>
                </c:pt>
                <c:pt idx="1613">
                  <c:v>17.131499999999999</c:v>
                </c:pt>
                <c:pt idx="1614">
                  <c:v>17.138300000000001</c:v>
                </c:pt>
                <c:pt idx="1615">
                  <c:v>17.145199999999939</c:v>
                </c:pt>
                <c:pt idx="1616">
                  <c:v>17.152000000000001</c:v>
                </c:pt>
                <c:pt idx="1617">
                  <c:v>17.158899999999999</c:v>
                </c:pt>
                <c:pt idx="1618">
                  <c:v>17.165699999999916</c:v>
                </c:pt>
                <c:pt idx="1619">
                  <c:v>17.172599999999989</c:v>
                </c:pt>
                <c:pt idx="1620">
                  <c:v>17.179400000000001</c:v>
                </c:pt>
                <c:pt idx="1621">
                  <c:v>17.186199999999989</c:v>
                </c:pt>
                <c:pt idx="1622">
                  <c:v>17.193100000000001</c:v>
                </c:pt>
                <c:pt idx="1623">
                  <c:v>17.199900000000031</c:v>
                </c:pt>
                <c:pt idx="1624">
                  <c:v>17.206800000000001</c:v>
                </c:pt>
                <c:pt idx="1625">
                  <c:v>17.2136</c:v>
                </c:pt>
                <c:pt idx="1626">
                  <c:v>17.22049999999992</c:v>
                </c:pt>
                <c:pt idx="1627">
                  <c:v>17.2273</c:v>
                </c:pt>
                <c:pt idx="1628">
                  <c:v>17.234100000000005</c:v>
                </c:pt>
                <c:pt idx="1629">
                  <c:v>17.241</c:v>
                </c:pt>
                <c:pt idx="1630">
                  <c:v>17.247800000000005</c:v>
                </c:pt>
                <c:pt idx="1631">
                  <c:v>17.2547</c:v>
                </c:pt>
                <c:pt idx="1632">
                  <c:v>17.261500000000002</c:v>
                </c:pt>
                <c:pt idx="1633">
                  <c:v>17.268399999999897</c:v>
                </c:pt>
                <c:pt idx="1634">
                  <c:v>17.275200000000002</c:v>
                </c:pt>
                <c:pt idx="1635">
                  <c:v>17.281999999999989</c:v>
                </c:pt>
                <c:pt idx="1636">
                  <c:v>17.288900000000002</c:v>
                </c:pt>
                <c:pt idx="1637">
                  <c:v>17.295699999999897</c:v>
                </c:pt>
                <c:pt idx="1638">
                  <c:v>17.302600000000002</c:v>
                </c:pt>
                <c:pt idx="1639">
                  <c:v>17.3094</c:v>
                </c:pt>
                <c:pt idx="1640">
                  <c:v>17.316299999999988</c:v>
                </c:pt>
                <c:pt idx="1641">
                  <c:v>17.3231</c:v>
                </c:pt>
                <c:pt idx="1642">
                  <c:v>17.329899999999999</c:v>
                </c:pt>
                <c:pt idx="1643">
                  <c:v>17.336800000000068</c:v>
                </c:pt>
                <c:pt idx="1644">
                  <c:v>17.343599999999924</c:v>
                </c:pt>
                <c:pt idx="1645">
                  <c:v>17.3505</c:v>
                </c:pt>
                <c:pt idx="1646">
                  <c:v>17.357299999999999</c:v>
                </c:pt>
                <c:pt idx="1647">
                  <c:v>17.364100000000001</c:v>
                </c:pt>
                <c:pt idx="1648">
                  <c:v>17.370999999999999</c:v>
                </c:pt>
                <c:pt idx="1649">
                  <c:v>17.377800000000068</c:v>
                </c:pt>
                <c:pt idx="1650">
                  <c:v>17.384699999999924</c:v>
                </c:pt>
                <c:pt idx="1651">
                  <c:v>17.391500000000001</c:v>
                </c:pt>
                <c:pt idx="1652">
                  <c:v>17.398399999999924</c:v>
                </c:pt>
                <c:pt idx="1653">
                  <c:v>17.405199999999908</c:v>
                </c:pt>
                <c:pt idx="1654">
                  <c:v>17.412099999999931</c:v>
                </c:pt>
                <c:pt idx="1655">
                  <c:v>17.418900000000001</c:v>
                </c:pt>
                <c:pt idx="1656">
                  <c:v>17.425699999999878</c:v>
                </c:pt>
                <c:pt idx="1657">
                  <c:v>17.432599999999908</c:v>
                </c:pt>
                <c:pt idx="1658">
                  <c:v>17.439399999999939</c:v>
                </c:pt>
                <c:pt idx="1659">
                  <c:v>17.446299999999912</c:v>
                </c:pt>
                <c:pt idx="1660">
                  <c:v>17.453099999999989</c:v>
                </c:pt>
                <c:pt idx="1661">
                  <c:v>17.459900000000001</c:v>
                </c:pt>
                <c:pt idx="1662">
                  <c:v>17.466799999999882</c:v>
                </c:pt>
                <c:pt idx="1663">
                  <c:v>17.473599999999916</c:v>
                </c:pt>
                <c:pt idx="1664">
                  <c:v>17.480499999999882</c:v>
                </c:pt>
                <c:pt idx="1665">
                  <c:v>17.487299999999919</c:v>
                </c:pt>
                <c:pt idx="1666">
                  <c:v>17.494199999999989</c:v>
                </c:pt>
                <c:pt idx="1667">
                  <c:v>17.501000000000001</c:v>
                </c:pt>
                <c:pt idx="1668">
                  <c:v>17.507899999999999</c:v>
                </c:pt>
                <c:pt idx="1669">
                  <c:v>17.514700000000001</c:v>
                </c:pt>
                <c:pt idx="1670">
                  <c:v>17.521599999999989</c:v>
                </c:pt>
                <c:pt idx="1671">
                  <c:v>17.52839999999992</c:v>
                </c:pt>
                <c:pt idx="1672">
                  <c:v>17.5352</c:v>
                </c:pt>
                <c:pt idx="1673">
                  <c:v>17.54209999999992</c:v>
                </c:pt>
                <c:pt idx="1674">
                  <c:v>17.5489</c:v>
                </c:pt>
                <c:pt idx="1675">
                  <c:v>17.555800000000001</c:v>
                </c:pt>
                <c:pt idx="1676">
                  <c:v>17.562599999999897</c:v>
                </c:pt>
                <c:pt idx="1677">
                  <c:v>17.56949999999992</c:v>
                </c:pt>
                <c:pt idx="1678">
                  <c:v>17.5763</c:v>
                </c:pt>
                <c:pt idx="1679">
                  <c:v>17.583100000000002</c:v>
                </c:pt>
                <c:pt idx="1680">
                  <c:v>17.59</c:v>
                </c:pt>
                <c:pt idx="1681">
                  <c:v>17.596800000000005</c:v>
                </c:pt>
                <c:pt idx="1682">
                  <c:v>17.6037</c:v>
                </c:pt>
                <c:pt idx="1683">
                  <c:v>17.610499999999988</c:v>
                </c:pt>
                <c:pt idx="1684">
                  <c:v>17.617400000000035</c:v>
                </c:pt>
                <c:pt idx="1685">
                  <c:v>17.624199999999988</c:v>
                </c:pt>
                <c:pt idx="1686">
                  <c:v>17.631000000000068</c:v>
                </c:pt>
                <c:pt idx="1687">
                  <c:v>17.637899999999998</c:v>
                </c:pt>
                <c:pt idx="1688">
                  <c:v>17.6447</c:v>
                </c:pt>
                <c:pt idx="1689">
                  <c:v>17.651599999999988</c:v>
                </c:pt>
                <c:pt idx="1690">
                  <c:v>17.6584</c:v>
                </c:pt>
                <c:pt idx="1691">
                  <c:v>17.66529999999992</c:v>
                </c:pt>
                <c:pt idx="1692">
                  <c:v>17.6721</c:v>
                </c:pt>
                <c:pt idx="1693">
                  <c:v>17.678899999999999</c:v>
                </c:pt>
                <c:pt idx="1694">
                  <c:v>17.6858</c:v>
                </c:pt>
                <c:pt idx="1695">
                  <c:v>17.692599999999924</c:v>
                </c:pt>
                <c:pt idx="1696">
                  <c:v>17.6995</c:v>
                </c:pt>
                <c:pt idx="1697">
                  <c:v>17.706299999999931</c:v>
                </c:pt>
                <c:pt idx="1698">
                  <c:v>17.713200000000001</c:v>
                </c:pt>
                <c:pt idx="1699">
                  <c:v>17.72</c:v>
                </c:pt>
                <c:pt idx="1700">
                  <c:v>17.726800000000001</c:v>
                </c:pt>
                <c:pt idx="1701">
                  <c:v>17.733699999999935</c:v>
                </c:pt>
                <c:pt idx="1702">
                  <c:v>17.740499999999912</c:v>
                </c:pt>
                <c:pt idx="1703">
                  <c:v>17.747399999999935</c:v>
                </c:pt>
                <c:pt idx="1704">
                  <c:v>17.754200000000001</c:v>
                </c:pt>
                <c:pt idx="1705">
                  <c:v>17.761099999999935</c:v>
                </c:pt>
                <c:pt idx="1706">
                  <c:v>17.767900000000001</c:v>
                </c:pt>
                <c:pt idx="1707">
                  <c:v>17.774699999999989</c:v>
                </c:pt>
                <c:pt idx="1708">
                  <c:v>17.781599999999912</c:v>
                </c:pt>
                <c:pt idx="1709">
                  <c:v>17.788399999999882</c:v>
                </c:pt>
                <c:pt idx="1710">
                  <c:v>17.795299999999912</c:v>
                </c:pt>
                <c:pt idx="1711">
                  <c:v>17.802099999999989</c:v>
                </c:pt>
                <c:pt idx="1712">
                  <c:v>17.808900000000001</c:v>
                </c:pt>
                <c:pt idx="1713">
                  <c:v>17.815799999999989</c:v>
                </c:pt>
                <c:pt idx="1714">
                  <c:v>17.82259999999992</c:v>
                </c:pt>
                <c:pt idx="1715">
                  <c:v>17.829499999999989</c:v>
                </c:pt>
                <c:pt idx="1716">
                  <c:v>17.836300000000001</c:v>
                </c:pt>
                <c:pt idx="1717">
                  <c:v>17.8432</c:v>
                </c:pt>
                <c:pt idx="1718">
                  <c:v>17.850000000000001</c:v>
                </c:pt>
                <c:pt idx="1719">
                  <c:v>17.856900000000035</c:v>
                </c:pt>
                <c:pt idx="1720">
                  <c:v>17.86369999999992</c:v>
                </c:pt>
                <c:pt idx="1721">
                  <c:v>17.8705</c:v>
                </c:pt>
                <c:pt idx="1722">
                  <c:v>17.877400000000005</c:v>
                </c:pt>
                <c:pt idx="1723">
                  <c:v>17.8842</c:v>
                </c:pt>
                <c:pt idx="1724">
                  <c:v>17.891100000000005</c:v>
                </c:pt>
                <c:pt idx="1725">
                  <c:v>17.897900000000035</c:v>
                </c:pt>
                <c:pt idx="1726">
                  <c:v>17.904800000000005</c:v>
                </c:pt>
                <c:pt idx="1727">
                  <c:v>17.9116</c:v>
                </c:pt>
                <c:pt idx="1728">
                  <c:v>17.91839999999992</c:v>
                </c:pt>
                <c:pt idx="1729">
                  <c:v>17.925299999999897</c:v>
                </c:pt>
                <c:pt idx="1730">
                  <c:v>17.93209999999992</c:v>
                </c:pt>
                <c:pt idx="1731">
                  <c:v>17.939</c:v>
                </c:pt>
                <c:pt idx="1732">
                  <c:v>17.945799999999863</c:v>
                </c:pt>
                <c:pt idx="1733">
                  <c:v>17.952699999999897</c:v>
                </c:pt>
                <c:pt idx="1734">
                  <c:v>17.95949999999992</c:v>
                </c:pt>
                <c:pt idx="1735">
                  <c:v>17.966299999999908</c:v>
                </c:pt>
                <c:pt idx="1736">
                  <c:v>17.973199999999924</c:v>
                </c:pt>
                <c:pt idx="1737">
                  <c:v>17.979999999999986</c:v>
                </c:pt>
                <c:pt idx="1738">
                  <c:v>17.986899999999924</c:v>
                </c:pt>
                <c:pt idx="1739">
                  <c:v>17.993699999999908</c:v>
                </c:pt>
                <c:pt idx="1740">
                  <c:v>18.000599999999924</c:v>
                </c:pt>
                <c:pt idx="1741">
                  <c:v>18.007400000000001</c:v>
                </c:pt>
                <c:pt idx="1742">
                  <c:v>18.014199999999999</c:v>
                </c:pt>
                <c:pt idx="1743">
                  <c:v>18.021100000000001</c:v>
                </c:pt>
                <c:pt idx="1744">
                  <c:v>18.027899999999999</c:v>
                </c:pt>
                <c:pt idx="1745">
                  <c:v>18.034800000000068</c:v>
                </c:pt>
                <c:pt idx="1746">
                  <c:v>18.041599999999935</c:v>
                </c:pt>
                <c:pt idx="1747">
                  <c:v>18.048499999999908</c:v>
                </c:pt>
                <c:pt idx="1748">
                  <c:v>18.055299999999935</c:v>
                </c:pt>
                <c:pt idx="1749">
                  <c:v>18.062199999999908</c:v>
                </c:pt>
                <c:pt idx="1750">
                  <c:v>18.068999999999939</c:v>
                </c:pt>
                <c:pt idx="1751">
                  <c:v>18.075800000000001</c:v>
                </c:pt>
                <c:pt idx="1752">
                  <c:v>18.082699999999878</c:v>
                </c:pt>
                <c:pt idx="1753">
                  <c:v>18.089499999999912</c:v>
                </c:pt>
                <c:pt idx="1754">
                  <c:v>18.096399999999939</c:v>
                </c:pt>
                <c:pt idx="1755">
                  <c:v>18.103200000000001</c:v>
                </c:pt>
                <c:pt idx="1756">
                  <c:v>18.110099999999999</c:v>
                </c:pt>
                <c:pt idx="1757">
                  <c:v>18.116900000000083</c:v>
                </c:pt>
                <c:pt idx="1758">
                  <c:v>18.123699999999989</c:v>
                </c:pt>
                <c:pt idx="1759">
                  <c:v>18.130600000000001</c:v>
                </c:pt>
                <c:pt idx="1760">
                  <c:v>18.137400000000031</c:v>
                </c:pt>
                <c:pt idx="1761">
                  <c:v>18.144300000000001</c:v>
                </c:pt>
                <c:pt idx="1762">
                  <c:v>18.151100000000035</c:v>
                </c:pt>
                <c:pt idx="1763">
                  <c:v>18.158000000000001</c:v>
                </c:pt>
                <c:pt idx="1764">
                  <c:v>18.164800000000035</c:v>
                </c:pt>
                <c:pt idx="1765">
                  <c:v>18.171600000000005</c:v>
                </c:pt>
                <c:pt idx="1766">
                  <c:v>18.1785</c:v>
                </c:pt>
                <c:pt idx="1767">
                  <c:v>18.185300000000002</c:v>
                </c:pt>
                <c:pt idx="1768">
                  <c:v>18.1922</c:v>
                </c:pt>
                <c:pt idx="1769">
                  <c:v>18.199000000000005</c:v>
                </c:pt>
                <c:pt idx="1770">
                  <c:v>18.2059</c:v>
                </c:pt>
                <c:pt idx="1771">
                  <c:v>18.212700000000002</c:v>
                </c:pt>
                <c:pt idx="1772">
                  <c:v>18.2195</c:v>
                </c:pt>
                <c:pt idx="1773">
                  <c:v>18.226400000000002</c:v>
                </c:pt>
                <c:pt idx="1774">
                  <c:v>18.2332</c:v>
                </c:pt>
                <c:pt idx="1775">
                  <c:v>18.240100000000002</c:v>
                </c:pt>
                <c:pt idx="1776">
                  <c:v>18.2469</c:v>
                </c:pt>
                <c:pt idx="1777">
                  <c:v>18.25379999999992</c:v>
                </c:pt>
                <c:pt idx="1778">
                  <c:v>18.260599999999897</c:v>
                </c:pt>
                <c:pt idx="1779">
                  <c:v>18.267399999999924</c:v>
                </c:pt>
                <c:pt idx="1780">
                  <c:v>18.2743</c:v>
                </c:pt>
                <c:pt idx="1781">
                  <c:v>18.281099999999924</c:v>
                </c:pt>
                <c:pt idx="1782">
                  <c:v>18.287999999999986</c:v>
                </c:pt>
                <c:pt idx="1783">
                  <c:v>18.294799999999924</c:v>
                </c:pt>
                <c:pt idx="1784">
                  <c:v>18.3017</c:v>
                </c:pt>
                <c:pt idx="1785">
                  <c:v>18.308499999999924</c:v>
                </c:pt>
                <c:pt idx="1786">
                  <c:v>18.315300000000001</c:v>
                </c:pt>
                <c:pt idx="1787">
                  <c:v>18.322199999999924</c:v>
                </c:pt>
                <c:pt idx="1788">
                  <c:v>18.329000000000001</c:v>
                </c:pt>
                <c:pt idx="1789">
                  <c:v>18.335899999999999</c:v>
                </c:pt>
                <c:pt idx="1790">
                  <c:v>18.342699999999908</c:v>
                </c:pt>
                <c:pt idx="1791">
                  <c:v>18.349599999999931</c:v>
                </c:pt>
                <c:pt idx="1792">
                  <c:v>18.356400000000001</c:v>
                </c:pt>
                <c:pt idx="1793">
                  <c:v>18.363199999999939</c:v>
                </c:pt>
                <c:pt idx="1794">
                  <c:v>18.370100000000001</c:v>
                </c:pt>
                <c:pt idx="1795">
                  <c:v>18.376899999999999</c:v>
                </c:pt>
                <c:pt idx="1796">
                  <c:v>18.383800000000001</c:v>
                </c:pt>
                <c:pt idx="1797">
                  <c:v>18.390599999999989</c:v>
                </c:pt>
                <c:pt idx="1798">
                  <c:v>18.397400000000001</c:v>
                </c:pt>
                <c:pt idx="1799">
                  <c:v>18.404299999999989</c:v>
                </c:pt>
                <c:pt idx="1800">
                  <c:v>18.411100000000001</c:v>
                </c:pt>
                <c:pt idx="1801">
                  <c:v>18.417999999999999</c:v>
                </c:pt>
                <c:pt idx="1802">
                  <c:v>18.424800000000001</c:v>
                </c:pt>
                <c:pt idx="1803">
                  <c:v>18.431699999999989</c:v>
                </c:pt>
                <c:pt idx="1804">
                  <c:v>18.43849999999992</c:v>
                </c:pt>
                <c:pt idx="1805">
                  <c:v>18.445399999999882</c:v>
                </c:pt>
                <c:pt idx="1806">
                  <c:v>18.45219999999992</c:v>
                </c:pt>
                <c:pt idx="1807">
                  <c:v>18.459</c:v>
                </c:pt>
                <c:pt idx="1808">
                  <c:v>18.46589999999992</c:v>
                </c:pt>
                <c:pt idx="1809">
                  <c:v>18.47269999999989</c:v>
                </c:pt>
                <c:pt idx="1810">
                  <c:v>18.47959999999992</c:v>
                </c:pt>
                <c:pt idx="1811">
                  <c:v>18.486399999999897</c:v>
                </c:pt>
                <c:pt idx="1812">
                  <c:v>18.49329999999992</c:v>
                </c:pt>
                <c:pt idx="1813">
                  <c:v>18.5001</c:v>
                </c:pt>
                <c:pt idx="1814">
                  <c:v>18.506900000000005</c:v>
                </c:pt>
                <c:pt idx="1815">
                  <c:v>18.513800000000035</c:v>
                </c:pt>
                <c:pt idx="1816">
                  <c:v>18.520600000000002</c:v>
                </c:pt>
                <c:pt idx="1817">
                  <c:v>18.5275</c:v>
                </c:pt>
                <c:pt idx="1818">
                  <c:v>18.534300000000005</c:v>
                </c:pt>
                <c:pt idx="1819">
                  <c:v>18.5412</c:v>
                </c:pt>
                <c:pt idx="1820">
                  <c:v>18.547999999999988</c:v>
                </c:pt>
                <c:pt idx="1821">
                  <c:v>18.554800000000064</c:v>
                </c:pt>
                <c:pt idx="1822">
                  <c:v>18.56169999999992</c:v>
                </c:pt>
                <c:pt idx="1823">
                  <c:v>18.568499999999901</c:v>
                </c:pt>
                <c:pt idx="1824">
                  <c:v>18.57539999999992</c:v>
                </c:pt>
                <c:pt idx="1825">
                  <c:v>18.582199999999901</c:v>
                </c:pt>
                <c:pt idx="1826">
                  <c:v>18.58909999999992</c:v>
                </c:pt>
                <c:pt idx="1827">
                  <c:v>18.5959</c:v>
                </c:pt>
                <c:pt idx="1828">
                  <c:v>18.60279999999992</c:v>
                </c:pt>
                <c:pt idx="1829">
                  <c:v>18.6096</c:v>
                </c:pt>
                <c:pt idx="1830">
                  <c:v>18.616399999999999</c:v>
                </c:pt>
                <c:pt idx="1831">
                  <c:v>18.6233</c:v>
                </c:pt>
                <c:pt idx="1832">
                  <c:v>18.630099999999999</c:v>
                </c:pt>
                <c:pt idx="1833">
                  <c:v>18.637000000000068</c:v>
                </c:pt>
                <c:pt idx="1834">
                  <c:v>18.643799999999931</c:v>
                </c:pt>
                <c:pt idx="1835">
                  <c:v>18.650700000000001</c:v>
                </c:pt>
                <c:pt idx="1836">
                  <c:v>18.657499999999999</c:v>
                </c:pt>
                <c:pt idx="1837">
                  <c:v>18.664300000000001</c:v>
                </c:pt>
                <c:pt idx="1838">
                  <c:v>18.671199999999999</c:v>
                </c:pt>
                <c:pt idx="1839">
                  <c:v>18.678000000000001</c:v>
                </c:pt>
                <c:pt idx="1840">
                  <c:v>18.684899999999999</c:v>
                </c:pt>
                <c:pt idx="1841">
                  <c:v>18.691700000000001</c:v>
                </c:pt>
                <c:pt idx="1842">
                  <c:v>18.698599999999935</c:v>
                </c:pt>
                <c:pt idx="1843">
                  <c:v>18.705399999999912</c:v>
                </c:pt>
                <c:pt idx="1844">
                  <c:v>18.712199999999989</c:v>
                </c:pt>
                <c:pt idx="1845">
                  <c:v>18.719100000000001</c:v>
                </c:pt>
                <c:pt idx="1846">
                  <c:v>18.725899999999989</c:v>
                </c:pt>
                <c:pt idx="1847">
                  <c:v>18.732800000000001</c:v>
                </c:pt>
                <c:pt idx="1848">
                  <c:v>18.739599999999989</c:v>
                </c:pt>
                <c:pt idx="1849">
                  <c:v>18.74639999999992</c:v>
                </c:pt>
                <c:pt idx="1850">
                  <c:v>18.753299999999989</c:v>
                </c:pt>
                <c:pt idx="1851">
                  <c:v>18.76009999999992</c:v>
                </c:pt>
                <c:pt idx="1852">
                  <c:v>18.766999999999989</c:v>
                </c:pt>
                <c:pt idx="1853">
                  <c:v>18.773800000000001</c:v>
                </c:pt>
                <c:pt idx="1854">
                  <c:v>18.780699999999886</c:v>
                </c:pt>
                <c:pt idx="1855">
                  <c:v>18.78749999999992</c:v>
                </c:pt>
                <c:pt idx="1856">
                  <c:v>18.7944</c:v>
                </c:pt>
                <c:pt idx="1857">
                  <c:v>18.801200000000001</c:v>
                </c:pt>
                <c:pt idx="1858">
                  <c:v>18.808</c:v>
                </c:pt>
                <c:pt idx="1859">
                  <c:v>18.81490000000009</c:v>
                </c:pt>
                <c:pt idx="1860">
                  <c:v>18.8217</c:v>
                </c:pt>
                <c:pt idx="1861">
                  <c:v>18.828600000000002</c:v>
                </c:pt>
                <c:pt idx="1862">
                  <c:v>18.8354</c:v>
                </c:pt>
                <c:pt idx="1863">
                  <c:v>18.842300000000002</c:v>
                </c:pt>
                <c:pt idx="1864">
                  <c:v>18.8491</c:v>
                </c:pt>
                <c:pt idx="1865">
                  <c:v>18.855899999999988</c:v>
                </c:pt>
                <c:pt idx="1866">
                  <c:v>18.8628</c:v>
                </c:pt>
                <c:pt idx="1867">
                  <c:v>18.86959999999992</c:v>
                </c:pt>
                <c:pt idx="1868">
                  <c:v>18.8765</c:v>
                </c:pt>
                <c:pt idx="1869">
                  <c:v>18.88329999999992</c:v>
                </c:pt>
                <c:pt idx="1870">
                  <c:v>18.8902</c:v>
                </c:pt>
                <c:pt idx="1871">
                  <c:v>18.896999999999988</c:v>
                </c:pt>
                <c:pt idx="1872">
                  <c:v>18.9038</c:v>
                </c:pt>
                <c:pt idx="1873">
                  <c:v>18.910699999999924</c:v>
                </c:pt>
                <c:pt idx="1874">
                  <c:v>18.9175</c:v>
                </c:pt>
                <c:pt idx="1875">
                  <c:v>18.924399999999924</c:v>
                </c:pt>
                <c:pt idx="1876">
                  <c:v>18.9312</c:v>
                </c:pt>
                <c:pt idx="1877">
                  <c:v>18.938099999999924</c:v>
                </c:pt>
                <c:pt idx="1878">
                  <c:v>18.944900000000001</c:v>
                </c:pt>
                <c:pt idx="1879">
                  <c:v>18.951699999999931</c:v>
                </c:pt>
                <c:pt idx="1880">
                  <c:v>18.958599999999908</c:v>
                </c:pt>
                <c:pt idx="1881">
                  <c:v>18.965399999999878</c:v>
                </c:pt>
                <c:pt idx="1882">
                  <c:v>18.972299999999908</c:v>
                </c:pt>
                <c:pt idx="1883">
                  <c:v>18.979099999999935</c:v>
                </c:pt>
                <c:pt idx="1884">
                  <c:v>18.985999999999908</c:v>
                </c:pt>
                <c:pt idx="1885">
                  <c:v>18.992799999999878</c:v>
                </c:pt>
                <c:pt idx="1886">
                  <c:v>18.999599999999912</c:v>
                </c:pt>
                <c:pt idx="1887">
                  <c:v>19.006499999999939</c:v>
                </c:pt>
                <c:pt idx="1888">
                  <c:v>19.013300000000001</c:v>
                </c:pt>
                <c:pt idx="1889">
                  <c:v>19.020199999999939</c:v>
                </c:pt>
                <c:pt idx="1890">
                  <c:v>19.027000000000001</c:v>
                </c:pt>
                <c:pt idx="1891">
                  <c:v>19.033899999999999</c:v>
                </c:pt>
                <c:pt idx="1892">
                  <c:v>19.040699999999916</c:v>
                </c:pt>
                <c:pt idx="1893">
                  <c:v>19.047499999999989</c:v>
                </c:pt>
                <c:pt idx="1894">
                  <c:v>19.054400000000001</c:v>
                </c:pt>
                <c:pt idx="1895">
                  <c:v>19.061199999999989</c:v>
                </c:pt>
                <c:pt idx="1896">
                  <c:v>19.068099999999919</c:v>
                </c:pt>
                <c:pt idx="1897">
                  <c:v>19.074900000000031</c:v>
                </c:pt>
                <c:pt idx="1898">
                  <c:v>19.081800000000001</c:v>
                </c:pt>
                <c:pt idx="1899">
                  <c:v>19.088599999999889</c:v>
                </c:pt>
                <c:pt idx="1900">
                  <c:v>19.09539999999992</c:v>
                </c:pt>
                <c:pt idx="1901">
                  <c:v>19.1023</c:v>
                </c:pt>
                <c:pt idx="1902">
                  <c:v>19.109100000000005</c:v>
                </c:pt>
                <c:pt idx="1903">
                  <c:v>19.116000000000035</c:v>
                </c:pt>
                <c:pt idx="1904">
                  <c:v>19.122800000000005</c:v>
                </c:pt>
                <c:pt idx="1905">
                  <c:v>19.1297</c:v>
                </c:pt>
                <c:pt idx="1906">
                  <c:v>19.136500000000005</c:v>
                </c:pt>
                <c:pt idx="1907">
                  <c:v>19.1434</c:v>
                </c:pt>
                <c:pt idx="1908">
                  <c:v>19.150200000000005</c:v>
                </c:pt>
                <c:pt idx="1909">
                  <c:v>19.15700000000006</c:v>
                </c:pt>
                <c:pt idx="1910">
                  <c:v>19.163900000000005</c:v>
                </c:pt>
                <c:pt idx="1911">
                  <c:v>19.1707</c:v>
                </c:pt>
                <c:pt idx="1912">
                  <c:v>19.177600000000005</c:v>
                </c:pt>
                <c:pt idx="1913">
                  <c:v>19.1844</c:v>
                </c:pt>
                <c:pt idx="1914">
                  <c:v>19.191299999999988</c:v>
                </c:pt>
                <c:pt idx="1915">
                  <c:v>19.1981</c:v>
                </c:pt>
                <c:pt idx="1916">
                  <c:v>19.204899999999999</c:v>
                </c:pt>
                <c:pt idx="1917">
                  <c:v>19.211800000000068</c:v>
                </c:pt>
                <c:pt idx="1918">
                  <c:v>19.218599999999924</c:v>
                </c:pt>
                <c:pt idx="1919">
                  <c:v>19.225499999999901</c:v>
                </c:pt>
                <c:pt idx="1920">
                  <c:v>19.232299999999924</c:v>
                </c:pt>
                <c:pt idx="1921">
                  <c:v>19.2392</c:v>
                </c:pt>
                <c:pt idx="1922">
                  <c:v>19.245999999999924</c:v>
                </c:pt>
                <c:pt idx="1923">
                  <c:v>19.252800000000001</c:v>
                </c:pt>
                <c:pt idx="1924">
                  <c:v>19.259699999999924</c:v>
                </c:pt>
                <c:pt idx="1925">
                  <c:v>19.266499999999908</c:v>
                </c:pt>
                <c:pt idx="1926">
                  <c:v>19.273399999999924</c:v>
                </c:pt>
                <c:pt idx="1927">
                  <c:v>19.280199999999908</c:v>
                </c:pt>
                <c:pt idx="1928">
                  <c:v>19.287099999999931</c:v>
                </c:pt>
                <c:pt idx="1929">
                  <c:v>19.293900000000001</c:v>
                </c:pt>
                <c:pt idx="1930">
                  <c:v>19.300699999999939</c:v>
                </c:pt>
                <c:pt idx="1931">
                  <c:v>19.307600000000001</c:v>
                </c:pt>
                <c:pt idx="1932">
                  <c:v>19.314399999999999</c:v>
                </c:pt>
                <c:pt idx="1933">
                  <c:v>19.321300000000001</c:v>
                </c:pt>
                <c:pt idx="1934">
                  <c:v>19.328099999999989</c:v>
                </c:pt>
                <c:pt idx="1935">
                  <c:v>19.334900000000076</c:v>
                </c:pt>
                <c:pt idx="1936">
                  <c:v>19.341799999999989</c:v>
                </c:pt>
                <c:pt idx="1937">
                  <c:v>19.348599999999916</c:v>
                </c:pt>
                <c:pt idx="1938">
                  <c:v>19.355499999999989</c:v>
                </c:pt>
                <c:pt idx="1939">
                  <c:v>19.362299999999919</c:v>
                </c:pt>
                <c:pt idx="1940">
                  <c:v>19.369199999999989</c:v>
                </c:pt>
                <c:pt idx="1941">
                  <c:v>19.376000000000001</c:v>
                </c:pt>
                <c:pt idx="1942">
                  <c:v>19.382899999999989</c:v>
                </c:pt>
                <c:pt idx="1943">
                  <c:v>19.38969999999992</c:v>
                </c:pt>
                <c:pt idx="1944">
                  <c:v>19.3965</c:v>
                </c:pt>
                <c:pt idx="1945">
                  <c:v>19.40339999999992</c:v>
                </c:pt>
                <c:pt idx="1946">
                  <c:v>19.4102</c:v>
                </c:pt>
                <c:pt idx="1947">
                  <c:v>19.417100000000001</c:v>
                </c:pt>
                <c:pt idx="1948">
                  <c:v>19.4239</c:v>
                </c:pt>
                <c:pt idx="1949">
                  <c:v>19.430800000000001</c:v>
                </c:pt>
                <c:pt idx="1950">
                  <c:v>19.4376</c:v>
                </c:pt>
                <c:pt idx="1951">
                  <c:v>19.444400000000002</c:v>
                </c:pt>
                <c:pt idx="1952">
                  <c:v>19.4513</c:v>
                </c:pt>
                <c:pt idx="1953">
                  <c:v>19.458100000000002</c:v>
                </c:pt>
                <c:pt idx="1954">
                  <c:v>19.464999999999989</c:v>
                </c:pt>
                <c:pt idx="1955">
                  <c:v>19.471800000000005</c:v>
                </c:pt>
                <c:pt idx="1956">
                  <c:v>19.478699999999897</c:v>
                </c:pt>
                <c:pt idx="1957">
                  <c:v>19.485499999999863</c:v>
                </c:pt>
                <c:pt idx="1958">
                  <c:v>19.492299999999897</c:v>
                </c:pt>
                <c:pt idx="1959">
                  <c:v>19.49919999999992</c:v>
                </c:pt>
                <c:pt idx="1960">
                  <c:v>19.506</c:v>
                </c:pt>
                <c:pt idx="1961">
                  <c:v>19.512899999999988</c:v>
                </c:pt>
                <c:pt idx="1962">
                  <c:v>19.5197</c:v>
                </c:pt>
                <c:pt idx="1963">
                  <c:v>19.52659999999992</c:v>
                </c:pt>
                <c:pt idx="1964">
                  <c:v>19.5334</c:v>
                </c:pt>
                <c:pt idx="1965">
                  <c:v>19.540199999999924</c:v>
                </c:pt>
                <c:pt idx="1966">
                  <c:v>19.5471</c:v>
                </c:pt>
                <c:pt idx="1967">
                  <c:v>19.553899999999999</c:v>
                </c:pt>
                <c:pt idx="1968">
                  <c:v>19.5608</c:v>
                </c:pt>
                <c:pt idx="1969">
                  <c:v>19.567599999999924</c:v>
                </c:pt>
                <c:pt idx="1970">
                  <c:v>19.5745</c:v>
                </c:pt>
                <c:pt idx="1971">
                  <c:v>19.581299999999931</c:v>
                </c:pt>
                <c:pt idx="1972">
                  <c:v>19.588099999999908</c:v>
                </c:pt>
                <c:pt idx="1973">
                  <c:v>19.594999999999999</c:v>
                </c:pt>
                <c:pt idx="1974">
                  <c:v>19.601800000000068</c:v>
                </c:pt>
                <c:pt idx="1975">
                  <c:v>19.608699999999935</c:v>
                </c:pt>
                <c:pt idx="1976">
                  <c:v>19.615500000000001</c:v>
                </c:pt>
                <c:pt idx="1977">
                  <c:v>19.622399999999935</c:v>
                </c:pt>
                <c:pt idx="1978">
                  <c:v>19.629200000000001</c:v>
                </c:pt>
                <c:pt idx="1979">
                  <c:v>19.635999999999999</c:v>
                </c:pt>
                <c:pt idx="1980">
                  <c:v>19.642900000000001</c:v>
                </c:pt>
                <c:pt idx="1981">
                  <c:v>19.649699999999989</c:v>
                </c:pt>
                <c:pt idx="1982">
                  <c:v>19.656600000000001</c:v>
                </c:pt>
                <c:pt idx="1983">
                  <c:v>19.663399999999989</c:v>
                </c:pt>
                <c:pt idx="1984">
                  <c:v>19.670200000000001</c:v>
                </c:pt>
                <c:pt idx="1985">
                  <c:v>19.677099999999999</c:v>
                </c:pt>
                <c:pt idx="1986">
                  <c:v>19.683900000000001</c:v>
                </c:pt>
                <c:pt idx="1987">
                  <c:v>19.690799999999989</c:v>
                </c:pt>
                <c:pt idx="1988">
                  <c:v>19.697600000000001</c:v>
                </c:pt>
                <c:pt idx="1989">
                  <c:v>19.704499999999989</c:v>
                </c:pt>
                <c:pt idx="1990">
                  <c:v>19.711300000000001</c:v>
                </c:pt>
                <c:pt idx="1991">
                  <c:v>19.7182</c:v>
                </c:pt>
                <c:pt idx="1992">
                  <c:v>19.724999999999987</c:v>
                </c:pt>
                <c:pt idx="1993">
                  <c:v>19.731900000000035</c:v>
                </c:pt>
                <c:pt idx="1994">
                  <c:v>19.73869999999992</c:v>
                </c:pt>
                <c:pt idx="1995">
                  <c:v>19.745499999999897</c:v>
                </c:pt>
                <c:pt idx="1996">
                  <c:v>19.752400000000002</c:v>
                </c:pt>
                <c:pt idx="1997">
                  <c:v>19.7592</c:v>
                </c:pt>
                <c:pt idx="1998">
                  <c:v>19.766100000000002</c:v>
                </c:pt>
                <c:pt idx="1999">
                  <c:v>19.7729</c:v>
                </c:pt>
                <c:pt idx="2000">
                  <c:v>19.779800000000005</c:v>
                </c:pt>
                <c:pt idx="2001">
                  <c:v>19.786599999999897</c:v>
                </c:pt>
                <c:pt idx="2002">
                  <c:v>19.79339999999992</c:v>
                </c:pt>
                <c:pt idx="2003">
                  <c:v>19.8003</c:v>
                </c:pt>
                <c:pt idx="2004">
                  <c:v>19.807099999999988</c:v>
                </c:pt>
                <c:pt idx="2005">
                  <c:v>19.81400000000006</c:v>
                </c:pt>
                <c:pt idx="2006">
                  <c:v>19.82079999999992</c:v>
                </c:pt>
                <c:pt idx="2007">
                  <c:v>19.8277</c:v>
                </c:pt>
                <c:pt idx="2008">
                  <c:v>19.834499999999988</c:v>
                </c:pt>
                <c:pt idx="2009">
                  <c:v>19.8413</c:v>
                </c:pt>
                <c:pt idx="2010">
                  <c:v>19.848199999999924</c:v>
                </c:pt>
                <c:pt idx="2011">
                  <c:v>19.855</c:v>
                </c:pt>
                <c:pt idx="2012">
                  <c:v>19.861899999999999</c:v>
                </c:pt>
                <c:pt idx="2013">
                  <c:v>19.868699999999908</c:v>
                </c:pt>
                <c:pt idx="2014">
                  <c:v>19.875599999999924</c:v>
                </c:pt>
                <c:pt idx="2015">
                  <c:v>19.882399999999915</c:v>
                </c:pt>
                <c:pt idx="2016">
                  <c:v>19.889199999999931</c:v>
                </c:pt>
                <c:pt idx="2017">
                  <c:v>19.896100000000001</c:v>
                </c:pt>
                <c:pt idx="2018">
                  <c:v>19.902899999999935</c:v>
                </c:pt>
                <c:pt idx="2019">
                  <c:v>19.909800000000001</c:v>
                </c:pt>
                <c:pt idx="2020">
                  <c:v>19.916599999999935</c:v>
                </c:pt>
                <c:pt idx="2021">
                  <c:v>19.923499999999908</c:v>
                </c:pt>
                <c:pt idx="2022">
                  <c:v>19.930299999999935</c:v>
                </c:pt>
                <c:pt idx="2023">
                  <c:v>19.937100000000001</c:v>
                </c:pt>
                <c:pt idx="2024">
                  <c:v>19.943999999999939</c:v>
                </c:pt>
                <c:pt idx="2025">
                  <c:v>19.950800000000001</c:v>
                </c:pt>
                <c:pt idx="2026">
                  <c:v>19.957699999999939</c:v>
                </c:pt>
                <c:pt idx="2027">
                  <c:v>19.964499999999912</c:v>
                </c:pt>
                <c:pt idx="2028">
                  <c:v>19.971399999999939</c:v>
                </c:pt>
                <c:pt idx="2029">
                  <c:v>19.978199999999916</c:v>
                </c:pt>
                <c:pt idx="2030">
                  <c:v>19.984999999999989</c:v>
                </c:pt>
                <c:pt idx="2031">
                  <c:v>19.991900000000001</c:v>
                </c:pt>
                <c:pt idx="2032">
                  <c:v>19.998699999999882</c:v>
                </c:pt>
                <c:pt idx="2033">
                  <c:v>20.005599999999919</c:v>
                </c:pt>
                <c:pt idx="2034">
                  <c:v>20.0124</c:v>
                </c:pt>
                <c:pt idx="2035">
                  <c:v>20.019300000000001</c:v>
                </c:pt>
                <c:pt idx="2036">
                  <c:v>20.0261</c:v>
                </c:pt>
                <c:pt idx="2037">
                  <c:v>20.032900000000001</c:v>
                </c:pt>
                <c:pt idx="2038">
                  <c:v>20.039800000000035</c:v>
                </c:pt>
                <c:pt idx="2039">
                  <c:v>20.046600000000002</c:v>
                </c:pt>
                <c:pt idx="2040">
                  <c:v>20.0535</c:v>
                </c:pt>
                <c:pt idx="2041">
                  <c:v>20.060300000000002</c:v>
                </c:pt>
                <c:pt idx="2042">
                  <c:v>20.0672</c:v>
                </c:pt>
                <c:pt idx="2043">
                  <c:v>20.074000000000005</c:v>
                </c:pt>
                <c:pt idx="2044">
                  <c:v>20.0808</c:v>
                </c:pt>
                <c:pt idx="2045">
                  <c:v>20.087700000000002</c:v>
                </c:pt>
                <c:pt idx="2046">
                  <c:v>20.0945</c:v>
                </c:pt>
                <c:pt idx="2047">
                  <c:v>20.101400000000005</c:v>
                </c:pt>
                <c:pt idx="2048">
                  <c:v>20.1082</c:v>
                </c:pt>
                <c:pt idx="2049">
                  <c:v>20.115100000000005</c:v>
                </c:pt>
                <c:pt idx="2050">
                  <c:v>20.121900000000064</c:v>
                </c:pt>
                <c:pt idx="2051">
                  <c:v>20.12869999999992</c:v>
                </c:pt>
                <c:pt idx="2052">
                  <c:v>20.1356</c:v>
                </c:pt>
                <c:pt idx="2053">
                  <c:v>20.142399999999924</c:v>
                </c:pt>
                <c:pt idx="2054">
                  <c:v>20.1493</c:v>
                </c:pt>
                <c:pt idx="2055">
                  <c:v>20.156099999999999</c:v>
                </c:pt>
                <c:pt idx="2056">
                  <c:v>20.163</c:v>
                </c:pt>
                <c:pt idx="2057">
                  <c:v>20.169799999999924</c:v>
                </c:pt>
                <c:pt idx="2058">
                  <c:v>20.176600000000001</c:v>
                </c:pt>
                <c:pt idx="2059">
                  <c:v>20.183499999999924</c:v>
                </c:pt>
                <c:pt idx="2060">
                  <c:v>20.190300000000001</c:v>
                </c:pt>
                <c:pt idx="2061">
                  <c:v>20.197199999999999</c:v>
                </c:pt>
                <c:pt idx="2062">
                  <c:v>20.204000000000001</c:v>
                </c:pt>
                <c:pt idx="2063">
                  <c:v>20.210899999999999</c:v>
                </c:pt>
                <c:pt idx="2064">
                  <c:v>20.217700000000001</c:v>
                </c:pt>
                <c:pt idx="2065">
                  <c:v>20.224599999999931</c:v>
                </c:pt>
                <c:pt idx="2066">
                  <c:v>20.231400000000001</c:v>
                </c:pt>
                <c:pt idx="2067">
                  <c:v>20.238199999999939</c:v>
                </c:pt>
                <c:pt idx="2068">
                  <c:v>20.245099999999908</c:v>
                </c:pt>
                <c:pt idx="2069">
                  <c:v>20.251899999999999</c:v>
                </c:pt>
                <c:pt idx="2070">
                  <c:v>20.258800000000001</c:v>
                </c:pt>
                <c:pt idx="2071">
                  <c:v>20.265599999999878</c:v>
                </c:pt>
                <c:pt idx="2072">
                  <c:v>20.272499999999912</c:v>
                </c:pt>
                <c:pt idx="2073">
                  <c:v>20.279299999999989</c:v>
                </c:pt>
                <c:pt idx="2074">
                  <c:v>20.286099999999916</c:v>
                </c:pt>
                <c:pt idx="2075">
                  <c:v>20.292999999999989</c:v>
                </c:pt>
                <c:pt idx="2076">
                  <c:v>20.299800000000001</c:v>
                </c:pt>
                <c:pt idx="2077">
                  <c:v>20.306699999999989</c:v>
                </c:pt>
                <c:pt idx="2078">
                  <c:v>20.313500000000001</c:v>
                </c:pt>
                <c:pt idx="2079">
                  <c:v>20.320399999999989</c:v>
                </c:pt>
                <c:pt idx="2080">
                  <c:v>20.327200000000001</c:v>
                </c:pt>
                <c:pt idx="2081">
                  <c:v>20.334000000000035</c:v>
                </c:pt>
                <c:pt idx="2082">
                  <c:v>20.340900000000001</c:v>
                </c:pt>
                <c:pt idx="2083">
                  <c:v>20.3477</c:v>
                </c:pt>
                <c:pt idx="2084">
                  <c:v>20.354600000000001</c:v>
                </c:pt>
                <c:pt idx="2085">
                  <c:v>20.3614</c:v>
                </c:pt>
                <c:pt idx="2086">
                  <c:v>20.36829999999992</c:v>
                </c:pt>
                <c:pt idx="2087">
                  <c:v>20.3751</c:v>
                </c:pt>
                <c:pt idx="2088">
                  <c:v>20.381900000000005</c:v>
                </c:pt>
                <c:pt idx="2089">
                  <c:v>20.3888</c:v>
                </c:pt>
                <c:pt idx="2090">
                  <c:v>20.395600000000002</c:v>
                </c:pt>
                <c:pt idx="2091">
                  <c:v>20.402499999999897</c:v>
                </c:pt>
                <c:pt idx="2092">
                  <c:v>20.409300000000002</c:v>
                </c:pt>
                <c:pt idx="2093">
                  <c:v>20.4162</c:v>
                </c:pt>
                <c:pt idx="2094">
                  <c:v>20.42299999999992</c:v>
                </c:pt>
                <c:pt idx="2095">
                  <c:v>20.4298</c:v>
                </c:pt>
                <c:pt idx="2096">
                  <c:v>20.43669999999992</c:v>
                </c:pt>
                <c:pt idx="2097">
                  <c:v>20.443499999999901</c:v>
                </c:pt>
                <c:pt idx="2098">
                  <c:v>20.45039999999992</c:v>
                </c:pt>
                <c:pt idx="2099">
                  <c:v>20.4572</c:v>
                </c:pt>
                <c:pt idx="2100">
                  <c:v>20.46409999999992</c:v>
                </c:pt>
                <c:pt idx="2101">
                  <c:v>20.4709</c:v>
                </c:pt>
                <c:pt idx="2102">
                  <c:v>20.477699999999924</c:v>
                </c:pt>
                <c:pt idx="2103">
                  <c:v>20.484599999999901</c:v>
                </c:pt>
                <c:pt idx="2104">
                  <c:v>20.491399999999924</c:v>
                </c:pt>
                <c:pt idx="2105">
                  <c:v>20.498299999999908</c:v>
                </c:pt>
                <c:pt idx="2106">
                  <c:v>20.505099999999924</c:v>
                </c:pt>
                <c:pt idx="2107">
                  <c:v>20.512</c:v>
                </c:pt>
                <c:pt idx="2108">
                  <c:v>20.518799999999931</c:v>
                </c:pt>
                <c:pt idx="2109">
                  <c:v>20.525599999999908</c:v>
                </c:pt>
                <c:pt idx="2110">
                  <c:v>20.532499999999931</c:v>
                </c:pt>
                <c:pt idx="2111">
                  <c:v>20.539300000000001</c:v>
                </c:pt>
                <c:pt idx="2112">
                  <c:v>20.546199999999935</c:v>
                </c:pt>
                <c:pt idx="2113">
                  <c:v>20.553000000000001</c:v>
                </c:pt>
                <c:pt idx="2114">
                  <c:v>20.559899999999999</c:v>
                </c:pt>
                <c:pt idx="2115">
                  <c:v>20.566699999999912</c:v>
                </c:pt>
                <c:pt idx="2116">
                  <c:v>20.573499999999989</c:v>
                </c:pt>
                <c:pt idx="2117">
                  <c:v>20.580399999999912</c:v>
                </c:pt>
                <c:pt idx="2118">
                  <c:v>20.587199999999989</c:v>
                </c:pt>
                <c:pt idx="2119">
                  <c:v>20.594100000000001</c:v>
                </c:pt>
                <c:pt idx="2120">
                  <c:v>20.600899999999999</c:v>
                </c:pt>
                <c:pt idx="2121">
                  <c:v>20.607700000000001</c:v>
                </c:pt>
                <c:pt idx="2122">
                  <c:v>20.614599999999999</c:v>
                </c:pt>
                <c:pt idx="2123">
                  <c:v>20.621400000000001</c:v>
                </c:pt>
                <c:pt idx="2124">
                  <c:v>20.628299999999989</c:v>
                </c:pt>
                <c:pt idx="2125">
                  <c:v>20.635100000000001</c:v>
                </c:pt>
                <c:pt idx="2126">
                  <c:v>20.641999999999999</c:v>
                </c:pt>
                <c:pt idx="2127">
                  <c:v>20.648800000000001</c:v>
                </c:pt>
                <c:pt idx="2128">
                  <c:v>20.6557</c:v>
                </c:pt>
                <c:pt idx="2129">
                  <c:v>20.66249999999992</c:v>
                </c:pt>
                <c:pt idx="2130">
                  <c:v>20.6693</c:v>
                </c:pt>
                <c:pt idx="2131">
                  <c:v>20.676200000000001</c:v>
                </c:pt>
                <c:pt idx="2132">
                  <c:v>20.683</c:v>
                </c:pt>
                <c:pt idx="2133">
                  <c:v>20.689900000000005</c:v>
                </c:pt>
                <c:pt idx="2134">
                  <c:v>20.6967</c:v>
                </c:pt>
                <c:pt idx="2135">
                  <c:v>20.703600000000002</c:v>
                </c:pt>
                <c:pt idx="2136">
                  <c:v>20.7104</c:v>
                </c:pt>
                <c:pt idx="2137">
                  <c:v>20.717199999999988</c:v>
                </c:pt>
                <c:pt idx="2138">
                  <c:v>20.7241</c:v>
                </c:pt>
                <c:pt idx="2139">
                  <c:v>20.730899999999988</c:v>
                </c:pt>
                <c:pt idx="2140">
                  <c:v>20.73780000000006</c:v>
                </c:pt>
                <c:pt idx="2141">
                  <c:v>20.74459999999992</c:v>
                </c:pt>
                <c:pt idx="2142">
                  <c:v>20.7515</c:v>
                </c:pt>
                <c:pt idx="2143">
                  <c:v>20.75829999999992</c:v>
                </c:pt>
                <c:pt idx="2144">
                  <c:v>20.765199999999897</c:v>
                </c:pt>
                <c:pt idx="2145">
                  <c:v>20.771999999999988</c:v>
                </c:pt>
                <c:pt idx="2146">
                  <c:v>20.7788</c:v>
                </c:pt>
                <c:pt idx="2147">
                  <c:v>20.785699999999864</c:v>
                </c:pt>
                <c:pt idx="2148">
                  <c:v>20.792499999999908</c:v>
                </c:pt>
                <c:pt idx="2149">
                  <c:v>20.799399999999924</c:v>
                </c:pt>
                <c:pt idx="2150">
                  <c:v>20.8062</c:v>
                </c:pt>
                <c:pt idx="2151">
                  <c:v>20.813099999999999</c:v>
                </c:pt>
                <c:pt idx="2152">
                  <c:v>20.819900000000068</c:v>
                </c:pt>
                <c:pt idx="2153">
                  <c:v>20.826699999999931</c:v>
                </c:pt>
                <c:pt idx="2154">
                  <c:v>20.833600000000001</c:v>
                </c:pt>
                <c:pt idx="2155">
                  <c:v>20.840399999999935</c:v>
                </c:pt>
                <c:pt idx="2156">
                  <c:v>20.847300000000001</c:v>
                </c:pt>
                <c:pt idx="2157">
                  <c:v>20.854099999999999</c:v>
                </c:pt>
                <c:pt idx="2158">
                  <c:v>20.861000000000001</c:v>
                </c:pt>
                <c:pt idx="2159">
                  <c:v>20.867799999999935</c:v>
                </c:pt>
                <c:pt idx="2160">
                  <c:v>20.874600000000001</c:v>
                </c:pt>
                <c:pt idx="2161">
                  <c:v>20.881499999999939</c:v>
                </c:pt>
                <c:pt idx="2162">
                  <c:v>20.888299999999912</c:v>
                </c:pt>
                <c:pt idx="2163">
                  <c:v>20.895199999999939</c:v>
                </c:pt>
                <c:pt idx="2164">
                  <c:v>20.901999999999987</c:v>
                </c:pt>
                <c:pt idx="2165">
                  <c:v>20.908899999999939</c:v>
                </c:pt>
                <c:pt idx="2166">
                  <c:v>20.915699999999916</c:v>
                </c:pt>
                <c:pt idx="2167">
                  <c:v>20.922499999999882</c:v>
                </c:pt>
                <c:pt idx="2168">
                  <c:v>20.929399999999916</c:v>
                </c:pt>
                <c:pt idx="2169">
                  <c:v>20.936199999999989</c:v>
                </c:pt>
                <c:pt idx="2170">
                  <c:v>20.943099999999919</c:v>
                </c:pt>
                <c:pt idx="2171">
                  <c:v>20.9499</c:v>
                </c:pt>
                <c:pt idx="2172">
                  <c:v>20.956800000000001</c:v>
                </c:pt>
                <c:pt idx="2173">
                  <c:v>20.963599999999889</c:v>
                </c:pt>
                <c:pt idx="2174">
                  <c:v>20.97039999999992</c:v>
                </c:pt>
                <c:pt idx="2175">
                  <c:v>20.9773</c:v>
                </c:pt>
                <c:pt idx="2176">
                  <c:v>20.984100000000002</c:v>
                </c:pt>
                <c:pt idx="2177">
                  <c:v>20.991</c:v>
                </c:pt>
                <c:pt idx="2178">
                  <c:v>20.997800000000005</c:v>
                </c:pt>
                <c:pt idx="2179">
                  <c:v>21.0047</c:v>
                </c:pt>
                <c:pt idx="2180">
                  <c:v>21.011500000000005</c:v>
                </c:pt>
                <c:pt idx="2181">
                  <c:v>21.0183</c:v>
                </c:pt>
                <c:pt idx="2182">
                  <c:v>21.025200000000002</c:v>
                </c:pt>
                <c:pt idx="2183">
                  <c:v>21.032</c:v>
                </c:pt>
                <c:pt idx="2184">
                  <c:v>21.038900000000005</c:v>
                </c:pt>
                <c:pt idx="2185">
                  <c:v>21.045699999999897</c:v>
                </c:pt>
                <c:pt idx="2186">
                  <c:v>21.052600000000002</c:v>
                </c:pt>
                <c:pt idx="2187">
                  <c:v>21.0594</c:v>
                </c:pt>
                <c:pt idx="2188">
                  <c:v>21.06619999999992</c:v>
                </c:pt>
                <c:pt idx="2189">
                  <c:v>21.0731</c:v>
                </c:pt>
                <c:pt idx="2190">
                  <c:v>21.079899999999999</c:v>
                </c:pt>
                <c:pt idx="2191">
                  <c:v>21.0868</c:v>
                </c:pt>
                <c:pt idx="2192">
                  <c:v>21.093599999999924</c:v>
                </c:pt>
                <c:pt idx="2193">
                  <c:v>21.1005</c:v>
                </c:pt>
                <c:pt idx="2194">
                  <c:v>21.107299999999999</c:v>
                </c:pt>
                <c:pt idx="2195">
                  <c:v>21.114100000000068</c:v>
                </c:pt>
                <c:pt idx="2196">
                  <c:v>21.120999999999999</c:v>
                </c:pt>
                <c:pt idx="2197">
                  <c:v>21.127800000000068</c:v>
                </c:pt>
                <c:pt idx="2198">
                  <c:v>21.134699999999999</c:v>
                </c:pt>
                <c:pt idx="2199">
                  <c:v>21.141500000000001</c:v>
                </c:pt>
                <c:pt idx="2200">
                  <c:v>21.148399999999924</c:v>
                </c:pt>
                <c:pt idx="2201">
                  <c:v>21.155200000000001</c:v>
                </c:pt>
                <c:pt idx="2202">
                  <c:v>21.161999999999999</c:v>
                </c:pt>
                <c:pt idx="2203">
                  <c:v>21.168900000000001</c:v>
                </c:pt>
                <c:pt idx="2204">
                  <c:v>21.175699999999939</c:v>
                </c:pt>
                <c:pt idx="2205">
                  <c:v>21.182599999999908</c:v>
                </c:pt>
                <c:pt idx="2206">
                  <c:v>21.189399999999939</c:v>
                </c:pt>
                <c:pt idx="2207">
                  <c:v>21.196300000000001</c:v>
                </c:pt>
                <c:pt idx="2208">
                  <c:v>21.203099999999989</c:v>
                </c:pt>
                <c:pt idx="2209">
                  <c:v>21.209900000000001</c:v>
                </c:pt>
                <c:pt idx="2210">
                  <c:v>21.216799999999989</c:v>
                </c:pt>
                <c:pt idx="2211">
                  <c:v>21.223599999999916</c:v>
                </c:pt>
                <c:pt idx="2212">
                  <c:v>21.230499999999989</c:v>
                </c:pt>
                <c:pt idx="2213">
                  <c:v>21.237300000000001</c:v>
                </c:pt>
                <c:pt idx="2214">
                  <c:v>21.244199999999989</c:v>
                </c:pt>
                <c:pt idx="2215">
                  <c:v>21.251000000000001</c:v>
                </c:pt>
                <c:pt idx="2216">
                  <c:v>21.257800000000035</c:v>
                </c:pt>
                <c:pt idx="2217">
                  <c:v>21.26469999999992</c:v>
                </c:pt>
                <c:pt idx="2218">
                  <c:v>21.2715</c:v>
                </c:pt>
                <c:pt idx="2219">
                  <c:v>21.27839999999992</c:v>
                </c:pt>
                <c:pt idx="2220">
                  <c:v>21.28519999999989</c:v>
                </c:pt>
                <c:pt idx="2221">
                  <c:v>21.29209999999992</c:v>
                </c:pt>
                <c:pt idx="2222">
                  <c:v>21.2989</c:v>
                </c:pt>
                <c:pt idx="2223">
                  <c:v>21.305800000000001</c:v>
                </c:pt>
                <c:pt idx="2224">
                  <c:v>21.3126</c:v>
                </c:pt>
                <c:pt idx="2225">
                  <c:v>21.319400000000005</c:v>
                </c:pt>
                <c:pt idx="2226">
                  <c:v>21.3263</c:v>
                </c:pt>
                <c:pt idx="2227">
                  <c:v>21.333100000000005</c:v>
                </c:pt>
                <c:pt idx="2228">
                  <c:v>21.34</c:v>
                </c:pt>
                <c:pt idx="2229">
                  <c:v>21.346800000000005</c:v>
                </c:pt>
                <c:pt idx="2230">
                  <c:v>21.3537</c:v>
                </c:pt>
                <c:pt idx="2231">
                  <c:v>21.36049999999992</c:v>
                </c:pt>
                <c:pt idx="2232">
                  <c:v>21.3673</c:v>
                </c:pt>
                <c:pt idx="2233">
                  <c:v>21.374199999999988</c:v>
                </c:pt>
                <c:pt idx="2234">
                  <c:v>21.381</c:v>
                </c:pt>
                <c:pt idx="2235">
                  <c:v>21.387899999999988</c:v>
                </c:pt>
                <c:pt idx="2236">
                  <c:v>21.3947</c:v>
                </c:pt>
                <c:pt idx="2237">
                  <c:v>21.40159999999992</c:v>
                </c:pt>
                <c:pt idx="2238">
                  <c:v>21.408399999999901</c:v>
                </c:pt>
                <c:pt idx="2239">
                  <c:v>21.415199999999924</c:v>
                </c:pt>
                <c:pt idx="2240">
                  <c:v>21.422099999999901</c:v>
                </c:pt>
                <c:pt idx="2241">
                  <c:v>21.428899999999924</c:v>
                </c:pt>
                <c:pt idx="2242">
                  <c:v>21.4358</c:v>
                </c:pt>
                <c:pt idx="2243">
                  <c:v>21.442599999999878</c:v>
                </c:pt>
                <c:pt idx="2244">
                  <c:v>21.449499999999908</c:v>
                </c:pt>
                <c:pt idx="2245">
                  <c:v>21.456299999999931</c:v>
                </c:pt>
                <c:pt idx="2246">
                  <c:v>21.463099999999908</c:v>
                </c:pt>
                <c:pt idx="2247">
                  <c:v>21.47</c:v>
                </c:pt>
                <c:pt idx="2248">
                  <c:v>21.476800000000001</c:v>
                </c:pt>
                <c:pt idx="2249">
                  <c:v>21.483699999999878</c:v>
                </c:pt>
                <c:pt idx="2250">
                  <c:v>21.490499999999912</c:v>
                </c:pt>
                <c:pt idx="2251">
                  <c:v>21.497399999999935</c:v>
                </c:pt>
                <c:pt idx="2252">
                  <c:v>21.504200000000001</c:v>
                </c:pt>
                <c:pt idx="2253">
                  <c:v>21.510999999999999</c:v>
                </c:pt>
                <c:pt idx="2254">
                  <c:v>21.517900000000072</c:v>
                </c:pt>
                <c:pt idx="2255">
                  <c:v>21.524699999999989</c:v>
                </c:pt>
                <c:pt idx="2256">
                  <c:v>21.531600000000001</c:v>
                </c:pt>
                <c:pt idx="2257">
                  <c:v>21.538399999999989</c:v>
                </c:pt>
                <c:pt idx="2258">
                  <c:v>21.54519999999992</c:v>
                </c:pt>
                <c:pt idx="2259">
                  <c:v>21.552099999999989</c:v>
                </c:pt>
                <c:pt idx="2260">
                  <c:v>21.558900000000001</c:v>
                </c:pt>
                <c:pt idx="2261">
                  <c:v>21.565799999999882</c:v>
                </c:pt>
                <c:pt idx="2262">
                  <c:v>21.57259999999992</c:v>
                </c:pt>
                <c:pt idx="2263">
                  <c:v>21.579499999999989</c:v>
                </c:pt>
                <c:pt idx="2264">
                  <c:v>21.58629999999992</c:v>
                </c:pt>
                <c:pt idx="2265">
                  <c:v>21.5932</c:v>
                </c:pt>
                <c:pt idx="2266">
                  <c:v>21.6</c:v>
                </c:pt>
                <c:pt idx="2267">
                  <c:v>21.606800000000035</c:v>
                </c:pt>
                <c:pt idx="2268">
                  <c:v>21.613700000000001</c:v>
                </c:pt>
                <c:pt idx="2269">
                  <c:v>21.6205</c:v>
                </c:pt>
                <c:pt idx="2270">
                  <c:v>21.627400000000005</c:v>
                </c:pt>
                <c:pt idx="2271">
                  <c:v>21.634200000000035</c:v>
                </c:pt>
                <c:pt idx="2272">
                  <c:v>21.641100000000005</c:v>
                </c:pt>
                <c:pt idx="2273">
                  <c:v>21.647900000000035</c:v>
                </c:pt>
                <c:pt idx="2274">
                  <c:v>21.654699999999988</c:v>
                </c:pt>
                <c:pt idx="2275">
                  <c:v>21.6616</c:v>
                </c:pt>
                <c:pt idx="2276">
                  <c:v>21.66839999999992</c:v>
                </c:pt>
                <c:pt idx="2277">
                  <c:v>21.6753</c:v>
                </c:pt>
                <c:pt idx="2278">
                  <c:v>21.68209999999992</c:v>
                </c:pt>
                <c:pt idx="2279">
                  <c:v>21.689</c:v>
                </c:pt>
                <c:pt idx="2280">
                  <c:v>21.69579999999992</c:v>
                </c:pt>
                <c:pt idx="2281">
                  <c:v>21.702599999999901</c:v>
                </c:pt>
                <c:pt idx="2282">
                  <c:v>21.70949999999992</c:v>
                </c:pt>
                <c:pt idx="2283">
                  <c:v>21.7163</c:v>
                </c:pt>
                <c:pt idx="2284">
                  <c:v>21.723199999999924</c:v>
                </c:pt>
                <c:pt idx="2285">
                  <c:v>21.73</c:v>
                </c:pt>
                <c:pt idx="2286">
                  <c:v>21.736899999999999</c:v>
                </c:pt>
                <c:pt idx="2287">
                  <c:v>21.743699999999908</c:v>
                </c:pt>
                <c:pt idx="2288">
                  <c:v>21.750499999999931</c:v>
                </c:pt>
                <c:pt idx="2289">
                  <c:v>21.757400000000001</c:v>
                </c:pt>
                <c:pt idx="2290">
                  <c:v>21.764199999999931</c:v>
                </c:pt>
                <c:pt idx="2291">
                  <c:v>21.771100000000001</c:v>
                </c:pt>
                <c:pt idx="2292">
                  <c:v>21.777899999999999</c:v>
                </c:pt>
                <c:pt idx="2293">
                  <c:v>21.784800000000001</c:v>
                </c:pt>
                <c:pt idx="2294">
                  <c:v>21.791599999999935</c:v>
                </c:pt>
                <c:pt idx="2295">
                  <c:v>21.798499999999908</c:v>
                </c:pt>
                <c:pt idx="2296">
                  <c:v>21.805299999999935</c:v>
                </c:pt>
                <c:pt idx="2297">
                  <c:v>21.812100000000001</c:v>
                </c:pt>
                <c:pt idx="2298">
                  <c:v>21.818999999999999</c:v>
                </c:pt>
                <c:pt idx="2299">
                  <c:v>21.825800000000001</c:v>
                </c:pt>
                <c:pt idx="2300">
                  <c:v>21.832699999999939</c:v>
                </c:pt>
                <c:pt idx="2301">
                  <c:v>21.839500000000001</c:v>
                </c:pt>
                <c:pt idx="2302">
                  <c:v>21.846399999999939</c:v>
                </c:pt>
                <c:pt idx="2303">
                  <c:v>21.853200000000001</c:v>
                </c:pt>
                <c:pt idx="2304">
                  <c:v>21.86</c:v>
                </c:pt>
                <c:pt idx="2305">
                  <c:v>21.866900000000001</c:v>
                </c:pt>
                <c:pt idx="2306">
                  <c:v>21.873699999999989</c:v>
                </c:pt>
                <c:pt idx="2307">
                  <c:v>21.88049999999992</c:v>
                </c:pt>
                <c:pt idx="2308">
                  <c:v>21.8874</c:v>
                </c:pt>
                <c:pt idx="2309">
                  <c:v>21.894300000000001</c:v>
                </c:pt>
                <c:pt idx="2310">
                  <c:v>21.9011</c:v>
                </c:pt>
                <c:pt idx="2311">
                  <c:v>21.907900000000001</c:v>
                </c:pt>
                <c:pt idx="2312">
                  <c:v>21.914800000000035</c:v>
                </c:pt>
                <c:pt idx="2313">
                  <c:v>21.921600000000002</c:v>
                </c:pt>
                <c:pt idx="2314">
                  <c:v>21.92849999999989</c:v>
                </c:pt>
                <c:pt idx="2315">
                  <c:v>21.935300000000002</c:v>
                </c:pt>
                <c:pt idx="2316">
                  <c:v>21.94219999999989</c:v>
                </c:pt>
                <c:pt idx="2317">
                  <c:v>21.949000000000002</c:v>
                </c:pt>
                <c:pt idx="2318">
                  <c:v>21.9558</c:v>
                </c:pt>
                <c:pt idx="2319">
                  <c:v>21.96269999999987</c:v>
                </c:pt>
                <c:pt idx="2320">
                  <c:v>21.969499999999897</c:v>
                </c:pt>
                <c:pt idx="2321">
                  <c:v>21.976400000000002</c:v>
                </c:pt>
                <c:pt idx="2322">
                  <c:v>21.983199999999897</c:v>
                </c:pt>
                <c:pt idx="2323">
                  <c:v>21.990100000000002</c:v>
                </c:pt>
                <c:pt idx="2324">
                  <c:v>21.9969</c:v>
                </c:pt>
                <c:pt idx="2325">
                  <c:v>22.00369999999992</c:v>
                </c:pt>
                <c:pt idx="2326">
                  <c:v>22.0106</c:v>
                </c:pt>
                <c:pt idx="2327">
                  <c:v>22.017399999999999</c:v>
                </c:pt>
                <c:pt idx="2328">
                  <c:v>22.0243</c:v>
                </c:pt>
                <c:pt idx="2329">
                  <c:v>22.031099999999999</c:v>
                </c:pt>
                <c:pt idx="2330">
                  <c:v>22.038</c:v>
                </c:pt>
                <c:pt idx="2331">
                  <c:v>22.044799999999924</c:v>
                </c:pt>
                <c:pt idx="2332">
                  <c:v>22.051600000000001</c:v>
                </c:pt>
                <c:pt idx="2333">
                  <c:v>22.058499999999924</c:v>
                </c:pt>
                <c:pt idx="2334">
                  <c:v>22.065299999999908</c:v>
                </c:pt>
                <c:pt idx="2335">
                  <c:v>22.072199999999924</c:v>
                </c:pt>
                <c:pt idx="2336">
                  <c:v>22.079000000000001</c:v>
                </c:pt>
                <c:pt idx="2337">
                  <c:v>22.085899999999924</c:v>
                </c:pt>
                <c:pt idx="2338">
                  <c:v>22.092699999999908</c:v>
                </c:pt>
                <c:pt idx="2339">
                  <c:v>22.099499999999935</c:v>
                </c:pt>
                <c:pt idx="2340">
                  <c:v>22.106400000000001</c:v>
                </c:pt>
                <c:pt idx="2341">
                  <c:v>22.113199999999999</c:v>
                </c:pt>
                <c:pt idx="2342">
                  <c:v>22.120100000000001</c:v>
                </c:pt>
                <c:pt idx="2343">
                  <c:v>22.126899999999999</c:v>
                </c:pt>
                <c:pt idx="2344">
                  <c:v>22.133800000000068</c:v>
                </c:pt>
                <c:pt idx="2345">
                  <c:v>22.140599999999989</c:v>
                </c:pt>
                <c:pt idx="2346">
                  <c:v>22.147400000000001</c:v>
                </c:pt>
                <c:pt idx="2347">
                  <c:v>22.154299999999999</c:v>
                </c:pt>
                <c:pt idx="2348">
                  <c:v>22.161100000000001</c:v>
                </c:pt>
                <c:pt idx="2349">
                  <c:v>22.167999999999999</c:v>
                </c:pt>
                <c:pt idx="2350">
                  <c:v>22.174800000000083</c:v>
                </c:pt>
                <c:pt idx="2351">
                  <c:v>22.181699999999989</c:v>
                </c:pt>
                <c:pt idx="2352">
                  <c:v>22.18849999999992</c:v>
                </c:pt>
                <c:pt idx="2353">
                  <c:v>22.1953</c:v>
                </c:pt>
                <c:pt idx="2354">
                  <c:v>22.20219999999992</c:v>
                </c:pt>
                <c:pt idx="2355">
                  <c:v>22.209</c:v>
                </c:pt>
                <c:pt idx="2356">
                  <c:v>22.215900000000001</c:v>
                </c:pt>
                <c:pt idx="2357">
                  <c:v>22.22269999999989</c:v>
                </c:pt>
                <c:pt idx="2358">
                  <c:v>22.22959999999992</c:v>
                </c:pt>
                <c:pt idx="2359">
                  <c:v>22.2364</c:v>
                </c:pt>
                <c:pt idx="2360">
                  <c:v>22.243200000000002</c:v>
                </c:pt>
                <c:pt idx="2361">
                  <c:v>22.2501</c:v>
                </c:pt>
                <c:pt idx="2362">
                  <c:v>22.256900000000005</c:v>
                </c:pt>
                <c:pt idx="2363">
                  <c:v>22.2638</c:v>
                </c:pt>
                <c:pt idx="2364">
                  <c:v>22.270600000000002</c:v>
                </c:pt>
                <c:pt idx="2365">
                  <c:v>22.2775</c:v>
                </c:pt>
                <c:pt idx="2366">
                  <c:v>22.284300000000002</c:v>
                </c:pt>
                <c:pt idx="2367">
                  <c:v>22.2911</c:v>
                </c:pt>
                <c:pt idx="2368">
                  <c:v>22.297999999999988</c:v>
                </c:pt>
                <c:pt idx="2369">
                  <c:v>22.304800000000064</c:v>
                </c:pt>
                <c:pt idx="2370">
                  <c:v>22.311699999999988</c:v>
                </c:pt>
                <c:pt idx="2371">
                  <c:v>22.3185</c:v>
                </c:pt>
                <c:pt idx="2372">
                  <c:v>22.32539999999992</c:v>
                </c:pt>
                <c:pt idx="2373">
                  <c:v>22.3322</c:v>
                </c:pt>
                <c:pt idx="2374">
                  <c:v>22.339099999999988</c:v>
                </c:pt>
                <c:pt idx="2375">
                  <c:v>22.3459</c:v>
                </c:pt>
                <c:pt idx="2376">
                  <c:v>22.352699999999924</c:v>
                </c:pt>
                <c:pt idx="2377">
                  <c:v>22.3596</c:v>
                </c:pt>
                <c:pt idx="2378">
                  <c:v>22.366399999999924</c:v>
                </c:pt>
                <c:pt idx="2379">
                  <c:v>22.3733</c:v>
                </c:pt>
                <c:pt idx="2380">
                  <c:v>22.380099999999924</c:v>
                </c:pt>
                <c:pt idx="2381">
                  <c:v>22.387</c:v>
                </c:pt>
                <c:pt idx="2382">
                  <c:v>22.393799999999931</c:v>
                </c:pt>
                <c:pt idx="2383">
                  <c:v>22.400599999999908</c:v>
                </c:pt>
                <c:pt idx="2384">
                  <c:v>22.407499999999931</c:v>
                </c:pt>
                <c:pt idx="2385">
                  <c:v>22.414300000000001</c:v>
                </c:pt>
                <c:pt idx="2386">
                  <c:v>22.421199999999935</c:v>
                </c:pt>
                <c:pt idx="2387">
                  <c:v>22.427999999999987</c:v>
                </c:pt>
                <c:pt idx="2388">
                  <c:v>22.434899999999999</c:v>
                </c:pt>
                <c:pt idx="2389">
                  <c:v>22.441699999999912</c:v>
                </c:pt>
                <c:pt idx="2390">
                  <c:v>22.448499999999882</c:v>
                </c:pt>
                <c:pt idx="2391">
                  <c:v>22.455399999999912</c:v>
                </c:pt>
                <c:pt idx="2392">
                  <c:v>22.462199999999882</c:v>
                </c:pt>
                <c:pt idx="2393">
                  <c:v>22.469099999999912</c:v>
                </c:pt>
                <c:pt idx="2394">
                  <c:v>22.475899999999989</c:v>
                </c:pt>
                <c:pt idx="2395">
                  <c:v>22.482699999999863</c:v>
                </c:pt>
                <c:pt idx="2396">
                  <c:v>22.489599999999882</c:v>
                </c:pt>
                <c:pt idx="2397">
                  <c:v>22.49639999999992</c:v>
                </c:pt>
                <c:pt idx="2398">
                  <c:v>22.503299999999989</c:v>
                </c:pt>
                <c:pt idx="2399">
                  <c:v>22.510100000000001</c:v>
                </c:pt>
                <c:pt idx="2400">
                  <c:v>22.516999999999999</c:v>
                </c:pt>
                <c:pt idx="2401">
                  <c:v>22.523800000000001</c:v>
                </c:pt>
                <c:pt idx="2402">
                  <c:v>22.5307</c:v>
                </c:pt>
                <c:pt idx="2403">
                  <c:v>22.537500000000001</c:v>
                </c:pt>
                <c:pt idx="2404">
                  <c:v>22.5443</c:v>
                </c:pt>
                <c:pt idx="2405">
                  <c:v>22.551200000000001</c:v>
                </c:pt>
                <c:pt idx="2406">
                  <c:v>22.558</c:v>
                </c:pt>
                <c:pt idx="2407">
                  <c:v>22.564900000000005</c:v>
                </c:pt>
                <c:pt idx="2408">
                  <c:v>22.5717</c:v>
                </c:pt>
                <c:pt idx="2409">
                  <c:v>22.578600000000002</c:v>
                </c:pt>
                <c:pt idx="2410">
                  <c:v>22.585399999999897</c:v>
                </c:pt>
                <c:pt idx="2411">
                  <c:v>22.59219999999992</c:v>
                </c:pt>
                <c:pt idx="2412">
                  <c:v>22.5991</c:v>
                </c:pt>
                <c:pt idx="2413">
                  <c:v>22.605899999999988</c:v>
                </c:pt>
                <c:pt idx="2414">
                  <c:v>22.61280000000006</c:v>
                </c:pt>
                <c:pt idx="2415">
                  <c:v>22.619599999999988</c:v>
                </c:pt>
                <c:pt idx="2416">
                  <c:v>22.6265</c:v>
                </c:pt>
                <c:pt idx="2417">
                  <c:v>22.633299999999988</c:v>
                </c:pt>
                <c:pt idx="2418">
                  <c:v>22.6401</c:v>
                </c:pt>
                <c:pt idx="2419">
                  <c:v>22.646999999999988</c:v>
                </c:pt>
                <c:pt idx="2420">
                  <c:v>22.653800000000068</c:v>
                </c:pt>
                <c:pt idx="2421">
                  <c:v>22.660699999999924</c:v>
                </c:pt>
                <c:pt idx="2422">
                  <c:v>22.6675</c:v>
                </c:pt>
                <c:pt idx="2423">
                  <c:v>22.674399999999999</c:v>
                </c:pt>
                <c:pt idx="2424">
                  <c:v>22.6812</c:v>
                </c:pt>
                <c:pt idx="2425">
                  <c:v>22.687999999999999</c:v>
                </c:pt>
                <c:pt idx="2426">
                  <c:v>22.694900000000068</c:v>
                </c:pt>
                <c:pt idx="2427">
                  <c:v>22.701699999999931</c:v>
                </c:pt>
                <c:pt idx="2428">
                  <c:v>22.708599999999908</c:v>
                </c:pt>
                <c:pt idx="2429">
                  <c:v>22.715399999999935</c:v>
                </c:pt>
                <c:pt idx="2430">
                  <c:v>22.722299999999908</c:v>
                </c:pt>
                <c:pt idx="2431">
                  <c:v>22.729099999999935</c:v>
                </c:pt>
                <c:pt idx="2432">
                  <c:v>22.735900000000001</c:v>
                </c:pt>
                <c:pt idx="2433">
                  <c:v>22.742799999999878</c:v>
                </c:pt>
                <c:pt idx="2434">
                  <c:v>22.749599999999912</c:v>
                </c:pt>
                <c:pt idx="2435">
                  <c:v>22.756499999999939</c:v>
                </c:pt>
                <c:pt idx="2436">
                  <c:v>22.763299999999912</c:v>
                </c:pt>
                <c:pt idx="2437">
                  <c:v>22.770199999999939</c:v>
                </c:pt>
                <c:pt idx="2438">
                  <c:v>22.777000000000001</c:v>
                </c:pt>
                <c:pt idx="2439">
                  <c:v>22.783799999999882</c:v>
                </c:pt>
                <c:pt idx="2440">
                  <c:v>22.790699999999916</c:v>
                </c:pt>
                <c:pt idx="2441">
                  <c:v>22.797499999999989</c:v>
                </c:pt>
                <c:pt idx="2442">
                  <c:v>22.804400000000001</c:v>
                </c:pt>
                <c:pt idx="2443">
                  <c:v>22.811199999999999</c:v>
                </c:pt>
                <c:pt idx="2444">
                  <c:v>22.818000000000001</c:v>
                </c:pt>
                <c:pt idx="2445">
                  <c:v>22.824900000000031</c:v>
                </c:pt>
                <c:pt idx="2446">
                  <c:v>22.831700000000001</c:v>
                </c:pt>
                <c:pt idx="2447">
                  <c:v>22.8386</c:v>
                </c:pt>
                <c:pt idx="2448">
                  <c:v>22.84539999999992</c:v>
                </c:pt>
                <c:pt idx="2449">
                  <c:v>22.8523</c:v>
                </c:pt>
                <c:pt idx="2450">
                  <c:v>22.859100000000005</c:v>
                </c:pt>
                <c:pt idx="2451">
                  <c:v>22.866</c:v>
                </c:pt>
                <c:pt idx="2452">
                  <c:v>22.872800000000005</c:v>
                </c:pt>
                <c:pt idx="2453">
                  <c:v>22.8797</c:v>
                </c:pt>
                <c:pt idx="2454">
                  <c:v>22.886500000000002</c:v>
                </c:pt>
                <c:pt idx="2455">
                  <c:v>22.8933</c:v>
                </c:pt>
                <c:pt idx="2456">
                  <c:v>22.900200000000002</c:v>
                </c:pt>
                <c:pt idx="2457">
                  <c:v>22.907</c:v>
                </c:pt>
                <c:pt idx="2458">
                  <c:v>22.913900000000005</c:v>
                </c:pt>
                <c:pt idx="2459">
                  <c:v>22.920699999999897</c:v>
                </c:pt>
                <c:pt idx="2460">
                  <c:v>22.927600000000002</c:v>
                </c:pt>
                <c:pt idx="2461">
                  <c:v>22.9344</c:v>
                </c:pt>
                <c:pt idx="2462">
                  <c:v>22.94119999999992</c:v>
                </c:pt>
                <c:pt idx="2463">
                  <c:v>22.948099999999897</c:v>
                </c:pt>
                <c:pt idx="2464">
                  <c:v>22.954899999999999</c:v>
                </c:pt>
                <c:pt idx="2465">
                  <c:v>22.9618</c:v>
                </c:pt>
                <c:pt idx="2466">
                  <c:v>22.968599999999867</c:v>
                </c:pt>
                <c:pt idx="2467">
                  <c:v>22.975499999999901</c:v>
                </c:pt>
                <c:pt idx="2468">
                  <c:v>22.982299999999874</c:v>
                </c:pt>
                <c:pt idx="2469">
                  <c:v>22.989099999999915</c:v>
                </c:pt>
                <c:pt idx="2470">
                  <c:v>22.995999999999924</c:v>
                </c:pt>
                <c:pt idx="2471">
                  <c:v>23.002800000000001</c:v>
                </c:pt>
                <c:pt idx="2472">
                  <c:v>23.009699999999924</c:v>
                </c:pt>
                <c:pt idx="2473">
                  <c:v>23.016500000000001</c:v>
                </c:pt>
                <c:pt idx="2474">
                  <c:v>23.023399999999924</c:v>
                </c:pt>
                <c:pt idx="2475">
                  <c:v>23.030200000000001</c:v>
                </c:pt>
                <c:pt idx="2476">
                  <c:v>23.036999999999999</c:v>
                </c:pt>
                <c:pt idx="2477">
                  <c:v>23.043900000000001</c:v>
                </c:pt>
                <c:pt idx="2478">
                  <c:v>23.050699999999939</c:v>
                </c:pt>
                <c:pt idx="2479">
                  <c:v>23.057600000000001</c:v>
                </c:pt>
                <c:pt idx="2480">
                  <c:v>23.064399999999939</c:v>
                </c:pt>
                <c:pt idx="2481">
                  <c:v>23.071300000000001</c:v>
                </c:pt>
                <c:pt idx="2482">
                  <c:v>23.078099999999989</c:v>
                </c:pt>
                <c:pt idx="2483">
                  <c:v>23.084900000000001</c:v>
                </c:pt>
                <c:pt idx="2484">
                  <c:v>23.091799999999989</c:v>
                </c:pt>
                <c:pt idx="2485">
                  <c:v>23.098599999999916</c:v>
                </c:pt>
                <c:pt idx="2486">
                  <c:v>23.105499999999989</c:v>
                </c:pt>
                <c:pt idx="2487">
                  <c:v>23.112300000000001</c:v>
                </c:pt>
                <c:pt idx="2488">
                  <c:v>23.119199999999999</c:v>
                </c:pt>
                <c:pt idx="2489">
                  <c:v>23.126000000000001</c:v>
                </c:pt>
                <c:pt idx="2490">
                  <c:v>23.132800000000035</c:v>
                </c:pt>
                <c:pt idx="2491">
                  <c:v>23.139700000000001</c:v>
                </c:pt>
                <c:pt idx="2492">
                  <c:v>23.1465</c:v>
                </c:pt>
                <c:pt idx="2493">
                  <c:v>23.153400000000001</c:v>
                </c:pt>
                <c:pt idx="2494">
                  <c:v>23.1602</c:v>
                </c:pt>
                <c:pt idx="2495">
                  <c:v>23.167100000000001</c:v>
                </c:pt>
                <c:pt idx="2496">
                  <c:v>23.173900000000035</c:v>
                </c:pt>
                <c:pt idx="2497">
                  <c:v>23.180700000000002</c:v>
                </c:pt>
                <c:pt idx="2498">
                  <c:v>23.1876</c:v>
                </c:pt>
                <c:pt idx="2499">
                  <c:v>23.194400000000005</c:v>
                </c:pt>
                <c:pt idx="2500">
                  <c:v>23.2013</c:v>
                </c:pt>
                <c:pt idx="2501">
                  <c:v>23.208100000000002</c:v>
                </c:pt>
                <c:pt idx="2502">
                  <c:v>23.215</c:v>
                </c:pt>
                <c:pt idx="2503">
                  <c:v>23.221800000000005</c:v>
                </c:pt>
                <c:pt idx="2504">
                  <c:v>23.228599999999904</c:v>
                </c:pt>
                <c:pt idx="2505">
                  <c:v>23.23549999999992</c:v>
                </c:pt>
                <c:pt idx="2506">
                  <c:v>23.242299999999897</c:v>
                </c:pt>
                <c:pt idx="2507">
                  <c:v>23.24919999999992</c:v>
                </c:pt>
                <c:pt idx="2508">
                  <c:v>23.256</c:v>
                </c:pt>
                <c:pt idx="2509">
                  <c:v>23.26289999999992</c:v>
                </c:pt>
                <c:pt idx="2510">
                  <c:v>23.269699999999901</c:v>
                </c:pt>
                <c:pt idx="2511">
                  <c:v>23.276499999999924</c:v>
                </c:pt>
                <c:pt idx="2512">
                  <c:v>23.283399999999901</c:v>
                </c:pt>
                <c:pt idx="2513">
                  <c:v>23.290199999999924</c:v>
                </c:pt>
                <c:pt idx="2514">
                  <c:v>23.2971</c:v>
                </c:pt>
                <c:pt idx="2515">
                  <c:v>23.303899999999999</c:v>
                </c:pt>
                <c:pt idx="2516">
                  <c:v>23.310800000000068</c:v>
                </c:pt>
                <c:pt idx="2517">
                  <c:v>23.317599999999999</c:v>
                </c:pt>
                <c:pt idx="2518">
                  <c:v>23.324400000000001</c:v>
                </c:pt>
                <c:pt idx="2519">
                  <c:v>23.331299999999999</c:v>
                </c:pt>
                <c:pt idx="2520">
                  <c:v>23.338100000000001</c:v>
                </c:pt>
                <c:pt idx="2521">
                  <c:v>23.344999999999999</c:v>
                </c:pt>
                <c:pt idx="2522">
                  <c:v>23.351800000000068</c:v>
                </c:pt>
                <c:pt idx="2523">
                  <c:v>23.358699999999935</c:v>
                </c:pt>
                <c:pt idx="2524">
                  <c:v>23.365499999999912</c:v>
                </c:pt>
                <c:pt idx="2525">
                  <c:v>23.372299999999989</c:v>
                </c:pt>
                <c:pt idx="2526">
                  <c:v>23.379200000000001</c:v>
                </c:pt>
                <c:pt idx="2527">
                  <c:v>23.385999999999989</c:v>
                </c:pt>
                <c:pt idx="2528">
                  <c:v>23.392900000000001</c:v>
                </c:pt>
                <c:pt idx="2529">
                  <c:v>23.399699999999989</c:v>
                </c:pt>
                <c:pt idx="2530">
                  <c:v>23.406599999999912</c:v>
                </c:pt>
                <c:pt idx="2531">
                  <c:v>23.413399999999989</c:v>
                </c:pt>
                <c:pt idx="2532">
                  <c:v>23.420299999999912</c:v>
                </c:pt>
                <c:pt idx="2533">
                  <c:v>23.427099999999989</c:v>
                </c:pt>
                <c:pt idx="2534">
                  <c:v>23.433900000000001</c:v>
                </c:pt>
                <c:pt idx="2535">
                  <c:v>23.440799999999882</c:v>
                </c:pt>
                <c:pt idx="2536">
                  <c:v>23.44759999999992</c:v>
                </c:pt>
                <c:pt idx="2537">
                  <c:v>23.454499999999989</c:v>
                </c:pt>
                <c:pt idx="2538">
                  <c:v>23.46129999999992</c:v>
                </c:pt>
                <c:pt idx="2539">
                  <c:v>23.468199999999886</c:v>
                </c:pt>
                <c:pt idx="2540">
                  <c:v>23.474999999999987</c:v>
                </c:pt>
                <c:pt idx="2541">
                  <c:v>23.4818</c:v>
                </c:pt>
                <c:pt idx="2542">
                  <c:v>23.488699999999863</c:v>
                </c:pt>
                <c:pt idx="2543">
                  <c:v>23.495499999999897</c:v>
                </c:pt>
                <c:pt idx="2544">
                  <c:v>23.502400000000002</c:v>
                </c:pt>
                <c:pt idx="2545">
                  <c:v>23.5092</c:v>
                </c:pt>
                <c:pt idx="2546">
                  <c:v>23.516100000000005</c:v>
                </c:pt>
                <c:pt idx="2547">
                  <c:v>23.5229</c:v>
                </c:pt>
                <c:pt idx="2548">
                  <c:v>23.52969999999992</c:v>
                </c:pt>
                <c:pt idx="2549">
                  <c:v>23.5366</c:v>
                </c:pt>
                <c:pt idx="2550">
                  <c:v>23.54339999999992</c:v>
                </c:pt>
                <c:pt idx="2551">
                  <c:v>23.5503</c:v>
                </c:pt>
                <c:pt idx="2552">
                  <c:v>23.557099999999988</c:v>
                </c:pt>
                <c:pt idx="2553">
                  <c:v>23.564</c:v>
                </c:pt>
                <c:pt idx="2554">
                  <c:v>23.57079999999992</c:v>
                </c:pt>
                <c:pt idx="2555">
                  <c:v>23.5776</c:v>
                </c:pt>
                <c:pt idx="2556">
                  <c:v>23.58449999999992</c:v>
                </c:pt>
                <c:pt idx="2557">
                  <c:v>23.5913</c:v>
                </c:pt>
                <c:pt idx="2558">
                  <c:v>23.598199999999924</c:v>
                </c:pt>
                <c:pt idx="2559">
                  <c:v>23.605</c:v>
                </c:pt>
                <c:pt idx="2560">
                  <c:v>23.611900000000094</c:v>
                </c:pt>
                <c:pt idx="2561">
                  <c:v>23.6187</c:v>
                </c:pt>
                <c:pt idx="2562">
                  <c:v>23.625499999999931</c:v>
                </c:pt>
                <c:pt idx="2563">
                  <c:v>23.632400000000001</c:v>
                </c:pt>
                <c:pt idx="2564">
                  <c:v>23.639199999999999</c:v>
                </c:pt>
                <c:pt idx="2565">
                  <c:v>23.646100000000001</c:v>
                </c:pt>
                <c:pt idx="2566">
                  <c:v>23.652899999999999</c:v>
                </c:pt>
                <c:pt idx="2567">
                  <c:v>23.659800000000068</c:v>
                </c:pt>
                <c:pt idx="2568">
                  <c:v>23.666599999999935</c:v>
                </c:pt>
                <c:pt idx="2569">
                  <c:v>23.673400000000001</c:v>
                </c:pt>
                <c:pt idx="2570">
                  <c:v>23.680299999999935</c:v>
                </c:pt>
                <c:pt idx="2571">
                  <c:v>23.687100000000001</c:v>
                </c:pt>
                <c:pt idx="2572">
                  <c:v>23.693999999999999</c:v>
                </c:pt>
                <c:pt idx="2573">
                  <c:v>23.700800000000001</c:v>
                </c:pt>
                <c:pt idx="2574">
                  <c:v>23.707699999999939</c:v>
                </c:pt>
                <c:pt idx="2575">
                  <c:v>23.714500000000001</c:v>
                </c:pt>
                <c:pt idx="2576">
                  <c:v>23.721299999999989</c:v>
                </c:pt>
                <c:pt idx="2577">
                  <c:v>23.728199999999916</c:v>
                </c:pt>
                <c:pt idx="2578">
                  <c:v>23.734999999999999</c:v>
                </c:pt>
                <c:pt idx="2579">
                  <c:v>23.741900000000001</c:v>
                </c:pt>
                <c:pt idx="2580">
                  <c:v>23.748699999999882</c:v>
                </c:pt>
                <c:pt idx="2581">
                  <c:v>23.75549999999992</c:v>
                </c:pt>
                <c:pt idx="2582">
                  <c:v>23.762399999999886</c:v>
                </c:pt>
                <c:pt idx="2583">
                  <c:v>23.76919999999992</c:v>
                </c:pt>
                <c:pt idx="2584">
                  <c:v>23.7761</c:v>
                </c:pt>
                <c:pt idx="2585">
                  <c:v>23.78289999999992</c:v>
                </c:pt>
                <c:pt idx="2586">
                  <c:v>23.7898</c:v>
                </c:pt>
                <c:pt idx="2587">
                  <c:v>23.796600000000002</c:v>
                </c:pt>
                <c:pt idx="2588">
                  <c:v>23.8035</c:v>
                </c:pt>
                <c:pt idx="2589">
                  <c:v>23.810300000000005</c:v>
                </c:pt>
                <c:pt idx="2590">
                  <c:v>23.817100000000035</c:v>
                </c:pt>
                <c:pt idx="2591">
                  <c:v>23.824000000000005</c:v>
                </c:pt>
                <c:pt idx="2592">
                  <c:v>23.83080000000006</c:v>
                </c:pt>
                <c:pt idx="2593">
                  <c:v>23.837700000000005</c:v>
                </c:pt>
                <c:pt idx="2594">
                  <c:v>23.8445</c:v>
                </c:pt>
                <c:pt idx="2595">
                  <c:v>23.851400000000005</c:v>
                </c:pt>
                <c:pt idx="2596">
                  <c:v>23.8582</c:v>
                </c:pt>
                <c:pt idx="2597">
                  <c:v>23.864999999999988</c:v>
                </c:pt>
                <c:pt idx="2598">
                  <c:v>23.871900000000064</c:v>
                </c:pt>
                <c:pt idx="2599">
                  <c:v>23.87869999999992</c:v>
                </c:pt>
                <c:pt idx="2600">
                  <c:v>23.885599999999897</c:v>
                </c:pt>
                <c:pt idx="2601">
                  <c:v>23.892399999999924</c:v>
                </c:pt>
                <c:pt idx="2602">
                  <c:v>23.8993</c:v>
                </c:pt>
                <c:pt idx="2603">
                  <c:v>23.906099999999924</c:v>
                </c:pt>
                <c:pt idx="2604">
                  <c:v>23.9129</c:v>
                </c:pt>
                <c:pt idx="2605">
                  <c:v>23.919799999999924</c:v>
                </c:pt>
                <c:pt idx="2606">
                  <c:v>23.926599999999915</c:v>
                </c:pt>
                <c:pt idx="2607">
                  <c:v>23.933499999999924</c:v>
                </c:pt>
                <c:pt idx="2608">
                  <c:v>23.940299999999908</c:v>
                </c:pt>
                <c:pt idx="2609">
                  <c:v>23.947199999999924</c:v>
                </c:pt>
                <c:pt idx="2610">
                  <c:v>23.954000000000001</c:v>
                </c:pt>
                <c:pt idx="2611">
                  <c:v>23.960899999999924</c:v>
                </c:pt>
                <c:pt idx="2612">
                  <c:v>23.967699999999908</c:v>
                </c:pt>
                <c:pt idx="2613">
                  <c:v>23.974499999999935</c:v>
                </c:pt>
                <c:pt idx="2614">
                  <c:v>23.981399999999908</c:v>
                </c:pt>
                <c:pt idx="2615">
                  <c:v>23.988199999999878</c:v>
                </c:pt>
                <c:pt idx="2616">
                  <c:v>23.995099999999908</c:v>
                </c:pt>
                <c:pt idx="2617">
                  <c:v>24.001899999999999</c:v>
                </c:pt>
                <c:pt idx="2618">
                  <c:v>24.008800000000001</c:v>
                </c:pt>
                <c:pt idx="2619">
                  <c:v>24.015599999999989</c:v>
                </c:pt>
                <c:pt idx="2620">
                  <c:v>24.022399999999916</c:v>
                </c:pt>
                <c:pt idx="2621">
                  <c:v>24.029299999999989</c:v>
                </c:pt>
                <c:pt idx="2622">
                  <c:v>24.036100000000001</c:v>
                </c:pt>
                <c:pt idx="2623">
                  <c:v>24.042999999999989</c:v>
                </c:pt>
                <c:pt idx="2624">
                  <c:v>24.049800000000001</c:v>
                </c:pt>
                <c:pt idx="2625">
                  <c:v>24.056699999999989</c:v>
                </c:pt>
                <c:pt idx="2626">
                  <c:v>24.06349999999992</c:v>
                </c:pt>
                <c:pt idx="2627">
                  <c:v>24.0703</c:v>
                </c:pt>
                <c:pt idx="2628">
                  <c:v>24.077200000000001</c:v>
                </c:pt>
                <c:pt idx="2629">
                  <c:v>24.084</c:v>
                </c:pt>
                <c:pt idx="2630">
                  <c:v>24.090900000000001</c:v>
                </c:pt>
                <c:pt idx="2631">
                  <c:v>24.0977</c:v>
                </c:pt>
                <c:pt idx="2632">
                  <c:v>24.104600000000001</c:v>
                </c:pt>
                <c:pt idx="2633">
                  <c:v>24.111400000000035</c:v>
                </c:pt>
                <c:pt idx="2634">
                  <c:v>24.118200000000005</c:v>
                </c:pt>
                <c:pt idx="2635">
                  <c:v>24.1251</c:v>
                </c:pt>
                <c:pt idx="2636">
                  <c:v>24.131900000000094</c:v>
                </c:pt>
                <c:pt idx="2637">
                  <c:v>24.138800000000035</c:v>
                </c:pt>
                <c:pt idx="2638">
                  <c:v>24.145600000000002</c:v>
                </c:pt>
                <c:pt idx="2639">
                  <c:v>24.1525</c:v>
                </c:pt>
                <c:pt idx="2640">
                  <c:v>24.159300000000005</c:v>
                </c:pt>
                <c:pt idx="2641">
                  <c:v>24.1661</c:v>
                </c:pt>
                <c:pt idx="2642">
                  <c:v>24.172999999999988</c:v>
                </c:pt>
                <c:pt idx="2643">
                  <c:v>24.179800000000064</c:v>
                </c:pt>
                <c:pt idx="2644">
                  <c:v>24.18669999999992</c:v>
                </c:pt>
                <c:pt idx="2645">
                  <c:v>24.1935</c:v>
                </c:pt>
                <c:pt idx="2646">
                  <c:v>24.20039999999992</c:v>
                </c:pt>
                <c:pt idx="2647">
                  <c:v>24.2072</c:v>
                </c:pt>
                <c:pt idx="2648">
                  <c:v>24.213999999999999</c:v>
                </c:pt>
                <c:pt idx="2649">
                  <c:v>24.2209</c:v>
                </c:pt>
                <c:pt idx="2650">
                  <c:v>24.227699999999924</c:v>
                </c:pt>
                <c:pt idx="2651">
                  <c:v>24.2346</c:v>
                </c:pt>
                <c:pt idx="2652">
                  <c:v>24.241399999999924</c:v>
                </c:pt>
                <c:pt idx="2653">
                  <c:v>24.248299999999908</c:v>
                </c:pt>
                <c:pt idx="2654">
                  <c:v>24.255099999999924</c:v>
                </c:pt>
                <c:pt idx="2655">
                  <c:v>24.261900000000001</c:v>
                </c:pt>
                <c:pt idx="2656">
                  <c:v>24.268799999999878</c:v>
                </c:pt>
                <c:pt idx="2657">
                  <c:v>24.275599999999908</c:v>
                </c:pt>
                <c:pt idx="2658">
                  <c:v>24.282499999999878</c:v>
                </c:pt>
                <c:pt idx="2659">
                  <c:v>24.289299999999912</c:v>
                </c:pt>
                <c:pt idx="2660">
                  <c:v>24.296199999999935</c:v>
                </c:pt>
                <c:pt idx="2661">
                  <c:v>24.303000000000001</c:v>
                </c:pt>
                <c:pt idx="2662">
                  <c:v>24.309799999999989</c:v>
                </c:pt>
                <c:pt idx="2663">
                  <c:v>24.316700000000001</c:v>
                </c:pt>
                <c:pt idx="2664">
                  <c:v>24.323499999999989</c:v>
                </c:pt>
                <c:pt idx="2665">
                  <c:v>24.330400000000001</c:v>
                </c:pt>
                <c:pt idx="2666">
                  <c:v>24.337199999999999</c:v>
                </c:pt>
                <c:pt idx="2667">
                  <c:v>24.344100000000001</c:v>
                </c:pt>
                <c:pt idx="2668">
                  <c:v>24.350899999999999</c:v>
                </c:pt>
                <c:pt idx="2669">
                  <c:v>24.357700000000001</c:v>
                </c:pt>
                <c:pt idx="2670">
                  <c:v>24.364599999999989</c:v>
                </c:pt>
                <c:pt idx="2671">
                  <c:v>24.371400000000001</c:v>
                </c:pt>
                <c:pt idx="2672">
                  <c:v>24.378299999999989</c:v>
                </c:pt>
                <c:pt idx="2673">
                  <c:v>24.38509999999992</c:v>
                </c:pt>
                <c:pt idx="2674">
                  <c:v>24.391999999999999</c:v>
                </c:pt>
                <c:pt idx="2675">
                  <c:v>24.398800000000001</c:v>
                </c:pt>
                <c:pt idx="2676">
                  <c:v>24.405599999999897</c:v>
                </c:pt>
                <c:pt idx="2677">
                  <c:v>24.41249999999992</c:v>
                </c:pt>
                <c:pt idx="2678">
                  <c:v>24.4193</c:v>
                </c:pt>
                <c:pt idx="2679">
                  <c:v>24.42619999999992</c:v>
                </c:pt>
                <c:pt idx="2680">
                  <c:v>24.433</c:v>
                </c:pt>
                <c:pt idx="2681">
                  <c:v>24.439900000000005</c:v>
                </c:pt>
                <c:pt idx="2682">
                  <c:v>24.446699999999897</c:v>
                </c:pt>
                <c:pt idx="2683">
                  <c:v>24.45349999999992</c:v>
                </c:pt>
                <c:pt idx="2684">
                  <c:v>24.460399999999897</c:v>
                </c:pt>
                <c:pt idx="2685">
                  <c:v>24.46719999999992</c:v>
                </c:pt>
                <c:pt idx="2686">
                  <c:v>24.4741</c:v>
                </c:pt>
                <c:pt idx="2687">
                  <c:v>24.48089999999992</c:v>
                </c:pt>
                <c:pt idx="2688">
                  <c:v>24.4878</c:v>
                </c:pt>
                <c:pt idx="2689">
                  <c:v>24.49459999999992</c:v>
                </c:pt>
                <c:pt idx="2690">
                  <c:v>24.5015</c:v>
                </c:pt>
                <c:pt idx="2691">
                  <c:v>24.50829999999992</c:v>
                </c:pt>
                <c:pt idx="2692">
                  <c:v>24.5151</c:v>
                </c:pt>
                <c:pt idx="2693">
                  <c:v>24.521999999999988</c:v>
                </c:pt>
                <c:pt idx="2694">
                  <c:v>24.5288</c:v>
                </c:pt>
                <c:pt idx="2695">
                  <c:v>24.535699999999924</c:v>
                </c:pt>
                <c:pt idx="2696">
                  <c:v>24.542499999999908</c:v>
                </c:pt>
                <c:pt idx="2697">
                  <c:v>24.549399999999924</c:v>
                </c:pt>
                <c:pt idx="2698">
                  <c:v>24.5562</c:v>
                </c:pt>
                <c:pt idx="2699">
                  <c:v>24.562999999999931</c:v>
                </c:pt>
                <c:pt idx="2700">
                  <c:v>24.569900000000001</c:v>
                </c:pt>
                <c:pt idx="2701">
                  <c:v>24.576699999999931</c:v>
                </c:pt>
                <c:pt idx="2702">
                  <c:v>24.583599999999908</c:v>
                </c:pt>
                <c:pt idx="2703">
                  <c:v>24.590399999999935</c:v>
                </c:pt>
                <c:pt idx="2704">
                  <c:v>24.597300000000001</c:v>
                </c:pt>
                <c:pt idx="2705">
                  <c:v>24.604099999999999</c:v>
                </c:pt>
                <c:pt idx="2706">
                  <c:v>24.610900000000072</c:v>
                </c:pt>
                <c:pt idx="2707">
                  <c:v>24.617799999999999</c:v>
                </c:pt>
                <c:pt idx="2708">
                  <c:v>24.624600000000001</c:v>
                </c:pt>
                <c:pt idx="2709">
                  <c:v>24.631499999999999</c:v>
                </c:pt>
                <c:pt idx="2710">
                  <c:v>24.638300000000001</c:v>
                </c:pt>
                <c:pt idx="2711">
                  <c:v>24.645199999999939</c:v>
                </c:pt>
                <c:pt idx="2712">
                  <c:v>24.652000000000001</c:v>
                </c:pt>
                <c:pt idx="2713">
                  <c:v>24.658799999999989</c:v>
                </c:pt>
                <c:pt idx="2714">
                  <c:v>24.665699999999916</c:v>
                </c:pt>
                <c:pt idx="2715">
                  <c:v>24.672499999999989</c:v>
                </c:pt>
                <c:pt idx="2716">
                  <c:v>24.679400000000001</c:v>
                </c:pt>
                <c:pt idx="2717">
                  <c:v>24.686199999999989</c:v>
                </c:pt>
                <c:pt idx="2718">
                  <c:v>24.693000000000001</c:v>
                </c:pt>
                <c:pt idx="2719">
                  <c:v>24.699900000000031</c:v>
                </c:pt>
                <c:pt idx="2720">
                  <c:v>24.70669999999992</c:v>
                </c:pt>
                <c:pt idx="2721">
                  <c:v>24.7136</c:v>
                </c:pt>
                <c:pt idx="2722">
                  <c:v>24.72039999999992</c:v>
                </c:pt>
                <c:pt idx="2723">
                  <c:v>24.7273</c:v>
                </c:pt>
                <c:pt idx="2724">
                  <c:v>24.734100000000005</c:v>
                </c:pt>
                <c:pt idx="2725">
                  <c:v>24.741</c:v>
                </c:pt>
                <c:pt idx="2726">
                  <c:v>24.747800000000005</c:v>
                </c:pt>
                <c:pt idx="2727">
                  <c:v>24.7546</c:v>
                </c:pt>
                <c:pt idx="2728">
                  <c:v>24.761500000000002</c:v>
                </c:pt>
                <c:pt idx="2729">
                  <c:v>24.768299999999897</c:v>
                </c:pt>
                <c:pt idx="2730">
                  <c:v>24.775200000000002</c:v>
                </c:pt>
                <c:pt idx="2731">
                  <c:v>24.781999999999989</c:v>
                </c:pt>
                <c:pt idx="2732">
                  <c:v>24.788900000000002</c:v>
                </c:pt>
                <c:pt idx="2733">
                  <c:v>24.795699999999897</c:v>
                </c:pt>
                <c:pt idx="2734">
                  <c:v>24.80249999999992</c:v>
                </c:pt>
                <c:pt idx="2735">
                  <c:v>24.8094</c:v>
                </c:pt>
                <c:pt idx="2736">
                  <c:v>24.816199999999988</c:v>
                </c:pt>
                <c:pt idx="2737">
                  <c:v>24.8231</c:v>
                </c:pt>
                <c:pt idx="2738">
                  <c:v>24.829899999999999</c:v>
                </c:pt>
                <c:pt idx="2739">
                  <c:v>24.836800000000068</c:v>
                </c:pt>
                <c:pt idx="2740">
                  <c:v>24.843599999999924</c:v>
                </c:pt>
                <c:pt idx="2741">
                  <c:v>24.8504</c:v>
                </c:pt>
                <c:pt idx="2742">
                  <c:v>24.857299999999999</c:v>
                </c:pt>
                <c:pt idx="2743">
                  <c:v>24.864100000000001</c:v>
                </c:pt>
                <c:pt idx="2744">
                  <c:v>24.870999999999999</c:v>
                </c:pt>
                <c:pt idx="2745">
                  <c:v>24.877800000000068</c:v>
                </c:pt>
                <c:pt idx="2746">
                  <c:v>24.884699999999924</c:v>
                </c:pt>
                <c:pt idx="2747">
                  <c:v>24.891500000000001</c:v>
                </c:pt>
                <c:pt idx="2748">
                  <c:v>24.898299999999935</c:v>
                </c:pt>
                <c:pt idx="2749">
                  <c:v>24.905199999999908</c:v>
                </c:pt>
                <c:pt idx="2750">
                  <c:v>24.911999999999999</c:v>
                </c:pt>
                <c:pt idx="2751">
                  <c:v>24.918900000000001</c:v>
                </c:pt>
                <c:pt idx="2752">
                  <c:v>24.925699999999878</c:v>
                </c:pt>
                <c:pt idx="2753">
                  <c:v>24.932599999999908</c:v>
                </c:pt>
                <c:pt idx="2754">
                  <c:v>24.939399999999939</c:v>
                </c:pt>
                <c:pt idx="2755">
                  <c:v>24.946199999999916</c:v>
                </c:pt>
                <c:pt idx="2756">
                  <c:v>24.953099999999989</c:v>
                </c:pt>
                <c:pt idx="2757">
                  <c:v>24.959900000000001</c:v>
                </c:pt>
                <c:pt idx="2758">
                  <c:v>24.966799999999882</c:v>
                </c:pt>
                <c:pt idx="2759">
                  <c:v>24.973599999999916</c:v>
                </c:pt>
                <c:pt idx="2760">
                  <c:v>24.980499999999882</c:v>
                </c:pt>
                <c:pt idx="2761">
                  <c:v>24.987299999999919</c:v>
                </c:pt>
                <c:pt idx="2762">
                  <c:v>24.9941</c:v>
                </c:pt>
                <c:pt idx="2763">
                  <c:v>25.001000000000001</c:v>
                </c:pt>
                <c:pt idx="2764">
                  <c:v>25.007800000000035</c:v>
                </c:pt>
                <c:pt idx="2765">
                  <c:v>25.014700000000001</c:v>
                </c:pt>
                <c:pt idx="2766">
                  <c:v>25.0215</c:v>
                </c:pt>
                <c:pt idx="2767">
                  <c:v>25.02839999999992</c:v>
                </c:pt>
                <c:pt idx="2768">
                  <c:v>25.0352</c:v>
                </c:pt>
                <c:pt idx="2769">
                  <c:v>25.04209999999992</c:v>
                </c:pt>
                <c:pt idx="2770">
                  <c:v>25.0489</c:v>
                </c:pt>
                <c:pt idx="2771">
                  <c:v>25.055700000000002</c:v>
                </c:pt>
                <c:pt idx="2772">
                  <c:v>25.062599999999897</c:v>
                </c:pt>
                <c:pt idx="2773">
                  <c:v>25.069400000000002</c:v>
                </c:pt>
                <c:pt idx="2774">
                  <c:v>25.0763</c:v>
                </c:pt>
                <c:pt idx="2775">
                  <c:v>25.083100000000002</c:v>
                </c:pt>
                <c:pt idx="2776">
                  <c:v>25.09</c:v>
                </c:pt>
                <c:pt idx="2777">
                  <c:v>25.096800000000005</c:v>
                </c:pt>
                <c:pt idx="2778">
                  <c:v>25.1036</c:v>
                </c:pt>
                <c:pt idx="2779">
                  <c:v>25.110499999999988</c:v>
                </c:pt>
                <c:pt idx="2780">
                  <c:v>25.117300000000064</c:v>
                </c:pt>
                <c:pt idx="2781">
                  <c:v>25.124199999999988</c:v>
                </c:pt>
                <c:pt idx="2782">
                  <c:v>25.131000000000068</c:v>
                </c:pt>
                <c:pt idx="2783">
                  <c:v>25.137899999999998</c:v>
                </c:pt>
                <c:pt idx="2784">
                  <c:v>25.1447</c:v>
                </c:pt>
                <c:pt idx="2785">
                  <c:v>25.151499999999999</c:v>
                </c:pt>
                <c:pt idx="2786">
                  <c:v>25.1584</c:v>
                </c:pt>
                <c:pt idx="2787">
                  <c:v>25.165199999999924</c:v>
                </c:pt>
                <c:pt idx="2788">
                  <c:v>25.1721</c:v>
                </c:pt>
                <c:pt idx="2789">
                  <c:v>25.178899999999999</c:v>
                </c:pt>
                <c:pt idx="2790">
                  <c:v>25.1858</c:v>
                </c:pt>
                <c:pt idx="2791">
                  <c:v>25.192599999999924</c:v>
                </c:pt>
                <c:pt idx="2792">
                  <c:v>25.199400000000001</c:v>
                </c:pt>
                <c:pt idx="2793">
                  <c:v>25.206299999999931</c:v>
                </c:pt>
                <c:pt idx="2794">
                  <c:v>25.213100000000001</c:v>
                </c:pt>
                <c:pt idx="2795">
                  <c:v>25.22</c:v>
                </c:pt>
                <c:pt idx="2796">
                  <c:v>25.226800000000001</c:v>
                </c:pt>
                <c:pt idx="2797">
                  <c:v>25.233699999999935</c:v>
                </c:pt>
                <c:pt idx="2798">
                  <c:v>25.240499999999912</c:v>
                </c:pt>
                <c:pt idx="2799">
                  <c:v>25.247299999999989</c:v>
                </c:pt>
                <c:pt idx="2800">
                  <c:v>25.254200000000001</c:v>
                </c:pt>
                <c:pt idx="2801">
                  <c:v>25.260999999999989</c:v>
                </c:pt>
                <c:pt idx="2802">
                  <c:v>25.267900000000001</c:v>
                </c:pt>
                <c:pt idx="2803">
                  <c:v>25.274699999999989</c:v>
                </c:pt>
                <c:pt idx="2804">
                  <c:v>25.281599999999912</c:v>
                </c:pt>
                <c:pt idx="2805">
                  <c:v>25.288399999999882</c:v>
                </c:pt>
                <c:pt idx="2806">
                  <c:v>25.29519999999992</c:v>
                </c:pt>
                <c:pt idx="2807">
                  <c:v>25.302099999999989</c:v>
                </c:pt>
                <c:pt idx="2808">
                  <c:v>25.308900000000001</c:v>
                </c:pt>
                <c:pt idx="2809">
                  <c:v>25.315799999999989</c:v>
                </c:pt>
                <c:pt idx="2810">
                  <c:v>25.32259999999992</c:v>
                </c:pt>
                <c:pt idx="2811">
                  <c:v>25.329499999999989</c:v>
                </c:pt>
                <c:pt idx="2812">
                  <c:v>25.336300000000001</c:v>
                </c:pt>
                <c:pt idx="2813">
                  <c:v>25.3431</c:v>
                </c:pt>
                <c:pt idx="2814">
                  <c:v>25.35</c:v>
                </c:pt>
                <c:pt idx="2815">
                  <c:v>25.356800000000035</c:v>
                </c:pt>
                <c:pt idx="2816">
                  <c:v>25.36369999999992</c:v>
                </c:pt>
                <c:pt idx="2817">
                  <c:v>25.3705</c:v>
                </c:pt>
                <c:pt idx="2818">
                  <c:v>25.377400000000005</c:v>
                </c:pt>
                <c:pt idx="2819">
                  <c:v>25.3842</c:v>
                </c:pt>
                <c:pt idx="2820">
                  <c:v>25.390999999999988</c:v>
                </c:pt>
                <c:pt idx="2821">
                  <c:v>25.397900000000035</c:v>
                </c:pt>
                <c:pt idx="2822">
                  <c:v>25.40469999999992</c:v>
                </c:pt>
                <c:pt idx="2823">
                  <c:v>25.4116</c:v>
                </c:pt>
                <c:pt idx="2824">
                  <c:v>25.41839999999992</c:v>
                </c:pt>
                <c:pt idx="2825">
                  <c:v>25.425299999999897</c:v>
                </c:pt>
                <c:pt idx="2826">
                  <c:v>25.43209999999992</c:v>
                </c:pt>
                <c:pt idx="2827">
                  <c:v>25.4389</c:v>
                </c:pt>
                <c:pt idx="2828">
                  <c:v>25.445799999999863</c:v>
                </c:pt>
                <c:pt idx="2829">
                  <c:v>25.452599999999901</c:v>
                </c:pt>
                <c:pt idx="2830">
                  <c:v>25.45949999999992</c:v>
                </c:pt>
                <c:pt idx="2831">
                  <c:v>25.466299999999908</c:v>
                </c:pt>
                <c:pt idx="2832">
                  <c:v>25.473199999999924</c:v>
                </c:pt>
                <c:pt idx="2833">
                  <c:v>25.479999999999986</c:v>
                </c:pt>
                <c:pt idx="2834">
                  <c:v>25.486799999999878</c:v>
                </c:pt>
                <c:pt idx="2835">
                  <c:v>25.493699999999908</c:v>
                </c:pt>
                <c:pt idx="2836">
                  <c:v>25.500499999999931</c:v>
                </c:pt>
                <c:pt idx="2837">
                  <c:v>25.507400000000001</c:v>
                </c:pt>
                <c:pt idx="2838">
                  <c:v>25.514199999999999</c:v>
                </c:pt>
                <c:pt idx="2839">
                  <c:v>25.521100000000001</c:v>
                </c:pt>
                <c:pt idx="2840">
                  <c:v>25.527899999999999</c:v>
                </c:pt>
                <c:pt idx="2841">
                  <c:v>25.534700000000001</c:v>
                </c:pt>
                <c:pt idx="2842">
                  <c:v>25.541599999999935</c:v>
                </c:pt>
                <c:pt idx="2843">
                  <c:v>25.548399999999912</c:v>
                </c:pt>
                <c:pt idx="2844">
                  <c:v>25.555299999999935</c:v>
                </c:pt>
                <c:pt idx="2845">
                  <c:v>25.562099999999912</c:v>
                </c:pt>
                <c:pt idx="2846">
                  <c:v>25.568999999999939</c:v>
                </c:pt>
                <c:pt idx="2847">
                  <c:v>25.575800000000001</c:v>
                </c:pt>
                <c:pt idx="2848">
                  <c:v>25.582699999999878</c:v>
                </c:pt>
                <c:pt idx="2849">
                  <c:v>25.589499999999912</c:v>
                </c:pt>
                <c:pt idx="2850">
                  <c:v>25.596299999999989</c:v>
                </c:pt>
                <c:pt idx="2851">
                  <c:v>25.603200000000001</c:v>
                </c:pt>
                <c:pt idx="2852">
                  <c:v>25.610000000000031</c:v>
                </c:pt>
                <c:pt idx="2853">
                  <c:v>25.616800000000083</c:v>
                </c:pt>
                <c:pt idx="2854">
                  <c:v>25.623699999999989</c:v>
                </c:pt>
                <c:pt idx="2855">
                  <c:v>25.630500000000001</c:v>
                </c:pt>
                <c:pt idx="2856">
                  <c:v>25.637400000000031</c:v>
                </c:pt>
                <c:pt idx="2857">
                  <c:v>25.644200000000001</c:v>
                </c:pt>
                <c:pt idx="2858">
                  <c:v>25.651100000000035</c:v>
                </c:pt>
                <c:pt idx="2859">
                  <c:v>25.657900000000083</c:v>
                </c:pt>
                <c:pt idx="2860">
                  <c:v>25.664800000000035</c:v>
                </c:pt>
                <c:pt idx="2861">
                  <c:v>25.671600000000005</c:v>
                </c:pt>
                <c:pt idx="2862">
                  <c:v>25.6785</c:v>
                </c:pt>
                <c:pt idx="2863">
                  <c:v>25.685300000000002</c:v>
                </c:pt>
                <c:pt idx="2864">
                  <c:v>25.6921</c:v>
                </c:pt>
                <c:pt idx="2865">
                  <c:v>25.699000000000005</c:v>
                </c:pt>
                <c:pt idx="2866">
                  <c:v>25.7058</c:v>
                </c:pt>
                <c:pt idx="2867">
                  <c:v>25.712700000000002</c:v>
                </c:pt>
                <c:pt idx="2868">
                  <c:v>25.7195</c:v>
                </c:pt>
                <c:pt idx="2869">
                  <c:v>25.726400000000002</c:v>
                </c:pt>
                <c:pt idx="2870">
                  <c:v>25.7332</c:v>
                </c:pt>
                <c:pt idx="2871">
                  <c:v>25.74</c:v>
                </c:pt>
                <c:pt idx="2872">
                  <c:v>25.7469</c:v>
                </c:pt>
                <c:pt idx="2873">
                  <c:v>25.75369999999992</c:v>
                </c:pt>
                <c:pt idx="2874">
                  <c:v>25.760599999999897</c:v>
                </c:pt>
                <c:pt idx="2875">
                  <c:v>25.767399999999924</c:v>
                </c:pt>
                <c:pt idx="2876">
                  <c:v>25.7743</c:v>
                </c:pt>
                <c:pt idx="2877">
                  <c:v>25.781099999999924</c:v>
                </c:pt>
                <c:pt idx="2878">
                  <c:v>25.7879</c:v>
                </c:pt>
                <c:pt idx="2879">
                  <c:v>25.794799999999924</c:v>
                </c:pt>
                <c:pt idx="2880">
                  <c:v>25.801600000000001</c:v>
                </c:pt>
                <c:pt idx="2881">
                  <c:v>25.808499999999924</c:v>
                </c:pt>
                <c:pt idx="2882">
                  <c:v>25.815300000000001</c:v>
                </c:pt>
                <c:pt idx="2883">
                  <c:v>25.822199999999924</c:v>
                </c:pt>
                <c:pt idx="2884">
                  <c:v>25.829000000000001</c:v>
                </c:pt>
                <c:pt idx="2885">
                  <c:v>25.835799999999935</c:v>
                </c:pt>
                <c:pt idx="2886">
                  <c:v>25.842699999999908</c:v>
                </c:pt>
                <c:pt idx="2887">
                  <c:v>25.849499999999935</c:v>
                </c:pt>
                <c:pt idx="2888">
                  <c:v>25.856400000000001</c:v>
                </c:pt>
                <c:pt idx="2889">
                  <c:v>25.863199999999939</c:v>
                </c:pt>
                <c:pt idx="2890">
                  <c:v>25.870100000000001</c:v>
                </c:pt>
                <c:pt idx="2891">
                  <c:v>25.876899999999999</c:v>
                </c:pt>
                <c:pt idx="2892">
                  <c:v>25.883699999999916</c:v>
                </c:pt>
                <c:pt idx="2893">
                  <c:v>25.890599999999989</c:v>
                </c:pt>
                <c:pt idx="2894">
                  <c:v>25.897400000000001</c:v>
                </c:pt>
                <c:pt idx="2895">
                  <c:v>25.904299999999989</c:v>
                </c:pt>
                <c:pt idx="2896">
                  <c:v>25.911100000000001</c:v>
                </c:pt>
                <c:pt idx="2897">
                  <c:v>25.917999999999999</c:v>
                </c:pt>
                <c:pt idx="2898">
                  <c:v>25.924800000000001</c:v>
                </c:pt>
                <c:pt idx="2899">
                  <c:v>25.9316</c:v>
                </c:pt>
                <c:pt idx="2900">
                  <c:v>25.93849999999992</c:v>
                </c:pt>
                <c:pt idx="2901">
                  <c:v>25.945299999999889</c:v>
                </c:pt>
                <c:pt idx="2902">
                  <c:v>25.95219999999992</c:v>
                </c:pt>
                <c:pt idx="2903">
                  <c:v>25.959</c:v>
                </c:pt>
                <c:pt idx="2904">
                  <c:v>25.96589999999992</c:v>
                </c:pt>
                <c:pt idx="2905">
                  <c:v>25.97269999999989</c:v>
                </c:pt>
                <c:pt idx="2906">
                  <c:v>25.979500000000002</c:v>
                </c:pt>
                <c:pt idx="2907">
                  <c:v>25.986399999999897</c:v>
                </c:pt>
                <c:pt idx="2908">
                  <c:v>25.993200000000002</c:v>
                </c:pt>
                <c:pt idx="2909">
                  <c:v>26.0001</c:v>
                </c:pt>
                <c:pt idx="2910">
                  <c:v>26.006900000000005</c:v>
                </c:pt>
                <c:pt idx="2911">
                  <c:v>26.013800000000035</c:v>
                </c:pt>
                <c:pt idx="2912">
                  <c:v>26.020600000000002</c:v>
                </c:pt>
                <c:pt idx="2913">
                  <c:v>26.0274</c:v>
                </c:pt>
                <c:pt idx="2914">
                  <c:v>26.034300000000005</c:v>
                </c:pt>
                <c:pt idx="2915">
                  <c:v>26.0411</c:v>
                </c:pt>
                <c:pt idx="2916">
                  <c:v>26.047999999999988</c:v>
                </c:pt>
                <c:pt idx="2917">
                  <c:v>26.054800000000064</c:v>
                </c:pt>
                <c:pt idx="2918">
                  <c:v>26.06169999999992</c:v>
                </c:pt>
                <c:pt idx="2919">
                  <c:v>26.068499999999901</c:v>
                </c:pt>
                <c:pt idx="2920">
                  <c:v>26.075299999999924</c:v>
                </c:pt>
                <c:pt idx="2921">
                  <c:v>26.082199999999901</c:v>
                </c:pt>
                <c:pt idx="2922">
                  <c:v>26.088999999999924</c:v>
                </c:pt>
                <c:pt idx="2923">
                  <c:v>26.0959</c:v>
                </c:pt>
                <c:pt idx="2924">
                  <c:v>26.102699999999924</c:v>
                </c:pt>
                <c:pt idx="2925">
                  <c:v>26.1096</c:v>
                </c:pt>
                <c:pt idx="2926">
                  <c:v>26.116399999999999</c:v>
                </c:pt>
                <c:pt idx="2927">
                  <c:v>26.1233</c:v>
                </c:pt>
                <c:pt idx="2928">
                  <c:v>26.130099999999999</c:v>
                </c:pt>
                <c:pt idx="2929">
                  <c:v>26.136900000000068</c:v>
                </c:pt>
                <c:pt idx="2930">
                  <c:v>26.143799999999931</c:v>
                </c:pt>
                <c:pt idx="2931">
                  <c:v>26.150600000000001</c:v>
                </c:pt>
                <c:pt idx="2932">
                  <c:v>26.157499999999999</c:v>
                </c:pt>
                <c:pt idx="2933">
                  <c:v>26.164300000000001</c:v>
                </c:pt>
                <c:pt idx="2934">
                  <c:v>26.171199999999999</c:v>
                </c:pt>
                <c:pt idx="2935">
                  <c:v>26.178000000000001</c:v>
                </c:pt>
                <c:pt idx="2936">
                  <c:v>26.184799999999989</c:v>
                </c:pt>
                <c:pt idx="2937">
                  <c:v>26.191700000000001</c:v>
                </c:pt>
                <c:pt idx="2938">
                  <c:v>26.198499999999989</c:v>
                </c:pt>
                <c:pt idx="2939">
                  <c:v>26.205399999999912</c:v>
                </c:pt>
                <c:pt idx="2940">
                  <c:v>26.212199999999989</c:v>
                </c:pt>
                <c:pt idx="2941">
                  <c:v>26.219100000000001</c:v>
                </c:pt>
                <c:pt idx="2942">
                  <c:v>26.225899999999989</c:v>
                </c:pt>
                <c:pt idx="2943">
                  <c:v>26.23269999999992</c:v>
                </c:pt>
                <c:pt idx="2944">
                  <c:v>26.239599999999989</c:v>
                </c:pt>
                <c:pt idx="2945">
                  <c:v>26.24639999999992</c:v>
                </c:pt>
                <c:pt idx="2946">
                  <c:v>26.253299999999989</c:v>
                </c:pt>
                <c:pt idx="2947">
                  <c:v>26.26009999999992</c:v>
                </c:pt>
                <c:pt idx="2948">
                  <c:v>26.266999999999989</c:v>
                </c:pt>
                <c:pt idx="2949">
                  <c:v>26.273800000000001</c:v>
                </c:pt>
                <c:pt idx="2950">
                  <c:v>26.280599999999897</c:v>
                </c:pt>
                <c:pt idx="2951">
                  <c:v>26.28749999999992</c:v>
                </c:pt>
                <c:pt idx="2952">
                  <c:v>26.2943</c:v>
                </c:pt>
                <c:pt idx="2953">
                  <c:v>26.301200000000001</c:v>
                </c:pt>
                <c:pt idx="2954">
                  <c:v>26.308</c:v>
                </c:pt>
                <c:pt idx="2955">
                  <c:v>26.31490000000009</c:v>
                </c:pt>
                <c:pt idx="2956">
                  <c:v>26.3217</c:v>
                </c:pt>
                <c:pt idx="2957">
                  <c:v>26.32849999999992</c:v>
                </c:pt>
                <c:pt idx="2958">
                  <c:v>26.3354</c:v>
                </c:pt>
                <c:pt idx="2959">
                  <c:v>26.34219999999992</c:v>
                </c:pt>
                <c:pt idx="2960">
                  <c:v>26.3491</c:v>
                </c:pt>
                <c:pt idx="2961">
                  <c:v>26.355899999999988</c:v>
                </c:pt>
                <c:pt idx="2962">
                  <c:v>26.3628</c:v>
                </c:pt>
                <c:pt idx="2963">
                  <c:v>26.36959999999992</c:v>
                </c:pt>
                <c:pt idx="2964">
                  <c:v>26.3764</c:v>
                </c:pt>
                <c:pt idx="2965">
                  <c:v>26.38329999999992</c:v>
                </c:pt>
                <c:pt idx="2966">
                  <c:v>26.3901</c:v>
                </c:pt>
                <c:pt idx="2967">
                  <c:v>26.396999999999988</c:v>
                </c:pt>
                <c:pt idx="2968">
                  <c:v>26.4038</c:v>
                </c:pt>
                <c:pt idx="2969">
                  <c:v>26.410699999999924</c:v>
                </c:pt>
                <c:pt idx="2970">
                  <c:v>26.4175</c:v>
                </c:pt>
                <c:pt idx="2971">
                  <c:v>26.424299999999924</c:v>
                </c:pt>
                <c:pt idx="2972">
                  <c:v>26.4312</c:v>
                </c:pt>
                <c:pt idx="2973">
                  <c:v>26.437999999999999</c:v>
                </c:pt>
                <c:pt idx="2974">
                  <c:v>26.444900000000001</c:v>
                </c:pt>
                <c:pt idx="2975">
                  <c:v>26.451699999999931</c:v>
                </c:pt>
                <c:pt idx="2976">
                  <c:v>26.458599999999908</c:v>
                </c:pt>
                <c:pt idx="2977">
                  <c:v>26.465399999999878</c:v>
                </c:pt>
                <c:pt idx="2978">
                  <c:v>26.472199999999912</c:v>
                </c:pt>
                <c:pt idx="2979">
                  <c:v>26.479099999999935</c:v>
                </c:pt>
                <c:pt idx="2980">
                  <c:v>26.485899999999912</c:v>
                </c:pt>
                <c:pt idx="2981">
                  <c:v>26.492799999999878</c:v>
                </c:pt>
                <c:pt idx="2982">
                  <c:v>26.499599999999912</c:v>
                </c:pt>
                <c:pt idx="2983">
                  <c:v>26.506499999999939</c:v>
                </c:pt>
                <c:pt idx="2984">
                  <c:v>26.513300000000001</c:v>
                </c:pt>
                <c:pt idx="2985">
                  <c:v>26.520099999999989</c:v>
                </c:pt>
                <c:pt idx="2986">
                  <c:v>26.527000000000001</c:v>
                </c:pt>
                <c:pt idx="2987">
                  <c:v>26.533799999999989</c:v>
                </c:pt>
                <c:pt idx="2988">
                  <c:v>26.540699999999916</c:v>
                </c:pt>
                <c:pt idx="2989">
                  <c:v>26.547499999999989</c:v>
                </c:pt>
                <c:pt idx="2990">
                  <c:v>26.554400000000001</c:v>
                </c:pt>
                <c:pt idx="2991">
                  <c:v>26.561199999999989</c:v>
                </c:pt>
                <c:pt idx="2992">
                  <c:v>26.567999999999987</c:v>
                </c:pt>
                <c:pt idx="2993">
                  <c:v>26.574900000000031</c:v>
                </c:pt>
                <c:pt idx="2994">
                  <c:v>26.58169999999992</c:v>
                </c:pt>
                <c:pt idx="2995">
                  <c:v>26.588599999999889</c:v>
                </c:pt>
                <c:pt idx="2996">
                  <c:v>26.59539999999992</c:v>
                </c:pt>
                <c:pt idx="2997">
                  <c:v>26.6023</c:v>
                </c:pt>
                <c:pt idx="2998">
                  <c:v>26.609100000000005</c:v>
                </c:pt>
                <c:pt idx="2999">
                  <c:v>26.615900000000035</c:v>
                </c:pt>
                <c:pt idx="3000">
                  <c:v>26.622800000000005</c:v>
                </c:pt>
                <c:pt idx="3001">
                  <c:v>26.6296</c:v>
                </c:pt>
                <c:pt idx="3002">
                  <c:v>26.636500000000005</c:v>
                </c:pt>
                <c:pt idx="3003">
                  <c:v>26.6433</c:v>
                </c:pt>
                <c:pt idx="3004">
                  <c:v>26.650200000000005</c:v>
                </c:pt>
                <c:pt idx="3005">
                  <c:v>26.65700000000006</c:v>
                </c:pt>
                <c:pt idx="3006">
                  <c:v>26.663900000000005</c:v>
                </c:pt>
                <c:pt idx="3007">
                  <c:v>26.6707</c:v>
                </c:pt>
                <c:pt idx="3008">
                  <c:v>26.677499999999988</c:v>
                </c:pt>
                <c:pt idx="3009">
                  <c:v>26.6844</c:v>
                </c:pt>
                <c:pt idx="3010">
                  <c:v>26.691199999999988</c:v>
                </c:pt>
                <c:pt idx="3011">
                  <c:v>26.6981</c:v>
                </c:pt>
                <c:pt idx="3012">
                  <c:v>26.704899999999999</c:v>
                </c:pt>
                <c:pt idx="3013">
                  <c:v>26.711800000000068</c:v>
                </c:pt>
                <c:pt idx="3014">
                  <c:v>26.718599999999924</c:v>
                </c:pt>
                <c:pt idx="3015">
                  <c:v>26.725399999999915</c:v>
                </c:pt>
                <c:pt idx="3016">
                  <c:v>26.732299999999924</c:v>
                </c:pt>
                <c:pt idx="3017">
                  <c:v>26.739100000000001</c:v>
                </c:pt>
                <c:pt idx="3018">
                  <c:v>26.745999999999924</c:v>
                </c:pt>
                <c:pt idx="3019">
                  <c:v>26.752800000000001</c:v>
                </c:pt>
                <c:pt idx="3020">
                  <c:v>26.759699999999924</c:v>
                </c:pt>
                <c:pt idx="3021">
                  <c:v>26.766499999999908</c:v>
                </c:pt>
                <c:pt idx="3022">
                  <c:v>26.773299999999935</c:v>
                </c:pt>
                <c:pt idx="3023">
                  <c:v>26.780199999999908</c:v>
                </c:pt>
                <c:pt idx="3024">
                  <c:v>26.786999999999935</c:v>
                </c:pt>
                <c:pt idx="3025">
                  <c:v>26.793900000000001</c:v>
                </c:pt>
                <c:pt idx="3026">
                  <c:v>26.800699999999939</c:v>
                </c:pt>
                <c:pt idx="3027">
                  <c:v>26.807600000000001</c:v>
                </c:pt>
                <c:pt idx="3028">
                  <c:v>26.814399999999999</c:v>
                </c:pt>
                <c:pt idx="3029">
                  <c:v>26.821200000000001</c:v>
                </c:pt>
                <c:pt idx="3030">
                  <c:v>26.828099999999989</c:v>
                </c:pt>
                <c:pt idx="3031">
                  <c:v>26.834900000000076</c:v>
                </c:pt>
                <c:pt idx="3032">
                  <c:v>26.841799999999989</c:v>
                </c:pt>
                <c:pt idx="3033">
                  <c:v>26.848599999999916</c:v>
                </c:pt>
                <c:pt idx="3034">
                  <c:v>26.855499999999989</c:v>
                </c:pt>
                <c:pt idx="3035">
                  <c:v>26.862299999999919</c:v>
                </c:pt>
                <c:pt idx="3036">
                  <c:v>26.8691</c:v>
                </c:pt>
                <c:pt idx="3037">
                  <c:v>26.876000000000001</c:v>
                </c:pt>
                <c:pt idx="3038">
                  <c:v>26.8828</c:v>
                </c:pt>
                <c:pt idx="3039">
                  <c:v>26.88969999999992</c:v>
                </c:pt>
                <c:pt idx="3040">
                  <c:v>26.8965</c:v>
                </c:pt>
                <c:pt idx="3041">
                  <c:v>26.90339999999992</c:v>
                </c:pt>
                <c:pt idx="3042">
                  <c:v>26.9102</c:v>
                </c:pt>
                <c:pt idx="3043">
                  <c:v>26.917000000000005</c:v>
                </c:pt>
                <c:pt idx="3044">
                  <c:v>26.9239</c:v>
                </c:pt>
                <c:pt idx="3045">
                  <c:v>26.930700000000002</c:v>
                </c:pt>
                <c:pt idx="3046">
                  <c:v>26.9376</c:v>
                </c:pt>
                <c:pt idx="3047">
                  <c:v>26.944400000000002</c:v>
                </c:pt>
                <c:pt idx="3048">
                  <c:v>26.9513</c:v>
                </c:pt>
                <c:pt idx="3049">
                  <c:v>26.958100000000002</c:v>
                </c:pt>
                <c:pt idx="3050">
                  <c:v>26.9649</c:v>
                </c:pt>
                <c:pt idx="3051">
                  <c:v>26.971800000000005</c:v>
                </c:pt>
                <c:pt idx="3052">
                  <c:v>26.978599999999904</c:v>
                </c:pt>
                <c:pt idx="3053">
                  <c:v>26.985499999999863</c:v>
                </c:pt>
                <c:pt idx="3054">
                  <c:v>26.992299999999897</c:v>
                </c:pt>
                <c:pt idx="3055">
                  <c:v>26.99919999999992</c:v>
                </c:pt>
                <c:pt idx="3056">
                  <c:v>27.006</c:v>
                </c:pt>
                <c:pt idx="3057">
                  <c:v>27.012799999999924</c:v>
                </c:pt>
                <c:pt idx="3058">
                  <c:v>27.0197</c:v>
                </c:pt>
                <c:pt idx="3059">
                  <c:v>27.026499999999924</c:v>
                </c:pt>
                <c:pt idx="3060">
                  <c:v>27.0334</c:v>
                </c:pt>
                <c:pt idx="3061">
                  <c:v>27.040199999999924</c:v>
                </c:pt>
                <c:pt idx="3062">
                  <c:v>27.0471</c:v>
                </c:pt>
                <c:pt idx="3063">
                  <c:v>27.053899999999999</c:v>
                </c:pt>
                <c:pt idx="3064">
                  <c:v>27.060699999999908</c:v>
                </c:pt>
                <c:pt idx="3065">
                  <c:v>27.067599999999924</c:v>
                </c:pt>
                <c:pt idx="3066">
                  <c:v>27.074400000000001</c:v>
                </c:pt>
                <c:pt idx="3067">
                  <c:v>27.081299999999931</c:v>
                </c:pt>
                <c:pt idx="3068">
                  <c:v>27.088099999999908</c:v>
                </c:pt>
                <c:pt idx="3069">
                  <c:v>27.094999999999999</c:v>
                </c:pt>
                <c:pt idx="3070">
                  <c:v>27.101800000000068</c:v>
                </c:pt>
                <c:pt idx="3071">
                  <c:v>27.108599999999939</c:v>
                </c:pt>
                <c:pt idx="3072">
                  <c:v>27.115500000000001</c:v>
                </c:pt>
                <c:pt idx="3073">
                  <c:v>27.122299999999989</c:v>
                </c:pt>
                <c:pt idx="3074">
                  <c:v>27.129200000000001</c:v>
                </c:pt>
                <c:pt idx="3075">
                  <c:v>27.135999999999999</c:v>
                </c:pt>
                <c:pt idx="3076">
                  <c:v>27.142900000000001</c:v>
                </c:pt>
                <c:pt idx="3077">
                  <c:v>27.149699999999989</c:v>
                </c:pt>
                <c:pt idx="3078">
                  <c:v>27.156500000000001</c:v>
                </c:pt>
                <c:pt idx="3079">
                  <c:v>27.163399999999989</c:v>
                </c:pt>
                <c:pt idx="3080">
                  <c:v>27.170200000000001</c:v>
                </c:pt>
                <c:pt idx="3081">
                  <c:v>27.177099999999999</c:v>
                </c:pt>
                <c:pt idx="3082">
                  <c:v>27.183900000000001</c:v>
                </c:pt>
                <c:pt idx="3083">
                  <c:v>27.190799999999989</c:v>
                </c:pt>
                <c:pt idx="3084">
                  <c:v>27.197600000000001</c:v>
                </c:pt>
                <c:pt idx="3085">
                  <c:v>27.204499999999989</c:v>
                </c:pt>
                <c:pt idx="3086">
                  <c:v>27.211300000000001</c:v>
                </c:pt>
                <c:pt idx="3087">
                  <c:v>27.2181</c:v>
                </c:pt>
                <c:pt idx="3088">
                  <c:v>27.224999999999987</c:v>
                </c:pt>
                <c:pt idx="3089">
                  <c:v>27.231800000000035</c:v>
                </c:pt>
                <c:pt idx="3090">
                  <c:v>27.23869999999992</c:v>
                </c:pt>
                <c:pt idx="3091">
                  <c:v>27.245499999999897</c:v>
                </c:pt>
                <c:pt idx="3092">
                  <c:v>27.252400000000002</c:v>
                </c:pt>
                <c:pt idx="3093">
                  <c:v>27.2592</c:v>
                </c:pt>
                <c:pt idx="3094">
                  <c:v>27.26599999999992</c:v>
                </c:pt>
                <c:pt idx="3095">
                  <c:v>27.2729</c:v>
                </c:pt>
                <c:pt idx="3096">
                  <c:v>27.27969999999992</c:v>
                </c:pt>
                <c:pt idx="3097">
                  <c:v>27.286599999999897</c:v>
                </c:pt>
                <c:pt idx="3098">
                  <c:v>27.29339999999992</c:v>
                </c:pt>
                <c:pt idx="3099">
                  <c:v>27.3003</c:v>
                </c:pt>
                <c:pt idx="3100">
                  <c:v>27.307099999999988</c:v>
                </c:pt>
                <c:pt idx="3101">
                  <c:v>27.313900000000068</c:v>
                </c:pt>
                <c:pt idx="3102">
                  <c:v>27.32079999999992</c:v>
                </c:pt>
                <c:pt idx="3103">
                  <c:v>27.3276</c:v>
                </c:pt>
                <c:pt idx="3104">
                  <c:v>27.334499999999988</c:v>
                </c:pt>
                <c:pt idx="3105">
                  <c:v>27.3413</c:v>
                </c:pt>
                <c:pt idx="3106">
                  <c:v>27.348199999999924</c:v>
                </c:pt>
                <c:pt idx="3107">
                  <c:v>27.355</c:v>
                </c:pt>
                <c:pt idx="3108">
                  <c:v>27.361799999999924</c:v>
                </c:pt>
                <c:pt idx="3109">
                  <c:v>27.368699999999908</c:v>
                </c:pt>
                <c:pt idx="3110">
                  <c:v>27.375499999999931</c:v>
                </c:pt>
                <c:pt idx="3111">
                  <c:v>27.382399999999915</c:v>
                </c:pt>
                <c:pt idx="3112">
                  <c:v>27.389199999999931</c:v>
                </c:pt>
                <c:pt idx="3113">
                  <c:v>27.396100000000001</c:v>
                </c:pt>
                <c:pt idx="3114">
                  <c:v>27.402899999999935</c:v>
                </c:pt>
                <c:pt idx="3115">
                  <c:v>27.409699999999912</c:v>
                </c:pt>
                <c:pt idx="3116">
                  <c:v>27.416599999999935</c:v>
                </c:pt>
                <c:pt idx="3117">
                  <c:v>27.423399999999912</c:v>
                </c:pt>
                <c:pt idx="3118">
                  <c:v>27.430299999999935</c:v>
                </c:pt>
                <c:pt idx="3119">
                  <c:v>27.437100000000001</c:v>
                </c:pt>
                <c:pt idx="3120">
                  <c:v>27.443999999999939</c:v>
                </c:pt>
                <c:pt idx="3121">
                  <c:v>27.450800000000001</c:v>
                </c:pt>
                <c:pt idx="3122">
                  <c:v>27.457599999999989</c:v>
                </c:pt>
                <c:pt idx="3123">
                  <c:v>27.464499999999912</c:v>
                </c:pt>
                <c:pt idx="3124">
                  <c:v>27.471299999999989</c:v>
                </c:pt>
                <c:pt idx="3125">
                  <c:v>27.478199999999916</c:v>
                </c:pt>
                <c:pt idx="3126">
                  <c:v>27.484999999999989</c:v>
                </c:pt>
                <c:pt idx="3127">
                  <c:v>27.491900000000001</c:v>
                </c:pt>
                <c:pt idx="3128">
                  <c:v>27.498699999999882</c:v>
                </c:pt>
                <c:pt idx="3129">
                  <c:v>27.50549999999992</c:v>
                </c:pt>
                <c:pt idx="3130">
                  <c:v>27.5124</c:v>
                </c:pt>
                <c:pt idx="3131">
                  <c:v>27.519200000000001</c:v>
                </c:pt>
                <c:pt idx="3132">
                  <c:v>27.5261</c:v>
                </c:pt>
                <c:pt idx="3133">
                  <c:v>27.532900000000001</c:v>
                </c:pt>
                <c:pt idx="3134">
                  <c:v>27.539800000000035</c:v>
                </c:pt>
                <c:pt idx="3135">
                  <c:v>27.546600000000002</c:v>
                </c:pt>
                <c:pt idx="3136">
                  <c:v>27.5534</c:v>
                </c:pt>
                <c:pt idx="3137">
                  <c:v>27.560300000000002</c:v>
                </c:pt>
                <c:pt idx="3138">
                  <c:v>27.5671</c:v>
                </c:pt>
                <c:pt idx="3139">
                  <c:v>27.574000000000005</c:v>
                </c:pt>
                <c:pt idx="3140">
                  <c:v>27.5808</c:v>
                </c:pt>
                <c:pt idx="3141">
                  <c:v>27.587700000000002</c:v>
                </c:pt>
                <c:pt idx="3142">
                  <c:v>27.5945</c:v>
                </c:pt>
                <c:pt idx="3143">
                  <c:v>27.601299999999988</c:v>
                </c:pt>
                <c:pt idx="3144">
                  <c:v>27.6082</c:v>
                </c:pt>
                <c:pt idx="3145">
                  <c:v>27.614999999999998</c:v>
                </c:pt>
                <c:pt idx="3146">
                  <c:v>27.621900000000064</c:v>
                </c:pt>
                <c:pt idx="3147">
                  <c:v>27.62869999999992</c:v>
                </c:pt>
                <c:pt idx="3148">
                  <c:v>27.6356</c:v>
                </c:pt>
                <c:pt idx="3149">
                  <c:v>27.642399999999924</c:v>
                </c:pt>
                <c:pt idx="3150">
                  <c:v>27.6492</c:v>
                </c:pt>
                <c:pt idx="3151">
                  <c:v>27.656099999999999</c:v>
                </c:pt>
                <c:pt idx="3152">
                  <c:v>27.6629</c:v>
                </c:pt>
                <c:pt idx="3153">
                  <c:v>27.669799999999924</c:v>
                </c:pt>
                <c:pt idx="3154">
                  <c:v>27.676600000000001</c:v>
                </c:pt>
                <c:pt idx="3155">
                  <c:v>27.683499999999924</c:v>
                </c:pt>
                <c:pt idx="3156">
                  <c:v>27.690300000000001</c:v>
                </c:pt>
                <c:pt idx="3157">
                  <c:v>27.697099999999999</c:v>
                </c:pt>
                <c:pt idx="3158">
                  <c:v>27.704000000000001</c:v>
                </c:pt>
                <c:pt idx="3159">
                  <c:v>27.710799999999935</c:v>
                </c:pt>
                <c:pt idx="3160">
                  <c:v>27.717700000000001</c:v>
                </c:pt>
                <c:pt idx="3161">
                  <c:v>27.724499999999935</c:v>
                </c:pt>
                <c:pt idx="3162">
                  <c:v>27.731400000000001</c:v>
                </c:pt>
                <c:pt idx="3163">
                  <c:v>27.738199999999939</c:v>
                </c:pt>
                <c:pt idx="3164">
                  <c:v>27.745099999999908</c:v>
                </c:pt>
                <c:pt idx="3165">
                  <c:v>27.751899999999999</c:v>
                </c:pt>
                <c:pt idx="3166">
                  <c:v>27.758699999999916</c:v>
                </c:pt>
                <c:pt idx="3167">
                  <c:v>27.765599999999878</c:v>
                </c:pt>
                <c:pt idx="3168">
                  <c:v>27.772399999999916</c:v>
                </c:pt>
                <c:pt idx="3169">
                  <c:v>27.779299999999989</c:v>
                </c:pt>
                <c:pt idx="3170">
                  <c:v>27.786099999999916</c:v>
                </c:pt>
                <c:pt idx="3171">
                  <c:v>27.792999999999989</c:v>
                </c:pt>
                <c:pt idx="3172">
                  <c:v>27.799800000000001</c:v>
                </c:pt>
                <c:pt idx="3173">
                  <c:v>27.8066</c:v>
                </c:pt>
                <c:pt idx="3174">
                  <c:v>27.813500000000001</c:v>
                </c:pt>
                <c:pt idx="3175">
                  <c:v>27.8203</c:v>
                </c:pt>
                <c:pt idx="3176">
                  <c:v>27.827200000000001</c:v>
                </c:pt>
                <c:pt idx="3177">
                  <c:v>27.834000000000035</c:v>
                </c:pt>
                <c:pt idx="3178">
                  <c:v>27.840900000000001</c:v>
                </c:pt>
                <c:pt idx="3179">
                  <c:v>27.8477</c:v>
                </c:pt>
                <c:pt idx="3180">
                  <c:v>27.854500000000005</c:v>
                </c:pt>
                <c:pt idx="3181">
                  <c:v>27.8614</c:v>
                </c:pt>
                <c:pt idx="3182">
                  <c:v>27.868200000000002</c:v>
                </c:pt>
                <c:pt idx="3183">
                  <c:v>27.8751</c:v>
                </c:pt>
                <c:pt idx="3184">
                  <c:v>27.881900000000005</c:v>
                </c:pt>
                <c:pt idx="3185">
                  <c:v>27.8888</c:v>
                </c:pt>
                <c:pt idx="3186">
                  <c:v>27.895600000000002</c:v>
                </c:pt>
                <c:pt idx="3187">
                  <c:v>27.902399999999897</c:v>
                </c:pt>
                <c:pt idx="3188">
                  <c:v>27.909300000000002</c:v>
                </c:pt>
                <c:pt idx="3189">
                  <c:v>27.9161</c:v>
                </c:pt>
                <c:pt idx="3190">
                  <c:v>27.92299999999992</c:v>
                </c:pt>
                <c:pt idx="3191">
                  <c:v>27.9298</c:v>
                </c:pt>
                <c:pt idx="3192">
                  <c:v>27.93669999999992</c:v>
                </c:pt>
                <c:pt idx="3193">
                  <c:v>27.943499999999901</c:v>
                </c:pt>
                <c:pt idx="3194">
                  <c:v>27.950299999999924</c:v>
                </c:pt>
                <c:pt idx="3195">
                  <c:v>27.9572</c:v>
                </c:pt>
                <c:pt idx="3196">
                  <c:v>27.963999999999924</c:v>
                </c:pt>
                <c:pt idx="3197">
                  <c:v>27.9709</c:v>
                </c:pt>
                <c:pt idx="3198">
                  <c:v>27.977699999999924</c:v>
                </c:pt>
                <c:pt idx="3199">
                  <c:v>27.984599999999901</c:v>
                </c:pt>
                <c:pt idx="3200">
                  <c:v>27.991399999999924</c:v>
                </c:pt>
                <c:pt idx="3201">
                  <c:v>27.998199999999908</c:v>
                </c:pt>
                <c:pt idx="3202">
                  <c:v>28.005099999999924</c:v>
                </c:pt>
                <c:pt idx="3203">
                  <c:v>28.011900000000068</c:v>
                </c:pt>
                <c:pt idx="3204">
                  <c:v>28.018799999999931</c:v>
                </c:pt>
                <c:pt idx="3205">
                  <c:v>28.025599999999908</c:v>
                </c:pt>
                <c:pt idx="3206">
                  <c:v>28.032499999999931</c:v>
                </c:pt>
                <c:pt idx="3207">
                  <c:v>28.039300000000001</c:v>
                </c:pt>
                <c:pt idx="3208">
                  <c:v>28.046099999999939</c:v>
                </c:pt>
                <c:pt idx="3209">
                  <c:v>28.053000000000001</c:v>
                </c:pt>
                <c:pt idx="3210">
                  <c:v>28.059799999999989</c:v>
                </c:pt>
                <c:pt idx="3211">
                  <c:v>28.066699999999912</c:v>
                </c:pt>
                <c:pt idx="3212">
                  <c:v>28.073499999999989</c:v>
                </c:pt>
                <c:pt idx="3213">
                  <c:v>28.080399999999912</c:v>
                </c:pt>
                <c:pt idx="3214">
                  <c:v>28.087199999999989</c:v>
                </c:pt>
                <c:pt idx="3215">
                  <c:v>28.094000000000001</c:v>
                </c:pt>
                <c:pt idx="3216">
                  <c:v>28.100899999999999</c:v>
                </c:pt>
                <c:pt idx="3217">
                  <c:v>28.107700000000001</c:v>
                </c:pt>
                <c:pt idx="3218">
                  <c:v>28.114599999999999</c:v>
                </c:pt>
                <c:pt idx="3219">
                  <c:v>28.121400000000001</c:v>
                </c:pt>
                <c:pt idx="3220">
                  <c:v>28.128299999999989</c:v>
                </c:pt>
                <c:pt idx="3221">
                  <c:v>28.135100000000001</c:v>
                </c:pt>
                <c:pt idx="3222">
                  <c:v>28.141900000000035</c:v>
                </c:pt>
                <c:pt idx="3223">
                  <c:v>28.148800000000001</c:v>
                </c:pt>
                <c:pt idx="3224">
                  <c:v>28.1556</c:v>
                </c:pt>
                <c:pt idx="3225">
                  <c:v>28.16249999999992</c:v>
                </c:pt>
                <c:pt idx="3226">
                  <c:v>28.1693</c:v>
                </c:pt>
                <c:pt idx="3227">
                  <c:v>28.176200000000001</c:v>
                </c:pt>
                <c:pt idx="3228">
                  <c:v>28.183</c:v>
                </c:pt>
                <c:pt idx="3229">
                  <c:v>28.189800000000005</c:v>
                </c:pt>
                <c:pt idx="3230">
                  <c:v>28.1967</c:v>
                </c:pt>
                <c:pt idx="3231">
                  <c:v>28.20349999999992</c:v>
                </c:pt>
                <c:pt idx="3232">
                  <c:v>28.2104</c:v>
                </c:pt>
                <c:pt idx="3233">
                  <c:v>28.217199999999988</c:v>
                </c:pt>
                <c:pt idx="3234">
                  <c:v>28.2241</c:v>
                </c:pt>
                <c:pt idx="3235">
                  <c:v>28.230899999999988</c:v>
                </c:pt>
                <c:pt idx="3236">
                  <c:v>28.2377</c:v>
                </c:pt>
                <c:pt idx="3237">
                  <c:v>28.24459999999992</c:v>
                </c:pt>
                <c:pt idx="3238">
                  <c:v>28.2514</c:v>
                </c:pt>
                <c:pt idx="3239">
                  <c:v>28.25829999999992</c:v>
                </c:pt>
                <c:pt idx="3240">
                  <c:v>28.265099999999901</c:v>
                </c:pt>
                <c:pt idx="3241">
                  <c:v>28.271999999999988</c:v>
                </c:pt>
                <c:pt idx="3242">
                  <c:v>28.2788</c:v>
                </c:pt>
                <c:pt idx="3243">
                  <c:v>28.285699999999864</c:v>
                </c:pt>
                <c:pt idx="3244">
                  <c:v>28.292499999999908</c:v>
                </c:pt>
                <c:pt idx="3245">
                  <c:v>28.299299999999924</c:v>
                </c:pt>
                <c:pt idx="3246">
                  <c:v>28.3062</c:v>
                </c:pt>
                <c:pt idx="3247">
                  <c:v>28.312999999999999</c:v>
                </c:pt>
                <c:pt idx="3248">
                  <c:v>28.319900000000068</c:v>
                </c:pt>
                <c:pt idx="3249">
                  <c:v>28.326699999999931</c:v>
                </c:pt>
                <c:pt idx="3250">
                  <c:v>28.333600000000001</c:v>
                </c:pt>
                <c:pt idx="3251">
                  <c:v>28.340399999999935</c:v>
                </c:pt>
                <c:pt idx="3252">
                  <c:v>28.347200000000001</c:v>
                </c:pt>
                <c:pt idx="3253">
                  <c:v>28.354099999999999</c:v>
                </c:pt>
                <c:pt idx="3254">
                  <c:v>28.360900000000001</c:v>
                </c:pt>
                <c:pt idx="3255">
                  <c:v>28.367799999999935</c:v>
                </c:pt>
                <c:pt idx="3256">
                  <c:v>28.374600000000001</c:v>
                </c:pt>
                <c:pt idx="3257">
                  <c:v>28.381499999999939</c:v>
                </c:pt>
                <c:pt idx="3258">
                  <c:v>28.388299999999912</c:v>
                </c:pt>
                <c:pt idx="3259">
                  <c:v>28.395099999999989</c:v>
                </c:pt>
                <c:pt idx="3260">
                  <c:v>28.401999999999987</c:v>
                </c:pt>
                <c:pt idx="3261">
                  <c:v>28.408799999999882</c:v>
                </c:pt>
                <c:pt idx="3262">
                  <c:v>28.415699999999916</c:v>
                </c:pt>
                <c:pt idx="3263">
                  <c:v>28.422499999999882</c:v>
                </c:pt>
                <c:pt idx="3264">
                  <c:v>28.429399999999916</c:v>
                </c:pt>
                <c:pt idx="3265">
                  <c:v>28.436199999999989</c:v>
                </c:pt>
                <c:pt idx="3266">
                  <c:v>28.44299999999992</c:v>
                </c:pt>
                <c:pt idx="3267">
                  <c:v>28.4499</c:v>
                </c:pt>
                <c:pt idx="3268">
                  <c:v>28.45669999999992</c:v>
                </c:pt>
                <c:pt idx="3269">
                  <c:v>28.463599999999889</c:v>
                </c:pt>
                <c:pt idx="3270">
                  <c:v>28.47039999999992</c:v>
                </c:pt>
                <c:pt idx="3271">
                  <c:v>28.4773</c:v>
                </c:pt>
                <c:pt idx="3272">
                  <c:v>28.484100000000002</c:v>
                </c:pt>
                <c:pt idx="3273">
                  <c:v>28.4909</c:v>
                </c:pt>
                <c:pt idx="3274">
                  <c:v>28.497800000000005</c:v>
                </c:pt>
                <c:pt idx="3275">
                  <c:v>28.5046</c:v>
                </c:pt>
                <c:pt idx="3276">
                  <c:v>28.511500000000005</c:v>
                </c:pt>
                <c:pt idx="3277">
                  <c:v>28.5183</c:v>
                </c:pt>
                <c:pt idx="3278">
                  <c:v>28.525200000000002</c:v>
                </c:pt>
                <c:pt idx="3279">
                  <c:v>28.532</c:v>
                </c:pt>
                <c:pt idx="3280">
                  <c:v>28.53879999999992</c:v>
                </c:pt>
                <c:pt idx="3281">
                  <c:v>28.545699999999897</c:v>
                </c:pt>
                <c:pt idx="3282">
                  <c:v>28.55249999999992</c:v>
                </c:pt>
                <c:pt idx="3283">
                  <c:v>28.5594</c:v>
                </c:pt>
                <c:pt idx="3284">
                  <c:v>28.56619999999992</c:v>
                </c:pt>
                <c:pt idx="3285">
                  <c:v>28.5731</c:v>
                </c:pt>
                <c:pt idx="3286">
                  <c:v>28.579899999999999</c:v>
                </c:pt>
                <c:pt idx="3287">
                  <c:v>28.586699999999908</c:v>
                </c:pt>
                <c:pt idx="3288">
                  <c:v>28.593599999999924</c:v>
                </c:pt>
                <c:pt idx="3289">
                  <c:v>28.6004</c:v>
                </c:pt>
                <c:pt idx="3290">
                  <c:v>28.607299999999999</c:v>
                </c:pt>
                <c:pt idx="3291">
                  <c:v>28.614100000000068</c:v>
                </c:pt>
                <c:pt idx="3292">
                  <c:v>28.620999999999999</c:v>
                </c:pt>
                <c:pt idx="3293">
                  <c:v>28.627800000000068</c:v>
                </c:pt>
                <c:pt idx="3294">
                  <c:v>28.634599999999999</c:v>
                </c:pt>
                <c:pt idx="3295">
                  <c:v>28.641500000000001</c:v>
                </c:pt>
                <c:pt idx="3296">
                  <c:v>28.648299999999935</c:v>
                </c:pt>
                <c:pt idx="3297">
                  <c:v>28.655200000000001</c:v>
                </c:pt>
                <c:pt idx="3298">
                  <c:v>28.661999999999999</c:v>
                </c:pt>
                <c:pt idx="3299">
                  <c:v>28.668900000000001</c:v>
                </c:pt>
                <c:pt idx="3300">
                  <c:v>28.675699999999939</c:v>
                </c:pt>
                <c:pt idx="3301">
                  <c:v>28.682499999999912</c:v>
                </c:pt>
                <c:pt idx="3302">
                  <c:v>28.689399999999939</c:v>
                </c:pt>
                <c:pt idx="3303">
                  <c:v>28.696200000000001</c:v>
                </c:pt>
                <c:pt idx="3304">
                  <c:v>28.703099999999989</c:v>
                </c:pt>
                <c:pt idx="3305">
                  <c:v>28.709900000000001</c:v>
                </c:pt>
                <c:pt idx="3306">
                  <c:v>28.716799999999989</c:v>
                </c:pt>
                <c:pt idx="3307">
                  <c:v>28.723599999999916</c:v>
                </c:pt>
                <c:pt idx="3308">
                  <c:v>28.730399999999989</c:v>
                </c:pt>
                <c:pt idx="3309">
                  <c:v>28.737300000000001</c:v>
                </c:pt>
                <c:pt idx="3310">
                  <c:v>28.7441</c:v>
                </c:pt>
                <c:pt idx="3311">
                  <c:v>28.751000000000001</c:v>
                </c:pt>
                <c:pt idx="3312">
                  <c:v>28.757800000000035</c:v>
                </c:pt>
                <c:pt idx="3313">
                  <c:v>28.76469999999992</c:v>
                </c:pt>
                <c:pt idx="3314">
                  <c:v>28.7715</c:v>
                </c:pt>
                <c:pt idx="3315">
                  <c:v>28.778300000000002</c:v>
                </c:pt>
                <c:pt idx="3316">
                  <c:v>28.78519999999989</c:v>
                </c:pt>
                <c:pt idx="3317">
                  <c:v>28.792000000000002</c:v>
                </c:pt>
                <c:pt idx="3318">
                  <c:v>28.7989</c:v>
                </c:pt>
                <c:pt idx="3319">
                  <c:v>28.805700000000002</c:v>
                </c:pt>
                <c:pt idx="3320">
                  <c:v>28.8126</c:v>
                </c:pt>
                <c:pt idx="3321">
                  <c:v>28.819400000000005</c:v>
                </c:pt>
                <c:pt idx="3322">
                  <c:v>28.8263</c:v>
                </c:pt>
                <c:pt idx="3323">
                  <c:v>28.833100000000005</c:v>
                </c:pt>
                <c:pt idx="3324">
                  <c:v>28.839900000000064</c:v>
                </c:pt>
                <c:pt idx="3325">
                  <c:v>28.846800000000005</c:v>
                </c:pt>
                <c:pt idx="3326">
                  <c:v>28.8536</c:v>
                </c:pt>
                <c:pt idx="3327">
                  <c:v>28.86049999999992</c:v>
                </c:pt>
                <c:pt idx="3328">
                  <c:v>28.8673</c:v>
                </c:pt>
                <c:pt idx="3329">
                  <c:v>28.874199999999988</c:v>
                </c:pt>
                <c:pt idx="3330">
                  <c:v>28.881</c:v>
                </c:pt>
                <c:pt idx="3331">
                  <c:v>28.887799999999924</c:v>
                </c:pt>
                <c:pt idx="3332">
                  <c:v>28.8947</c:v>
                </c:pt>
                <c:pt idx="3333">
                  <c:v>28.901499999999924</c:v>
                </c:pt>
                <c:pt idx="3334">
                  <c:v>28.908399999999901</c:v>
                </c:pt>
                <c:pt idx="3335">
                  <c:v>28.915199999999924</c:v>
                </c:pt>
                <c:pt idx="3336">
                  <c:v>28.922099999999901</c:v>
                </c:pt>
                <c:pt idx="3337">
                  <c:v>28.928899999999924</c:v>
                </c:pt>
                <c:pt idx="3338">
                  <c:v>28.935699999999908</c:v>
                </c:pt>
                <c:pt idx="3339">
                  <c:v>28.942599999999878</c:v>
                </c:pt>
                <c:pt idx="3340">
                  <c:v>28.949399999999908</c:v>
                </c:pt>
                <c:pt idx="3341">
                  <c:v>28.956299999999931</c:v>
                </c:pt>
                <c:pt idx="3342">
                  <c:v>28.963099999999908</c:v>
                </c:pt>
                <c:pt idx="3343">
                  <c:v>28.97</c:v>
                </c:pt>
                <c:pt idx="3344">
                  <c:v>28.976800000000001</c:v>
                </c:pt>
                <c:pt idx="3345">
                  <c:v>28.983599999999878</c:v>
                </c:pt>
                <c:pt idx="3346">
                  <c:v>28.990499999999912</c:v>
                </c:pt>
                <c:pt idx="3347">
                  <c:v>28.997299999999989</c:v>
                </c:pt>
                <c:pt idx="3348">
                  <c:v>29.004200000000001</c:v>
                </c:pt>
                <c:pt idx="3349">
                  <c:v>29.010999999999999</c:v>
                </c:pt>
                <c:pt idx="3350">
                  <c:v>29.017900000000072</c:v>
                </c:pt>
                <c:pt idx="3351">
                  <c:v>29.024699999999989</c:v>
                </c:pt>
                <c:pt idx="3352">
                  <c:v>29.031500000000001</c:v>
                </c:pt>
                <c:pt idx="3353">
                  <c:v>29.038399999999989</c:v>
                </c:pt>
                <c:pt idx="3354">
                  <c:v>29.04519999999992</c:v>
                </c:pt>
                <c:pt idx="3355">
                  <c:v>29.052099999999989</c:v>
                </c:pt>
                <c:pt idx="3356">
                  <c:v>29.058900000000001</c:v>
                </c:pt>
                <c:pt idx="3357">
                  <c:v>29.065799999999882</c:v>
                </c:pt>
                <c:pt idx="3358">
                  <c:v>29.07259999999992</c:v>
                </c:pt>
                <c:pt idx="3359">
                  <c:v>29.0794</c:v>
                </c:pt>
                <c:pt idx="3360">
                  <c:v>29.08629999999992</c:v>
                </c:pt>
                <c:pt idx="3361">
                  <c:v>29.0931</c:v>
                </c:pt>
                <c:pt idx="3362">
                  <c:v>29.1</c:v>
                </c:pt>
                <c:pt idx="3363">
                  <c:v>29.106800000000035</c:v>
                </c:pt>
                <c:pt idx="3364">
                  <c:v>29.113700000000001</c:v>
                </c:pt>
                <c:pt idx="3365">
                  <c:v>29.1205</c:v>
                </c:pt>
                <c:pt idx="3366">
                  <c:v>29.127300000000005</c:v>
                </c:pt>
                <c:pt idx="3367">
                  <c:v>29.134200000000035</c:v>
                </c:pt>
                <c:pt idx="3368">
                  <c:v>29.140999999999988</c:v>
                </c:pt>
                <c:pt idx="3369">
                  <c:v>29.147900000000035</c:v>
                </c:pt>
                <c:pt idx="3370">
                  <c:v>29.154699999999988</c:v>
                </c:pt>
                <c:pt idx="3371">
                  <c:v>29.1616</c:v>
                </c:pt>
                <c:pt idx="3372">
                  <c:v>29.16839999999992</c:v>
                </c:pt>
                <c:pt idx="3373">
                  <c:v>29.1752</c:v>
                </c:pt>
                <c:pt idx="3374">
                  <c:v>29.18209999999992</c:v>
                </c:pt>
                <c:pt idx="3375">
                  <c:v>29.1889</c:v>
                </c:pt>
                <c:pt idx="3376">
                  <c:v>29.19579999999992</c:v>
                </c:pt>
                <c:pt idx="3377">
                  <c:v>29.202599999999901</c:v>
                </c:pt>
                <c:pt idx="3378">
                  <c:v>29.20949999999992</c:v>
                </c:pt>
                <c:pt idx="3379">
                  <c:v>29.2163</c:v>
                </c:pt>
                <c:pt idx="3380">
                  <c:v>29.223099999999924</c:v>
                </c:pt>
                <c:pt idx="3381">
                  <c:v>29.23</c:v>
                </c:pt>
                <c:pt idx="3382">
                  <c:v>29.236799999999924</c:v>
                </c:pt>
                <c:pt idx="3383">
                  <c:v>29.243699999999908</c:v>
                </c:pt>
                <c:pt idx="3384">
                  <c:v>29.250499999999931</c:v>
                </c:pt>
                <c:pt idx="3385">
                  <c:v>29.257400000000001</c:v>
                </c:pt>
                <c:pt idx="3386">
                  <c:v>29.264199999999931</c:v>
                </c:pt>
                <c:pt idx="3387">
                  <c:v>29.271000000000001</c:v>
                </c:pt>
                <c:pt idx="3388">
                  <c:v>29.277899999999999</c:v>
                </c:pt>
                <c:pt idx="3389">
                  <c:v>29.284699999999912</c:v>
                </c:pt>
                <c:pt idx="3390">
                  <c:v>29.291599999999935</c:v>
                </c:pt>
                <c:pt idx="3391">
                  <c:v>29.298399999999912</c:v>
                </c:pt>
                <c:pt idx="3392">
                  <c:v>29.305299999999935</c:v>
                </c:pt>
                <c:pt idx="3393">
                  <c:v>29.312100000000001</c:v>
                </c:pt>
                <c:pt idx="3394">
                  <c:v>29.318899999999999</c:v>
                </c:pt>
                <c:pt idx="3395">
                  <c:v>29.325800000000001</c:v>
                </c:pt>
                <c:pt idx="3396">
                  <c:v>29.332599999999989</c:v>
                </c:pt>
                <c:pt idx="3397">
                  <c:v>29.339500000000001</c:v>
                </c:pt>
                <c:pt idx="3398">
                  <c:v>29.346299999999989</c:v>
                </c:pt>
                <c:pt idx="3399">
                  <c:v>29.353200000000001</c:v>
                </c:pt>
                <c:pt idx="3400">
                  <c:v>29.36</c:v>
                </c:pt>
                <c:pt idx="3401">
                  <c:v>29.366900000000001</c:v>
                </c:pt>
                <c:pt idx="3402">
                  <c:v>29.373699999999989</c:v>
                </c:pt>
                <c:pt idx="3403">
                  <c:v>29.38049999999992</c:v>
                </c:pt>
                <c:pt idx="3404">
                  <c:v>29.3874</c:v>
                </c:pt>
                <c:pt idx="3405">
                  <c:v>29.394200000000001</c:v>
                </c:pt>
                <c:pt idx="3406">
                  <c:v>29.4011</c:v>
                </c:pt>
                <c:pt idx="3407">
                  <c:v>29.407900000000001</c:v>
                </c:pt>
                <c:pt idx="3408">
                  <c:v>29.414800000000035</c:v>
                </c:pt>
                <c:pt idx="3409">
                  <c:v>29.421600000000002</c:v>
                </c:pt>
                <c:pt idx="3410">
                  <c:v>29.428399999999897</c:v>
                </c:pt>
                <c:pt idx="3411">
                  <c:v>29.435300000000002</c:v>
                </c:pt>
                <c:pt idx="3412">
                  <c:v>29.442099999999897</c:v>
                </c:pt>
                <c:pt idx="3413">
                  <c:v>29.449000000000002</c:v>
                </c:pt>
                <c:pt idx="3414">
                  <c:v>29.4558</c:v>
                </c:pt>
                <c:pt idx="3415">
                  <c:v>29.46269999999987</c:v>
                </c:pt>
                <c:pt idx="3416">
                  <c:v>29.469499999999897</c:v>
                </c:pt>
                <c:pt idx="3417">
                  <c:v>29.47629999999992</c:v>
                </c:pt>
                <c:pt idx="3418">
                  <c:v>29.483199999999897</c:v>
                </c:pt>
                <c:pt idx="3419">
                  <c:v>29.49</c:v>
                </c:pt>
                <c:pt idx="3420">
                  <c:v>29.4969</c:v>
                </c:pt>
                <c:pt idx="3421">
                  <c:v>29.50369999999992</c:v>
                </c:pt>
                <c:pt idx="3422">
                  <c:v>29.5106</c:v>
                </c:pt>
                <c:pt idx="3423">
                  <c:v>29.517399999999999</c:v>
                </c:pt>
                <c:pt idx="3424">
                  <c:v>29.5242</c:v>
                </c:pt>
                <c:pt idx="3425">
                  <c:v>29.531099999999999</c:v>
                </c:pt>
                <c:pt idx="3426">
                  <c:v>29.537900000000068</c:v>
                </c:pt>
                <c:pt idx="3427">
                  <c:v>29.544799999999924</c:v>
                </c:pt>
                <c:pt idx="3428">
                  <c:v>29.551600000000001</c:v>
                </c:pt>
                <c:pt idx="3429">
                  <c:v>29.558499999999924</c:v>
                </c:pt>
                <c:pt idx="3430">
                  <c:v>29.565299999999908</c:v>
                </c:pt>
                <c:pt idx="3431">
                  <c:v>29.572099999999935</c:v>
                </c:pt>
                <c:pt idx="3432">
                  <c:v>29.579000000000001</c:v>
                </c:pt>
                <c:pt idx="3433">
                  <c:v>29.585799999999878</c:v>
                </c:pt>
                <c:pt idx="3434">
                  <c:v>29.592699999999908</c:v>
                </c:pt>
                <c:pt idx="3435">
                  <c:v>29.599499999999935</c:v>
                </c:pt>
                <c:pt idx="3436">
                  <c:v>29.606400000000001</c:v>
                </c:pt>
                <c:pt idx="3437">
                  <c:v>29.613199999999999</c:v>
                </c:pt>
                <c:pt idx="3438">
                  <c:v>29.62</c:v>
                </c:pt>
                <c:pt idx="3439">
                  <c:v>29.626899999999999</c:v>
                </c:pt>
                <c:pt idx="3440">
                  <c:v>29.633700000000001</c:v>
                </c:pt>
                <c:pt idx="3441">
                  <c:v>29.640599999999989</c:v>
                </c:pt>
                <c:pt idx="3442">
                  <c:v>29.647400000000001</c:v>
                </c:pt>
                <c:pt idx="3443">
                  <c:v>29.654299999999999</c:v>
                </c:pt>
                <c:pt idx="3444">
                  <c:v>29.661100000000001</c:v>
                </c:pt>
                <c:pt idx="3445">
                  <c:v>29.667899999999999</c:v>
                </c:pt>
                <c:pt idx="3446">
                  <c:v>29.674800000000083</c:v>
                </c:pt>
                <c:pt idx="3447">
                  <c:v>29.6816</c:v>
                </c:pt>
                <c:pt idx="3448">
                  <c:v>29.68849999999992</c:v>
                </c:pt>
                <c:pt idx="3449">
                  <c:v>29.6953</c:v>
                </c:pt>
                <c:pt idx="3450">
                  <c:v>29.70219999999992</c:v>
                </c:pt>
                <c:pt idx="3451">
                  <c:v>29.709</c:v>
                </c:pt>
                <c:pt idx="3452">
                  <c:v>29.715800000000005</c:v>
                </c:pt>
                <c:pt idx="3453">
                  <c:v>29.72269999999989</c:v>
                </c:pt>
                <c:pt idx="3454">
                  <c:v>29.729500000000002</c:v>
                </c:pt>
                <c:pt idx="3455">
                  <c:v>29.7364</c:v>
                </c:pt>
                <c:pt idx="3456">
                  <c:v>29.743200000000002</c:v>
                </c:pt>
                <c:pt idx="3457">
                  <c:v>29.7501</c:v>
                </c:pt>
                <c:pt idx="3458">
                  <c:v>29.756900000000005</c:v>
                </c:pt>
                <c:pt idx="3459">
                  <c:v>29.763699999999897</c:v>
                </c:pt>
                <c:pt idx="3460">
                  <c:v>29.770600000000002</c:v>
                </c:pt>
                <c:pt idx="3461">
                  <c:v>29.7774</c:v>
                </c:pt>
                <c:pt idx="3462">
                  <c:v>29.784300000000002</c:v>
                </c:pt>
                <c:pt idx="3463">
                  <c:v>29.7911</c:v>
                </c:pt>
                <c:pt idx="3464">
                  <c:v>29.797999999999988</c:v>
                </c:pt>
                <c:pt idx="3465">
                  <c:v>29.804800000000064</c:v>
                </c:pt>
                <c:pt idx="3466">
                  <c:v>29.811599999999999</c:v>
                </c:pt>
                <c:pt idx="3467">
                  <c:v>29.8185</c:v>
                </c:pt>
                <c:pt idx="3468">
                  <c:v>29.825299999999924</c:v>
                </c:pt>
                <c:pt idx="3469">
                  <c:v>29.8322</c:v>
                </c:pt>
                <c:pt idx="3470">
                  <c:v>29.838999999999999</c:v>
                </c:pt>
                <c:pt idx="3471">
                  <c:v>29.8459</c:v>
                </c:pt>
                <c:pt idx="3472">
                  <c:v>29.852699999999924</c:v>
                </c:pt>
                <c:pt idx="3473">
                  <c:v>29.859500000000001</c:v>
                </c:pt>
                <c:pt idx="3474">
                  <c:v>29.866399999999924</c:v>
                </c:pt>
                <c:pt idx="3475">
                  <c:v>29.873200000000001</c:v>
                </c:pt>
                <c:pt idx="3476">
                  <c:v>29.880099999999924</c:v>
                </c:pt>
                <c:pt idx="3477">
                  <c:v>29.886900000000001</c:v>
                </c:pt>
                <c:pt idx="3478">
                  <c:v>29.893799999999931</c:v>
                </c:pt>
                <c:pt idx="3479">
                  <c:v>29.900599999999908</c:v>
                </c:pt>
                <c:pt idx="3480">
                  <c:v>29.907499999999931</c:v>
                </c:pt>
                <c:pt idx="3481">
                  <c:v>29.914300000000001</c:v>
                </c:pt>
                <c:pt idx="3482">
                  <c:v>29.921099999999939</c:v>
                </c:pt>
                <c:pt idx="3483">
                  <c:v>29.927999999999987</c:v>
                </c:pt>
                <c:pt idx="3484">
                  <c:v>29.934799999999989</c:v>
                </c:pt>
                <c:pt idx="3485">
                  <c:v>29.941699999999912</c:v>
                </c:pt>
                <c:pt idx="3486">
                  <c:v>29.948499999999882</c:v>
                </c:pt>
                <c:pt idx="3487">
                  <c:v>29.955399999999912</c:v>
                </c:pt>
                <c:pt idx="3488">
                  <c:v>29.962199999999882</c:v>
                </c:pt>
                <c:pt idx="3489">
                  <c:v>29.968999999999919</c:v>
                </c:pt>
                <c:pt idx="3490">
                  <c:v>29.975899999999989</c:v>
                </c:pt>
                <c:pt idx="3491">
                  <c:v>29.982699999999863</c:v>
                </c:pt>
                <c:pt idx="3492">
                  <c:v>29.989599999999882</c:v>
                </c:pt>
                <c:pt idx="3493">
                  <c:v>29.99639999999992</c:v>
                </c:pt>
                <c:pt idx="3494">
                  <c:v>30.003299999999989</c:v>
                </c:pt>
                <c:pt idx="3495">
                  <c:v>30.010100000000001</c:v>
                </c:pt>
                <c:pt idx="3496">
                  <c:v>30.016900000000035</c:v>
                </c:pt>
                <c:pt idx="3497">
                  <c:v>30.023800000000001</c:v>
                </c:pt>
                <c:pt idx="3498">
                  <c:v>30.0306</c:v>
                </c:pt>
                <c:pt idx="3499">
                  <c:v>30.037500000000001</c:v>
                </c:pt>
                <c:pt idx="3500">
                  <c:v>30.0443</c:v>
                </c:pt>
                <c:pt idx="3501">
                  <c:v>30.051200000000001</c:v>
                </c:pt>
                <c:pt idx="3502">
                  <c:v>30.058</c:v>
                </c:pt>
                <c:pt idx="3503">
                  <c:v>30.064800000000005</c:v>
                </c:pt>
                <c:pt idx="3504">
                  <c:v>30.0717</c:v>
                </c:pt>
                <c:pt idx="3505">
                  <c:v>30.07849999999992</c:v>
                </c:pt>
                <c:pt idx="3506">
                  <c:v>30.085399999999897</c:v>
                </c:pt>
                <c:pt idx="3507">
                  <c:v>30.09219999999992</c:v>
                </c:pt>
                <c:pt idx="3508">
                  <c:v>30.0991</c:v>
                </c:pt>
                <c:pt idx="3509">
                  <c:v>30.105899999999988</c:v>
                </c:pt>
                <c:pt idx="3510">
                  <c:v>30.1127</c:v>
                </c:pt>
                <c:pt idx="3511">
                  <c:v>30.119599999999988</c:v>
                </c:pt>
                <c:pt idx="3512">
                  <c:v>30.1264</c:v>
                </c:pt>
                <c:pt idx="3513">
                  <c:v>30.133299999999988</c:v>
                </c:pt>
                <c:pt idx="3514">
                  <c:v>30.1401</c:v>
                </c:pt>
                <c:pt idx="3515">
                  <c:v>30.146999999999988</c:v>
                </c:pt>
                <c:pt idx="3516">
                  <c:v>30.153800000000068</c:v>
                </c:pt>
                <c:pt idx="3517">
                  <c:v>30.160599999999924</c:v>
                </c:pt>
                <c:pt idx="3518">
                  <c:v>30.1675</c:v>
                </c:pt>
                <c:pt idx="3519">
                  <c:v>30.174299999999999</c:v>
                </c:pt>
                <c:pt idx="3520">
                  <c:v>30.1812</c:v>
                </c:pt>
                <c:pt idx="3521">
                  <c:v>30.187999999999999</c:v>
                </c:pt>
                <c:pt idx="3522">
                  <c:v>30.194900000000068</c:v>
                </c:pt>
                <c:pt idx="3523">
                  <c:v>30.201699999999931</c:v>
                </c:pt>
                <c:pt idx="3524">
                  <c:v>30.208499999999912</c:v>
                </c:pt>
                <c:pt idx="3525">
                  <c:v>30.215399999999935</c:v>
                </c:pt>
                <c:pt idx="3526">
                  <c:v>30.222199999999912</c:v>
                </c:pt>
                <c:pt idx="3527">
                  <c:v>30.229099999999935</c:v>
                </c:pt>
                <c:pt idx="3528">
                  <c:v>30.235900000000001</c:v>
                </c:pt>
                <c:pt idx="3529">
                  <c:v>30.242799999999878</c:v>
                </c:pt>
                <c:pt idx="3530">
                  <c:v>30.249599999999912</c:v>
                </c:pt>
                <c:pt idx="3531">
                  <c:v>30.256399999999989</c:v>
                </c:pt>
                <c:pt idx="3532">
                  <c:v>30.263299999999912</c:v>
                </c:pt>
                <c:pt idx="3533">
                  <c:v>30.270099999999989</c:v>
                </c:pt>
                <c:pt idx="3534">
                  <c:v>30.277000000000001</c:v>
                </c:pt>
                <c:pt idx="3535">
                  <c:v>30.283799999999882</c:v>
                </c:pt>
                <c:pt idx="3536">
                  <c:v>30.290699999999916</c:v>
                </c:pt>
                <c:pt idx="3537">
                  <c:v>30.297499999999989</c:v>
                </c:pt>
                <c:pt idx="3538">
                  <c:v>30.304300000000001</c:v>
                </c:pt>
                <c:pt idx="3539">
                  <c:v>30.311199999999999</c:v>
                </c:pt>
                <c:pt idx="3540">
                  <c:v>30.318000000000001</c:v>
                </c:pt>
                <c:pt idx="3541">
                  <c:v>30.324900000000031</c:v>
                </c:pt>
                <c:pt idx="3542">
                  <c:v>30.331700000000001</c:v>
                </c:pt>
                <c:pt idx="3543">
                  <c:v>30.3386</c:v>
                </c:pt>
                <c:pt idx="3544">
                  <c:v>30.34539999999992</c:v>
                </c:pt>
                <c:pt idx="3545">
                  <c:v>30.3522</c:v>
                </c:pt>
                <c:pt idx="3546">
                  <c:v>30.359100000000005</c:v>
                </c:pt>
                <c:pt idx="3547">
                  <c:v>30.3659</c:v>
                </c:pt>
                <c:pt idx="3548">
                  <c:v>30.372800000000005</c:v>
                </c:pt>
                <c:pt idx="3549">
                  <c:v>30.3796</c:v>
                </c:pt>
                <c:pt idx="3550">
                  <c:v>30.386500000000002</c:v>
                </c:pt>
                <c:pt idx="3551">
                  <c:v>30.3933</c:v>
                </c:pt>
                <c:pt idx="3552">
                  <c:v>30.40009999999992</c:v>
                </c:pt>
                <c:pt idx="3553">
                  <c:v>30.407</c:v>
                </c:pt>
                <c:pt idx="3554">
                  <c:v>30.41379999999992</c:v>
                </c:pt>
                <c:pt idx="3555">
                  <c:v>30.420699999999897</c:v>
                </c:pt>
                <c:pt idx="3556">
                  <c:v>30.42749999999992</c:v>
                </c:pt>
                <c:pt idx="3557">
                  <c:v>30.4344</c:v>
                </c:pt>
                <c:pt idx="3558">
                  <c:v>30.44119999999992</c:v>
                </c:pt>
                <c:pt idx="3559">
                  <c:v>30.448099999999897</c:v>
                </c:pt>
                <c:pt idx="3560">
                  <c:v>30.454899999999999</c:v>
                </c:pt>
                <c:pt idx="3561">
                  <c:v>30.461699999999908</c:v>
                </c:pt>
                <c:pt idx="3562">
                  <c:v>30.468599999999867</c:v>
                </c:pt>
                <c:pt idx="3563">
                  <c:v>30.475399999999915</c:v>
                </c:pt>
                <c:pt idx="3564">
                  <c:v>30.482299999999874</c:v>
                </c:pt>
                <c:pt idx="3565">
                  <c:v>30.489099999999915</c:v>
                </c:pt>
                <c:pt idx="3566">
                  <c:v>30.495999999999924</c:v>
                </c:pt>
                <c:pt idx="3567">
                  <c:v>30.502800000000001</c:v>
                </c:pt>
                <c:pt idx="3568">
                  <c:v>30.509599999999935</c:v>
                </c:pt>
                <c:pt idx="3569">
                  <c:v>30.516500000000001</c:v>
                </c:pt>
                <c:pt idx="3570">
                  <c:v>30.523299999999935</c:v>
                </c:pt>
                <c:pt idx="3571">
                  <c:v>30.530200000000001</c:v>
                </c:pt>
                <c:pt idx="3572">
                  <c:v>30.536999999999999</c:v>
                </c:pt>
                <c:pt idx="3573">
                  <c:v>30.543900000000001</c:v>
                </c:pt>
                <c:pt idx="3574">
                  <c:v>30.550699999999939</c:v>
                </c:pt>
                <c:pt idx="3575">
                  <c:v>30.557500000000001</c:v>
                </c:pt>
                <c:pt idx="3576">
                  <c:v>30.564399999999939</c:v>
                </c:pt>
                <c:pt idx="3577">
                  <c:v>30.571200000000001</c:v>
                </c:pt>
                <c:pt idx="3578">
                  <c:v>30.578099999999989</c:v>
                </c:pt>
                <c:pt idx="3579">
                  <c:v>30.584900000000001</c:v>
                </c:pt>
                <c:pt idx="3580">
                  <c:v>30.591799999999989</c:v>
                </c:pt>
                <c:pt idx="3581">
                  <c:v>30.598599999999916</c:v>
                </c:pt>
                <c:pt idx="3582">
                  <c:v>30.605399999999989</c:v>
                </c:pt>
                <c:pt idx="3583">
                  <c:v>30.612300000000001</c:v>
                </c:pt>
                <c:pt idx="3584">
                  <c:v>30.619100000000035</c:v>
                </c:pt>
                <c:pt idx="3585">
                  <c:v>30.626000000000001</c:v>
                </c:pt>
                <c:pt idx="3586">
                  <c:v>30.632800000000035</c:v>
                </c:pt>
                <c:pt idx="3587">
                  <c:v>30.639700000000001</c:v>
                </c:pt>
                <c:pt idx="3588">
                  <c:v>30.6465</c:v>
                </c:pt>
                <c:pt idx="3589">
                  <c:v>30.653300000000005</c:v>
                </c:pt>
                <c:pt idx="3590">
                  <c:v>30.6602</c:v>
                </c:pt>
                <c:pt idx="3591">
                  <c:v>30.667000000000005</c:v>
                </c:pt>
                <c:pt idx="3592">
                  <c:v>30.673900000000035</c:v>
                </c:pt>
                <c:pt idx="3593">
                  <c:v>30.680700000000002</c:v>
                </c:pt>
                <c:pt idx="3594">
                  <c:v>30.6876</c:v>
                </c:pt>
                <c:pt idx="3595">
                  <c:v>30.694400000000005</c:v>
                </c:pt>
                <c:pt idx="3596">
                  <c:v>30.7012</c:v>
                </c:pt>
                <c:pt idx="3597">
                  <c:v>30.708100000000002</c:v>
                </c:pt>
                <c:pt idx="3598">
                  <c:v>30.714900000000064</c:v>
                </c:pt>
                <c:pt idx="3599">
                  <c:v>30.721800000000005</c:v>
                </c:pt>
                <c:pt idx="3600">
                  <c:v>30.728599999999904</c:v>
                </c:pt>
                <c:pt idx="3601">
                  <c:v>30.73549999999992</c:v>
                </c:pt>
                <c:pt idx="3602">
                  <c:v>30.742299999999897</c:v>
                </c:pt>
                <c:pt idx="3603">
                  <c:v>30.749099999999924</c:v>
                </c:pt>
                <c:pt idx="3604">
                  <c:v>30.756</c:v>
                </c:pt>
                <c:pt idx="3605">
                  <c:v>30.762799999999867</c:v>
                </c:pt>
                <c:pt idx="3606">
                  <c:v>30.769699999999901</c:v>
                </c:pt>
                <c:pt idx="3607">
                  <c:v>30.776499999999924</c:v>
                </c:pt>
                <c:pt idx="3608">
                  <c:v>30.783399999999901</c:v>
                </c:pt>
                <c:pt idx="3609">
                  <c:v>30.790199999999924</c:v>
                </c:pt>
                <c:pt idx="3610">
                  <c:v>30.797000000000001</c:v>
                </c:pt>
                <c:pt idx="3611">
                  <c:v>30.803899999999999</c:v>
                </c:pt>
                <c:pt idx="3612">
                  <c:v>30.810700000000001</c:v>
                </c:pt>
                <c:pt idx="3613">
                  <c:v>30.817599999999999</c:v>
                </c:pt>
                <c:pt idx="3614">
                  <c:v>30.824400000000001</c:v>
                </c:pt>
                <c:pt idx="3615">
                  <c:v>30.831299999999999</c:v>
                </c:pt>
                <c:pt idx="3616">
                  <c:v>30.838100000000001</c:v>
                </c:pt>
                <c:pt idx="3617">
                  <c:v>30.844899999999999</c:v>
                </c:pt>
                <c:pt idx="3618">
                  <c:v>30.851800000000068</c:v>
                </c:pt>
                <c:pt idx="3619">
                  <c:v>30.858599999999939</c:v>
                </c:pt>
                <c:pt idx="3620">
                  <c:v>30.865499999999912</c:v>
                </c:pt>
                <c:pt idx="3621">
                  <c:v>30.872299999999989</c:v>
                </c:pt>
                <c:pt idx="3622">
                  <c:v>30.879200000000001</c:v>
                </c:pt>
                <c:pt idx="3623">
                  <c:v>30.885999999999989</c:v>
                </c:pt>
                <c:pt idx="3624">
                  <c:v>30.892800000000001</c:v>
                </c:pt>
                <c:pt idx="3625">
                  <c:v>30.899699999999989</c:v>
                </c:pt>
                <c:pt idx="3626">
                  <c:v>30.906499999999919</c:v>
                </c:pt>
                <c:pt idx="3627">
                  <c:v>30.913399999999989</c:v>
                </c:pt>
                <c:pt idx="3628">
                  <c:v>30.92019999999992</c:v>
                </c:pt>
                <c:pt idx="3629">
                  <c:v>30.927099999999989</c:v>
                </c:pt>
                <c:pt idx="3630">
                  <c:v>30.933900000000001</c:v>
                </c:pt>
                <c:pt idx="3631">
                  <c:v>30.94069999999989</c:v>
                </c:pt>
                <c:pt idx="3632">
                  <c:v>30.94759999999992</c:v>
                </c:pt>
                <c:pt idx="3633">
                  <c:v>30.9544</c:v>
                </c:pt>
                <c:pt idx="3634">
                  <c:v>30.96129999999992</c:v>
                </c:pt>
                <c:pt idx="3635">
                  <c:v>30.968099999999897</c:v>
                </c:pt>
                <c:pt idx="3636">
                  <c:v>30.974999999999987</c:v>
                </c:pt>
                <c:pt idx="3637">
                  <c:v>30.9818</c:v>
                </c:pt>
                <c:pt idx="3638">
                  <c:v>30.988699999999863</c:v>
                </c:pt>
                <c:pt idx="3639">
                  <c:v>30.995499999999897</c:v>
                </c:pt>
                <c:pt idx="3640">
                  <c:v>31.002300000000002</c:v>
                </c:pt>
                <c:pt idx="3641">
                  <c:v>31.0092</c:v>
                </c:pt>
                <c:pt idx="3642">
                  <c:v>31.015999999999988</c:v>
                </c:pt>
                <c:pt idx="3643">
                  <c:v>31.0229</c:v>
                </c:pt>
                <c:pt idx="3644">
                  <c:v>31.02969999999992</c:v>
                </c:pt>
                <c:pt idx="3645">
                  <c:v>31.0366</c:v>
                </c:pt>
                <c:pt idx="3646">
                  <c:v>31.04339999999992</c:v>
                </c:pt>
                <c:pt idx="3647">
                  <c:v>31.0502</c:v>
                </c:pt>
                <c:pt idx="3648">
                  <c:v>31.057099999999988</c:v>
                </c:pt>
                <c:pt idx="3649">
                  <c:v>31.0639</c:v>
                </c:pt>
                <c:pt idx="3650">
                  <c:v>31.07079999999992</c:v>
                </c:pt>
                <c:pt idx="3651">
                  <c:v>31.0776</c:v>
                </c:pt>
                <c:pt idx="3652">
                  <c:v>31.08449999999992</c:v>
                </c:pt>
                <c:pt idx="3653">
                  <c:v>31.0913</c:v>
                </c:pt>
                <c:pt idx="3654">
                  <c:v>31.098099999999924</c:v>
                </c:pt>
                <c:pt idx="3655">
                  <c:v>31.105</c:v>
                </c:pt>
                <c:pt idx="3656">
                  <c:v>31.111799999999999</c:v>
                </c:pt>
                <c:pt idx="3657">
                  <c:v>31.1187</c:v>
                </c:pt>
                <c:pt idx="3658">
                  <c:v>31.125499999999931</c:v>
                </c:pt>
                <c:pt idx="3659">
                  <c:v>31.132400000000001</c:v>
                </c:pt>
                <c:pt idx="3660">
                  <c:v>31.139199999999999</c:v>
                </c:pt>
                <c:pt idx="3661">
                  <c:v>31.146000000000001</c:v>
                </c:pt>
                <c:pt idx="3662">
                  <c:v>31.152899999999999</c:v>
                </c:pt>
                <c:pt idx="3663">
                  <c:v>31.159700000000001</c:v>
                </c:pt>
                <c:pt idx="3664">
                  <c:v>31.166599999999935</c:v>
                </c:pt>
                <c:pt idx="3665">
                  <c:v>31.173400000000001</c:v>
                </c:pt>
                <c:pt idx="3666">
                  <c:v>31.180299999999935</c:v>
                </c:pt>
                <c:pt idx="3667">
                  <c:v>31.187100000000001</c:v>
                </c:pt>
                <c:pt idx="3668">
                  <c:v>31.193899999999999</c:v>
                </c:pt>
                <c:pt idx="3669">
                  <c:v>31.200800000000001</c:v>
                </c:pt>
                <c:pt idx="3670">
                  <c:v>31.207599999999989</c:v>
                </c:pt>
                <c:pt idx="3671">
                  <c:v>31.214500000000001</c:v>
                </c:pt>
                <c:pt idx="3672">
                  <c:v>31.221299999999989</c:v>
                </c:pt>
                <c:pt idx="3673">
                  <c:v>31.228199999999916</c:v>
                </c:pt>
                <c:pt idx="3674">
                  <c:v>31.234999999999999</c:v>
                </c:pt>
                <c:pt idx="3675">
                  <c:v>31.241800000000001</c:v>
                </c:pt>
                <c:pt idx="3676">
                  <c:v>31.248699999999882</c:v>
                </c:pt>
                <c:pt idx="3677">
                  <c:v>31.25549999999992</c:v>
                </c:pt>
                <c:pt idx="3678">
                  <c:v>31.262399999999886</c:v>
                </c:pt>
                <c:pt idx="3679">
                  <c:v>31.26919999999992</c:v>
                </c:pt>
                <c:pt idx="3680">
                  <c:v>31.2761</c:v>
                </c:pt>
                <c:pt idx="3681">
                  <c:v>31.28289999999992</c:v>
                </c:pt>
                <c:pt idx="3682">
                  <c:v>31.289699999999897</c:v>
                </c:pt>
                <c:pt idx="3683">
                  <c:v>31.296600000000002</c:v>
                </c:pt>
                <c:pt idx="3684">
                  <c:v>31.3034</c:v>
                </c:pt>
                <c:pt idx="3685">
                  <c:v>31.310300000000005</c:v>
                </c:pt>
                <c:pt idx="3686">
                  <c:v>31.317100000000035</c:v>
                </c:pt>
                <c:pt idx="3687">
                  <c:v>31.324000000000005</c:v>
                </c:pt>
                <c:pt idx="3688">
                  <c:v>31.33080000000006</c:v>
                </c:pt>
                <c:pt idx="3689">
                  <c:v>31.337599999999988</c:v>
                </c:pt>
                <c:pt idx="3690">
                  <c:v>31.3445</c:v>
                </c:pt>
                <c:pt idx="3691">
                  <c:v>31.351299999999988</c:v>
                </c:pt>
                <c:pt idx="3692">
                  <c:v>31.3582</c:v>
                </c:pt>
                <c:pt idx="3693">
                  <c:v>31.364999999999988</c:v>
                </c:pt>
                <c:pt idx="3694">
                  <c:v>31.371900000000064</c:v>
                </c:pt>
                <c:pt idx="3695">
                  <c:v>31.37869999999992</c:v>
                </c:pt>
                <c:pt idx="3696">
                  <c:v>31.385499999999908</c:v>
                </c:pt>
                <c:pt idx="3697">
                  <c:v>31.392399999999924</c:v>
                </c:pt>
                <c:pt idx="3698">
                  <c:v>31.3992</c:v>
                </c:pt>
                <c:pt idx="3699">
                  <c:v>31.406099999999924</c:v>
                </c:pt>
                <c:pt idx="3700">
                  <c:v>31.4129</c:v>
                </c:pt>
                <c:pt idx="3701">
                  <c:v>31.419799999999924</c:v>
                </c:pt>
                <c:pt idx="3702">
                  <c:v>31.426599999999915</c:v>
                </c:pt>
                <c:pt idx="3703">
                  <c:v>31.433399999999935</c:v>
                </c:pt>
                <c:pt idx="3704">
                  <c:v>31.440299999999908</c:v>
                </c:pt>
                <c:pt idx="3705">
                  <c:v>31.447099999999935</c:v>
                </c:pt>
                <c:pt idx="3706">
                  <c:v>31.454000000000001</c:v>
                </c:pt>
                <c:pt idx="3707">
                  <c:v>31.460799999999878</c:v>
                </c:pt>
                <c:pt idx="3708">
                  <c:v>31.467699999999908</c:v>
                </c:pt>
                <c:pt idx="3709">
                  <c:v>31.474499999999935</c:v>
                </c:pt>
                <c:pt idx="3710">
                  <c:v>31.481299999999912</c:v>
                </c:pt>
                <c:pt idx="3711">
                  <c:v>31.488199999999878</c:v>
                </c:pt>
                <c:pt idx="3712">
                  <c:v>31.494999999999987</c:v>
                </c:pt>
                <c:pt idx="3713">
                  <c:v>31.501899999999999</c:v>
                </c:pt>
                <c:pt idx="3714">
                  <c:v>31.508699999999916</c:v>
                </c:pt>
                <c:pt idx="3715">
                  <c:v>31.515599999999989</c:v>
                </c:pt>
                <c:pt idx="3716">
                  <c:v>31.522399999999916</c:v>
                </c:pt>
                <c:pt idx="3717">
                  <c:v>31.529299999999989</c:v>
                </c:pt>
                <c:pt idx="3718">
                  <c:v>31.536100000000001</c:v>
                </c:pt>
                <c:pt idx="3719">
                  <c:v>31.542899999999989</c:v>
                </c:pt>
                <c:pt idx="3720">
                  <c:v>31.549800000000001</c:v>
                </c:pt>
                <c:pt idx="3721">
                  <c:v>31.5566</c:v>
                </c:pt>
                <c:pt idx="3722">
                  <c:v>31.56349999999992</c:v>
                </c:pt>
                <c:pt idx="3723">
                  <c:v>31.5703</c:v>
                </c:pt>
                <c:pt idx="3724">
                  <c:v>31.577200000000001</c:v>
                </c:pt>
                <c:pt idx="3725">
                  <c:v>31.584</c:v>
                </c:pt>
                <c:pt idx="3726">
                  <c:v>31.590800000000005</c:v>
                </c:pt>
                <c:pt idx="3727">
                  <c:v>31.5977</c:v>
                </c:pt>
                <c:pt idx="3728">
                  <c:v>31.604500000000005</c:v>
                </c:pt>
                <c:pt idx="3729">
                  <c:v>31.611400000000035</c:v>
                </c:pt>
                <c:pt idx="3730">
                  <c:v>31.618200000000005</c:v>
                </c:pt>
                <c:pt idx="3731">
                  <c:v>31.6251</c:v>
                </c:pt>
                <c:pt idx="3732">
                  <c:v>31.631900000000094</c:v>
                </c:pt>
                <c:pt idx="3733">
                  <c:v>31.6387</c:v>
                </c:pt>
                <c:pt idx="3734">
                  <c:v>31.645600000000002</c:v>
                </c:pt>
                <c:pt idx="3735">
                  <c:v>31.6524</c:v>
                </c:pt>
                <c:pt idx="3736">
                  <c:v>31.659300000000005</c:v>
                </c:pt>
                <c:pt idx="3737">
                  <c:v>31.6661</c:v>
                </c:pt>
                <c:pt idx="3738">
                  <c:v>31.672999999999988</c:v>
                </c:pt>
                <c:pt idx="3739">
                  <c:v>31.679800000000064</c:v>
                </c:pt>
                <c:pt idx="3740">
                  <c:v>31.686599999999924</c:v>
                </c:pt>
                <c:pt idx="3741">
                  <c:v>31.6935</c:v>
                </c:pt>
                <c:pt idx="3742">
                  <c:v>31.700299999999924</c:v>
                </c:pt>
                <c:pt idx="3743">
                  <c:v>31.7072</c:v>
                </c:pt>
                <c:pt idx="3744">
                  <c:v>31.713999999999999</c:v>
                </c:pt>
                <c:pt idx="3745">
                  <c:v>31.7209</c:v>
                </c:pt>
                <c:pt idx="3746">
                  <c:v>31.727699999999924</c:v>
                </c:pt>
                <c:pt idx="3747">
                  <c:v>31.734500000000001</c:v>
                </c:pt>
                <c:pt idx="3748">
                  <c:v>31.741399999999924</c:v>
                </c:pt>
                <c:pt idx="3749">
                  <c:v>31.748199999999908</c:v>
                </c:pt>
                <c:pt idx="3750">
                  <c:v>31.755099999999924</c:v>
                </c:pt>
                <c:pt idx="3751">
                  <c:v>31.761900000000001</c:v>
                </c:pt>
                <c:pt idx="3752">
                  <c:v>31.768799999999878</c:v>
                </c:pt>
                <c:pt idx="3753">
                  <c:v>31.775599999999908</c:v>
                </c:pt>
                <c:pt idx="3754">
                  <c:v>31.782399999999878</c:v>
                </c:pt>
                <c:pt idx="3755">
                  <c:v>31.789299999999912</c:v>
                </c:pt>
                <c:pt idx="3756">
                  <c:v>31.796099999999939</c:v>
                </c:pt>
                <c:pt idx="3757">
                  <c:v>31.803000000000001</c:v>
                </c:pt>
                <c:pt idx="3758">
                  <c:v>31.809799999999989</c:v>
                </c:pt>
                <c:pt idx="3759">
                  <c:v>31.816700000000001</c:v>
                </c:pt>
                <c:pt idx="3760">
                  <c:v>31.823499999999989</c:v>
                </c:pt>
                <c:pt idx="3761">
                  <c:v>31.830300000000001</c:v>
                </c:pt>
                <c:pt idx="3762">
                  <c:v>31.837199999999999</c:v>
                </c:pt>
                <c:pt idx="3763">
                  <c:v>31.844000000000001</c:v>
                </c:pt>
                <c:pt idx="3764">
                  <c:v>31.850899999999999</c:v>
                </c:pt>
                <c:pt idx="3765">
                  <c:v>31.857700000000001</c:v>
                </c:pt>
                <c:pt idx="3766">
                  <c:v>31.864599999999989</c:v>
                </c:pt>
                <c:pt idx="3767">
                  <c:v>31.871400000000001</c:v>
                </c:pt>
                <c:pt idx="3768">
                  <c:v>31.8782</c:v>
                </c:pt>
                <c:pt idx="3769">
                  <c:v>31.88509999999992</c:v>
                </c:pt>
                <c:pt idx="3770">
                  <c:v>31.891900000000035</c:v>
                </c:pt>
                <c:pt idx="3771">
                  <c:v>31.898800000000001</c:v>
                </c:pt>
                <c:pt idx="3772">
                  <c:v>31.905599999999897</c:v>
                </c:pt>
                <c:pt idx="3773">
                  <c:v>31.91249999999992</c:v>
                </c:pt>
                <c:pt idx="3774">
                  <c:v>31.9193</c:v>
                </c:pt>
                <c:pt idx="3775">
                  <c:v>31.926100000000002</c:v>
                </c:pt>
                <c:pt idx="3776">
                  <c:v>31.933</c:v>
                </c:pt>
                <c:pt idx="3777">
                  <c:v>31.939800000000005</c:v>
                </c:pt>
                <c:pt idx="3778">
                  <c:v>31.946699999999897</c:v>
                </c:pt>
                <c:pt idx="3779">
                  <c:v>31.95349999999992</c:v>
                </c:pt>
                <c:pt idx="3780">
                  <c:v>31.960399999999897</c:v>
                </c:pt>
                <c:pt idx="3781">
                  <c:v>31.96719999999992</c:v>
                </c:pt>
                <c:pt idx="3782">
                  <c:v>31.974</c:v>
                </c:pt>
                <c:pt idx="3783">
                  <c:v>31.98089999999992</c:v>
                </c:pt>
                <c:pt idx="3784">
                  <c:v>31.987699999999901</c:v>
                </c:pt>
                <c:pt idx="3785">
                  <c:v>31.99459999999992</c:v>
                </c:pt>
                <c:pt idx="3786">
                  <c:v>32.001400000000004</c:v>
                </c:pt>
                <c:pt idx="3787">
                  <c:v>32.008200000000002</c:v>
                </c:pt>
                <c:pt idx="3788">
                  <c:v>32.015100000000011</c:v>
                </c:pt>
                <c:pt idx="3789">
                  <c:v>32.021900000000002</c:v>
                </c:pt>
                <c:pt idx="3790">
                  <c:v>32.028800000000011</c:v>
                </c:pt>
                <c:pt idx="3791">
                  <c:v>32.035600000000002</c:v>
                </c:pt>
                <c:pt idx="3792">
                  <c:v>32.042500000000011</c:v>
                </c:pt>
                <c:pt idx="3793">
                  <c:v>32.049300000000002</c:v>
                </c:pt>
                <c:pt idx="3794">
                  <c:v>32.056200000000004</c:v>
                </c:pt>
                <c:pt idx="3795">
                  <c:v>32.063000000000002</c:v>
                </c:pt>
                <c:pt idx="3796">
                  <c:v>32.069900000000011</c:v>
                </c:pt>
                <c:pt idx="3797">
                  <c:v>32.076700000000002</c:v>
                </c:pt>
                <c:pt idx="3798">
                  <c:v>32.083500000000001</c:v>
                </c:pt>
                <c:pt idx="3799">
                  <c:v>32.090400000000002</c:v>
                </c:pt>
                <c:pt idx="3800">
                  <c:v>32.097200000000001</c:v>
                </c:pt>
                <c:pt idx="3801">
                  <c:v>32.104100000000003</c:v>
                </c:pt>
                <c:pt idx="3802">
                  <c:v>32.110900000000001</c:v>
                </c:pt>
                <c:pt idx="3803">
                  <c:v>32.117799999999995</c:v>
                </c:pt>
                <c:pt idx="3804">
                  <c:v>32.124600000000001</c:v>
                </c:pt>
                <c:pt idx="3805">
                  <c:v>32.131400000000006</c:v>
                </c:pt>
                <c:pt idx="3806">
                  <c:v>32.138300000000129</c:v>
                </c:pt>
                <c:pt idx="3807">
                  <c:v>32.145100000000063</c:v>
                </c:pt>
                <c:pt idx="3808">
                  <c:v>32.152000000000001</c:v>
                </c:pt>
                <c:pt idx="3809">
                  <c:v>32.158800000000006</c:v>
                </c:pt>
                <c:pt idx="3810">
                  <c:v>32.165600000000012</c:v>
                </c:pt>
                <c:pt idx="3811">
                  <c:v>32.172500000000063</c:v>
                </c:pt>
                <c:pt idx="3812">
                  <c:v>32.179300000000012</c:v>
                </c:pt>
                <c:pt idx="3813">
                  <c:v>32.186200000000007</c:v>
                </c:pt>
                <c:pt idx="3814">
                  <c:v>32.193000000000012</c:v>
                </c:pt>
                <c:pt idx="3815">
                  <c:v>32.199900000000063</c:v>
                </c:pt>
                <c:pt idx="3816">
                  <c:v>32.206700000000012</c:v>
                </c:pt>
                <c:pt idx="3817">
                  <c:v>32.213500000000003</c:v>
                </c:pt>
                <c:pt idx="3818">
                  <c:v>32.220400000000012</c:v>
                </c:pt>
                <c:pt idx="3819">
                  <c:v>32.227200000000003</c:v>
                </c:pt>
                <c:pt idx="3820">
                  <c:v>32.234100000000012</c:v>
                </c:pt>
                <c:pt idx="3821">
                  <c:v>32.240900000000003</c:v>
                </c:pt>
                <c:pt idx="3822">
                  <c:v>32.247800000000005</c:v>
                </c:pt>
                <c:pt idx="3823">
                  <c:v>32.254599999999996</c:v>
                </c:pt>
                <c:pt idx="3824">
                  <c:v>32.261500000000012</c:v>
                </c:pt>
                <c:pt idx="3825">
                  <c:v>32.268300000000174</c:v>
                </c:pt>
                <c:pt idx="3826">
                  <c:v>32.275100000000137</c:v>
                </c:pt>
                <c:pt idx="3827">
                  <c:v>32.282000000000011</c:v>
                </c:pt>
                <c:pt idx="3828">
                  <c:v>32.288800000000002</c:v>
                </c:pt>
                <c:pt idx="3829">
                  <c:v>32.295700000000167</c:v>
                </c:pt>
                <c:pt idx="3830">
                  <c:v>32.302500000000002</c:v>
                </c:pt>
                <c:pt idx="3831">
                  <c:v>32.309400000000004</c:v>
                </c:pt>
                <c:pt idx="3832">
                  <c:v>32.316199999999995</c:v>
                </c:pt>
                <c:pt idx="3833">
                  <c:v>32.323</c:v>
                </c:pt>
                <c:pt idx="3834">
                  <c:v>32.329900000000002</c:v>
                </c:pt>
                <c:pt idx="3835">
                  <c:v>32.3367</c:v>
                </c:pt>
                <c:pt idx="3836">
                  <c:v>32.343599999999995</c:v>
                </c:pt>
                <c:pt idx="3837">
                  <c:v>32.350399999999993</c:v>
                </c:pt>
                <c:pt idx="3838">
                  <c:v>32.357299999999995</c:v>
                </c:pt>
                <c:pt idx="3839">
                  <c:v>32.364100000000001</c:v>
                </c:pt>
                <c:pt idx="3840">
                  <c:v>32.370899999999999</c:v>
                </c:pt>
                <c:pt idx="3841">
                  <c:v>32.377799999999993</c:v>
                </c:pt>
                <c:pt idx="3842">
                  <c:v>32.384599999999999</c:v>
                </c:pt>
                <c:pt idx="3843">
                  <c:v>32.391500000000001</c:v>
                </c:pt>
                <c:pt idx="3844">
                  <c:v>32.398300000000013</c:v>
                </c:pt>
                <c:pt idx="3845">
                  <c:v>32.405100000000012</c:v>
                </c:pt>
                <c:pt idx="3846">
                  <c:v>32.411999999999999</c:v>
                </c:pt>
                <c:pt idx="3847">
                  <c:v>32.418800000000005</c:v>
                </c:pt>
                <c:pt idx="3848">
                  <c:v>32.425700000000013</c:v>
                </c:pt>
                <c:pt idx="3849">
                  <c:v>32.432500000000012</c:v>
                </c:pt>
                <c:pt idx="3850">
                  <c:v>32.439400000000006</c:v>
                </c:pt>
                <c:pt idx="3851">
                  <c:v>32.446200000000005</c:v>
                </c:pt>
                <c:pt idx="3852">
                  <c:v>32.452999999999996</c:v>
                </c:pt>
                <c:pt idx="3853">
                  <c:v>32.459899999999998</c:v>
                </c:pt>
                <c:pt idx="3854">
                  <c:v>32.466700000000003</c:v>
                </c:pt>
                <c:pt idx="3855">
                  <c:v>32.473600000000005</c:v>
                </c:pt>
                <c:pt idx="3856">
                  <c:v>32.480399999999996</c:v>
                </c:pt>
                <c:pt idx="3857">
                  <c:v>32.487299999999998</c:v>
                </c:pt>
                <c:pt idx="3858">
                  <c:v>32.494100000000003</c:v>
                </c:pt>
                <c:pt idx="3859">
                  <c:v>32.501000000000005</c:v>
                </c:pt>
                <c:pt idx="3860">
                  <c:v>32.507799999999996</c:v>
                </c:pt>
                <c:pt idx="3861">
                  <c:v>32.514599999999994</c:v>
                </c:pt>
                <c:pt idx="3862">
                  <c:v>32.521500000000003</c:v>
                </c:pt>
                <c:pt idx="3863">
                  <c:v>32.528300000000137</c:v>
                </c:pt>
                <c:pt idx="3864">
                  <c:v>32.535200000000003</c:v>
                </c:pt>
                <c:pt idx="3865">
                  <c:v>32.542000000000002</c:v>
                </c:pt>
                <c:pt idx="3866">
                  <c:v>32.548900000000003</c:v>
                </c:pt>
                <c:pt idx="3867">
                  <c:v>32.555700000000002</c:v>
                </c:pt>
                <c:pt idx="3868">
                  <c:v>32.562500000000121</c:v>
                </c:pt>
                <c:pt idx="3869">
                  <c:v>32.569400000000002</c:v>
                </c:pt>
                <c:pt idx="3870">
                  <c:v>32.5762</c:v>
                </c:pt>
                <c:pt idx="3871">
                  <c:v>32.583100000000002</c:v>
                </c:pt>
                <c:pt idx="3872">
                  <c:v>32.5899</c:v>
                </c:pt>
                <c:pt idx="3873">
                  <c:v>32.596800000000002</c:v>
                </c:pt>
                <c:pt idx="3874">
                  <c:v>32.6036</c:v>
                </c:pt>
                <c:pt idx="3875">
                  <c:v>32.610500000000002</c:v>
                </c:pt>
                <c:pt idx="3876">
                  <c:v>32.6173</c:v>
                </c:pt>
                <c:pt idx="3877">
                  <c:v>32.624100000000013</c:v>
                </c:pt>
                <c:pt idx="3878">
                  <c:v>32.631</c:v>
                </c:pt>
                <c:pt idx="3879">
                  <c:v>32.637800000000006</c:v>
                </c:pt>
                <c:pt idx="3880">
                  <c:v>32.644600000000004</c:v>
                </c:pt>
                <c:pt idx="3881">
                  <c:v>32.651499999999999</c:v>
                </c:pt>
                <c:pt idx="3882">
                  <c:v>32.658300000000011</c:v>
                </c:pt>
                <c:pt idx="3883">
                  <c:v>32.665200000000013</c:v>
                </c:pt>
                <c:pt idx="3884">
                  <c:v>32.672000000000011</c:v>
                </c:pt>
                <c:pt idx="3885">
                  <c:v>32.678900000000013</c:v>
                </c:pt>
                <c:pt idx="3886">
                  <c:v>32.685700000000011</c:v>
                </c:pt>
                <c:pt idx="3887">
                  <c:v>32.692600000000013</c:v>
                </c:pt>
                <c:pt idx="3888">
                  <c:v>32.699400000000011</c:v>
                </c:pt>
                <c:pt idx="3889">
                  <c:v>32.706200000000003</c:v>
                </c:pt>
                <c:pt idx="3890">
                  <c:v>32.713100000000011</c:v>
                </c:pt>
                <c:pt idx="3891">
                  <c:v>32.719900000000003</c:v>
                </c:pt>
                <c:pt idx="3892">
                  <c:v>32.726800000000011</c:v>
                </c:pt>
                <c:pt idx="3893">
                  <c:v>32.733600000000003</c:v>
                </c:pt>
                <c:pt idx="3894">
                  <c:v>32.740500000000011</c:v>
                </c:pt>
                <c:pt idx="3895">
                  <c:v>32.747300000000003</c:v>
                </c:pt>
                <c:pt idx="3896">
                  <c:v>32.754200000000004</c:v>
                </c:pt>
                <c:pt idx="3897">
                  <c:v>32.761000000000003</c:v>
                </c:pt>
                <c:pt idx="3898">
                  <c:v>32.767800000000001</c:v>
                </c:pt>
                <c:pt idx="3899">
                  <c:v>32.774700000000003</c:v>
                </c:pt>
                <c:pt idx="3900">
                  <c:v>32.781500000000001</c:v>
                </c:pt>
                <c:pt idx="3901">
                  <c:v>32.788400000000003</c:v>
                </c:pt>
                <c:pt idx="3902">
                  <c:v>32.795200000000136</c:v>
                </c:pt>
                <c:pt idx="3903">
                  <c:v>32.802100000000003</c:v>
                </c:pt>
                <c:pt idx="3904">
                  <c:v>32.808900000000001</c:v>
                </c:pt>
                <c:pt idx="3905">
                  <c:v>32.8157</c:v>
                </c:pt>
                <c:pt idx="3906">
                  <c:v>32.822600000000001</c:v>
                </c:pt>
                <c:pt idx="3907">
                  <c:v>32.8294</c:v>
                </c:pt>
                <c:pt idx="3908">
                  <c:v>32.836300000000001</c:v>
                </c:pt>
                <c:pt idx="3909">
                  <c:v>32.8431</c:v>
                </c:pt>
                <c:pt idx="3910">
                  <c:v>32.849999999999994</c:v>
                </c:pt>
                <c:pt idx="3911">
                  <c:v>32.856799999999993</c:v>
                </c:pt>
                <c:pt idx="3912">
                  <c:v>32.863600000000005</c:v>
                </c:pt>
                <c:pt idx="3913">
                  <c:v>32.8705</c:v>
                </c:pt>
                <c:pt idx="3914">
                  <c:v>32.877299999999998</c:v>
                </c:pt>
                <c:pt idx="3915">
                  <c:v>32.884199999999993</c:v>
                </c:pt>
                <c:pt idx="3916">
                  <c:v>32.891000000000005</c:v>
                </c:pt>
                <c:pt idx="3917">
                  <c:v>32.897800000000004</c:v>
                </c:pt>
                <c:pt idx="3918">
                  <c:v>32.904699999999998</c:v>
                </c:pt>
                <c:pt idx="3919">
                  <c:v>32.911499999999997</c:v>
                </c:pt>
                <c:pt idx="3920">
                  <c:v>32.918400000000005</c:v>
                </c:pt>
                <c:pt idx="3921">
                  <c:v>32.925200000000011</c:v>
                </c:pt>
                <c:pt idx="3922">
                  <c:v>32.932100000000013</c:v>
                </c:pt>
                <c:pt idx="3923">
                  <c:v>32.938900000000011</c:v>
                </c:pt>
                <c:pt idx="3924">
                  <c:v>32.945700000000002</c:v>
                </c:pt>
                <c:pt idx="3925">
                  <c:v>32.952600000000004</c:v>
                </c:pt>
                <c:pt idx="3926">
                  <c:v>32.959399999999995</c:v>
                </c:pt>
                <c:pt idx="3927">
                  <c:v>32.966300000000011</c:v>
                </c:pt>
                <c:pt idx="3928">
                  <c:v>32.973100000000002</c:v>
                </c:pt>
                <c:pt idx="3929">
                  <c:v>32.980000000000004</c:v>
                </c:pt>
                <c:pt idx="3930">
                  <c:v>32.986799999999995</c:v>
                </c:pt>
                <c:pt idx="3931">
                  <c:v>32.993700000000011</c:v>
                </c:pt>
                <c:pt idx="3932">
                  <c:v>33.000500000000002</c:v>
                </c:pt>
                <c:pt idx="3933">
                  <c:v>33.007300000000001</c:v>
                </c:pt>
                <c:pt idx="3934">
                  <c:v>33.014199999999995</c:v>
                </c:pt>
                <c:pt idx="3935">
                  <c:v>33.021000000000001</c:v>
                </c:pt>
                <c:pt idx="3936">
                  <c:v>33.027900000000002</c:v>
                </c:pt>
                <c:pt idx="3937">
                  <c:v>33.034700000000001</c:v>
                </c:pt>
                <c:pt idx="3938">
                  <c:v>33.041599999999995</c:v>
                </c:pt>
                <c:pt idx="3939">
                  <c:v>33.048400000000001</c:v>
                </c:pt>
                <c:pt idx="3940">
                  <c:v>33.055200000000006</c:v>
                </c:pt>
                <c:pt idx="3941">
                  <c:v>33.062100000000129</c:v>
                </c:pt>
                <c:pt idx="3942">
                  <c:v>33.068900000000063</c:v>
                </c:pt>
                <c:pt idx="3943">
                  <c:v>33.075800000000001</c:v>
                </c:pt>
                <c:pt idx="3944">
                  <c:v>33.082600000000006</c:v>
                </c:pt>
                <c:pt idx="3945">
                  <c:v>33.089400000000005</c:v>
                </c:pt>
                <c:pt idx="3946">
                  <c:v>33.096300000000063</c:v>
                </c:pt>
                <c:pt idx="3947">
                  <c:v>33.103100000000012</c:v>
                </c:pt>
                <c:pt idx="3948">
                  <c:v>33.11</c:v>
                </c:pt>
                <c:pt idx="3949">
                  <c:v>33.116800000000005</c:v>
                </c:pt>
                <c:pt idx="3950">
                  <c:v>33.123700000000063</c:v>
                </c:pt>
                <c:pt idx="3951">
                  <c:v>33.130500000000012</c:v>
                </c:pt>
                <c:pt idx="3952">
                  <c:v>33.137300000000003</c:v>
                </c:pt>
                <c:pt idx="3953">
                  <c:v>33.144200000000005</c:v>
                </c:pt>
                <c:pt idx="3954">
                  <c:v>33.150999999999996</c:v>
                </c:pt>
                <c:pt idx="3955">
                  <c:v>33.157899999999998</c:v>
                </c:pt>
                <c:pt idx="3956">
                  <c:v>33.164700000000003</c:v>
                </c:pt>
                <c:pt idx="3957">
                  <c:v>33.171600000000005</c:v>
                </c:pt>
                <c:pt idx="3958">
                  <c:v>33.178400000000003</c:v>
                </c:pt>
                <c:pt idx="3959">
                  <c:v>33.185300000000012</c:v>
                </c:pt>
                <c:pt idx="3960">
                  <c:v>33.192100000000167</c:v>
                </c:pt>
                <c:pt idx="3961">
                  <c:v>33.199000000000012</c:v>
                </c:pt>
                <c:pt idx="3962">
                  <c:v>33.205800000000011</c:v>
                </c:pt>
                <c:pt idx="3963">
                  <c:v>33.212600000000002</c:v>
                </c:pt>
                <c:pt idx="3964">
                  <c:v>33.219500000000011</c:v>
                </c:pt>
                <c:pt idx="3965">
                  <c:v>33.226300000000137</c:v>
                </c:pt>
                <c:pt idx="3966">
                  <c:v>33.233200000000011</c:v>
                </c:pt>
                <c:pt idx="3967">
                  <c:v>33.24</c:v>
                </c:pt>
                <c:pt idx="3968">
                  <c:v>33.246900000000011</c:v>
                </c:pt>
                <c:pt idx="3969">
                  <c:v>33.253700000000002</c:v>
                </c:pt>
                <c:pt idx="3970">
                  <c:v>33.260500000000121</c:v>
                </c:pt>
                <c:pt idx="3971">
                  <c:v>33.267400000000002</c:v>
                </c:pt>
                <c:pt idx="3972">
                  <c:v>33.2742</c:v>
                </c:pt>
                <c:pt idx="3973">
                  <c:v>33.281100000000002</c:v>
                </c:pt>
                <c:pt idx="3974">
                  <c:v>33.2879</c:v>
                </c:pt>
                <c:pt idx="3975">
                  <c:v>33.294800000000002</c:v>
                </c:pt>
                <c:pt idx="3976">
                  <c:v>33.301599999999993</c:v>
                </c:pt>
                <c:pt idx="3977">
                  <c:v>33.308400000000006</c:v>
                </c:pt>
                <c:pt idx="3978">
                  <c:v>33.315300000000001</c:v>
                </c:pt>
                <c:pt idx="3979">
                  <c:v>33.322100000000013</c:v>
                </c:pt>
                <c:pt idx="3980">
                  <c:v>33.329000000000001</c:v>
                </c:pt>
                <c:pt idx="3981">
                  <c:v>33.335800000000006</c:v>
                </c:pt>
                <c:pt idx="3982">
                  <c:v>33.342600000000004</c:v>
                </c:pt>
                <c:pt idx="3983">
                  <c:v>33.349499999999999</c:v>
                </c:pt>
                <c:pt idx="3984">
                  <c:v>33.356299999999997</c:v>
                </c:pt>
                <c:pt idx="3985">
                  <c:v>33.363200000000006</c:v>
                </c:pt>
                <c:pt idx="3986">
                  <c:v>33.370000000000005</c:v>
                </c:pt>
                <c:pt idx="3987">
                  <c:v>33.376899999999999</c:v>
                </c:pt>
                <c:pt idx="3988">
                  <c:v>33.383699999999997</c:v>
                </c:pt>
                <c:pt idx="3989">
                  <c:v>33.390500000000003</c:v>
                </c:pt>
                <c:pt idx="3990">
                  <c:v>33.397400000000005</c:v>
                </c:pt>
                <c:pt idx="3991">
                  <c:v>33.404199999999996</c:v>
                </c:pt>
                <c:pt idx="3992">
                  <c:v>33.411099999999998</c:v>
                </c:pt>
                <c:pt idx="3993">
                  <c:v>33.417899999999996</c:v>
                </c:pt>
                <c:pt idx="3994">
                  <c:v>33.424800000000005</c:v>
                </c:pt>
                <c:pt idx="3995">
                  <c:v>33.431599999999996</c:v>
                </c:pt>
                <c:pt idx="3996">
                  <c:v>33.438500000000012</c:v>
                </c:pt>
                <c:pt idx="3997">
                  <c:v>33.445300000000003</c:v>
                </c:pt>
                <c:pt idx="3998">
                  <c:v>33.452100000000002</c:v>
                </c:pt>
                <c:pt idx="3999">
                  <c:v>33.458999999999996</c:v>
                </c:pt>
                <c:pt idx="4000">
                  <c:v>33.465800000000002</c:v>
                </c:pt>
                <c:pt idx="4001">
                  <c:v>33.472700000000003</c:v>
                </c:pt>
                <c:pt idx="4002">
                  <c:v>33.479500000000002</c:v>
                </c:pt>
                <c:pt idx="4003">
                  <c:v>33.486399999999996</c:v>
                </c:pt>
                <c:pt idx="4004">
                  <c:v>33.493200000000002</c:v>
                </c:pt>
                <c:pt idx="4005">
                  <c:v>33.5</c:v>
                </c:pt>
                <c:pt idx="4006">
                  <c:v>33.506900000000002</c:v>
                </c:pt>
                <c:pt idx="4007">
                  <c:v>33.5137</c:v>
                </c:pt>
                <c:pt idx="4008">
                  <c:v>33.520600000000002</c:v>
                </c:pt>
                <c:pt idx="4009">
                  <c:v>33.5274</c:v>
                </c:pt>
                <c:pt idx="4010">
                  <c:v>33.534300000000002</c:v>
                </c:pt>
                <c:pt idx="4011">
                  <c:v>33.5411</c:v>
                </c:pt>
                <c:pt idx="4012">
                  <c:v>33.547899999999998</c:v>
                </c:pt>
                <c:pt idx="4013">
                  <c:v>33.554799999999993</c:v>
                </c:pt>
                <c:pt idx="4014">
                  <c:v>33.561600000000006</c:v>
                </c:pt>
                <c:pt idx="4015">
                  <c:v>33.568500000000121</c:v>
                </c:pt>
                <c:pt idx="4016">
                  <c:v>33.575300000000013</c:v>
                </c:pt>
                <c:pt idx="4017">
                  <c:v>33.582100000000011</c:v>
                </c:pt>
                <c:pt idx="4018">
                  <c:v>33.589000000000006</c:v>
                </c:pt>
                <c:pt idx="4019">
                  <c:v>33.595800000000011</c:v>
                </c:pt>
                <c:pt idx="4020">
                  <c:v>33.602700000000013</c:v>
                </c:pt>
                <c:pt idx="4021">
                  <c:v>33.609500000000011</c:v>
                </c:pt>
                <c:pt idx="4022">
                  <c:v>33.616400000000006</c:v>
                </c:pt>
                <c:pt idx="4023">
                  <c:v>33.623200000000011</c:v>
                </c:pt>
                <c:pt idx="4024">
                  <c:v>33.630000000000003</c:v>
                </c:pt>
                <c:pt idx="4025">
                  <c:v>33.636900000000011</c:v>
                </c:pt>
                <c:pt idx="4026">
                  <c:v>33.643700000000003</c:v>
                </c:pt>
                <c:pt idx="4027">
                  <c:v>33.650600000000004</c:v>
                </c:pt>
                <c:pt idx="4028">
                  <c:v>33.657399999999996</c:v>
                </c:pt>
                <c:pt idx="4029">
                  <c:v>33.664300000000011</c:v>
                </c:pt>
                <c:pt idx="4030">
                  <c:v>33.671100000000003</c:v>
                </c:pt>
                <c:pt idx="4031">
                  <c:v>33.678000000000011</c:v>
                </c:pt>
                <c:pt idx="4032">
                  <c:v>33.684799999999996</c:v>
                </c:pt>
                <c:pt idx="4033">
                  <c:v>33.691700000000012</c:v>
                </c:pt>
                <c:pt idx="4034">
                  <c:v>33.698500000000166</c:v>
                </c:pt>
                <c:pt idx="4035">
                  <c:v>33.705300000000136</c:v>
                </c:pt>
                <c:pt idx="4036">
                  <c:v>33.712200000000003</c:v>
                </c:pt>
                <c:pt idx="4037">
                  <c:v>33.719000000000001</c:v>
                </c:pt>
                <c:pt idx="4038">
                  <c:v>33.725900000000166</c:v>
                </c:pt>
                <c:pt idx="4039">
                  <c:v>33.732700000000136</c:v>
                </c:pt>
                <c:pt idx="4040">
                  <c:v>33.739600000000003</c:v>
                </c:pt>
                <c:pt idx="4041">
                  <c:v>33.746400000000001</c:v>
                </c:pt>
                <c:pt idx="4042">
                  <c:v>33.7532</c:v>
                </c:pt>
                <c:pt idx="4043">
                  <c:v>33.760100000000136</c:v>
                </c:pt>
                <c:pt idx="4044">
                  <c:v>33.766900000000113</c:v>
                </c:pt>
                <c:pt idx="4045">
                  <c:v>33.773800000000001</c:v>
                </c:pt>
                <c:pt idx="4046">
                  <c:v>33.7806</c:v>
                </c:pt>
                <c:pt idx="4047">
                  <c:v>33.787500000000001</c:v>
                </c:pt>
                <c:pt idx="4048">
                  <c:v>33.794300000000113</c:v>
                </c:pt>
                <c:pt idx="4049">
                  <c:v>33.801099999999998</c:v>
                </c:pt>
                <c:pt idx="4050">
                  <c:v>33.808</c:v>
                </c:pt>
                <c:pt idx="4051">
                  <c:v>33.814799999999998</c:v>
                </c:pt>
                <c:pt idx="4052">
                  <c:v>33.8217</c:v>
                </c:pt>
                <c:pt idx="4053">
                  <c:v>33.828500000000012</c:v>
                </c:pt>
                <c:pt idx="4054">
                  <c:v>33.835300000000011</c:v>
                </c:pt>
                <c:pt idx="4055">
                  <c:v>33.842200000000005</c:v>
                </c:pt>
                <c:pt idx="4056">
                  <c:v>33.849000000000004</c:v>
                </c:pt>
                <c:pt idx="4057">
                  <c:v>33.855899999999998</c:v>
                </c:pt>
                <c:pt idx="4058">
                  <c:v>33.862700000000011</c:v>
                </c:pt>
                <c:pt idx="4059">
                  <c:v>33.869600000000005</c:v>
                </c:pt>
                <c:pt idx="4060">
                  <c:v>33.876400000000004</c:v>
                </c:pt>
                <c:pt idx="4061">
                  <c:v>33.883199999999995</c:v>
                </c:pt>
                <c:pt idx="4062">
                  <c:v>33.890100000000011</c:v>
                </c:pt>
                <c:pt idx="4063">
                  <c:v>33.896900000000002</c:v>
                </c:pt>
                <c:pt idx="4064">
                  <c:v>33.903800000000004</c:v>
                </c:pt>
                <c:pt idx="4065">
                  <c:v>33.910599999999995</c:v>
                </c:pt>
                <c:pt idx="4066">
                  <c:v>33.917499999999997</c:v>
                </c:pt>
                <c:pt idx="4067">
                  <c:v>33.924300000000002</c:v>
                </c:pt>
                <c:pt idx="4068">
                  <c:v>33.931200000000004</c:v>
                </c:pt>
                <c:pt idx="4069">
                  <c:v>33.938000000000002</c:v>
                </c:pt>
                <c:pt idx="4070">
                  <c:v>33.944799999999994</c:v>
                </c:pt>
                <c:pt idx="4071">
                  <c:v>33.951699999999995</c:v>
                </c:pt>
                <c:pt idx="4072">
                  <c:v>33.958500000000001</c:v>
                </c:pt>
                <c:pt idx="4073">
                  <c:v>33.965400000000002</c:v>
                </c:pt>
                <c:pt idx="4074">
                  <c:v>33.972200000000001</c:v>
                </c:pt>
                <c:pt idx="4075">
                  <c:v>33.979100000000003</c:v>
                </c:pt>
                <c:pt idx="4076">
                  <c:v>33.985900000000001</c:v>
                </c:pt>
                <c:pt idx="4077">
                  <c:v>33.992700000000013</c:v>
                </c:pt>
                <c:pt idx="4078">
                  <c:v>33.999600000000001</c:v>
                </c:pt>
                <c:pt idx="4079">
                  <c:v>34.006400000000006</c:v>
                </c:pt>
                <c:pt idx="4080">
                  <c:v>34.013300000000001</c:v>
                </c:pt>
                <c:pt idx="4081">
                  <c:v>34.020100000000063</c:v>
                </c:pt>
                <c:pt idx="4082">
                  <c:v>34.026900000000012</c:v>
                </c:pt>
                <c:pt idx="4083">
                  <c:v>34.033800000000006</c:v>
                </c:pt>
                <c:pt idx="4084">
                  <c:v>34.040600000000005</c:v>
                </c:pt>
                <c:pt idx="4085">
                  <c:v>34.047499999999999</c:v>
                </c:pt>
                <c:pt idx="4086">
                  <c:v>34.054299999999998</c:v>
                </c:pt>
                <c:pt idx="4087">
                  <c:v>34.061200000000007</c:v>
                </c:pt>
                <c:pt idx="4088">
                  <c:v>34.068000000000012</c:v>
                </c:pt>
                <c:pt idx="4089">
                  <c:v>34.074799999999996</c:v>
                </c:pt>
                <c:pt idx="4090">
                  <c:v>34.081699999999998</c:v>
                </c:pt>
                <c:pt idx="4091">
                  <c:v>34.088500000000003</c:v>
                </c:pt>
                <c:pt idx="4092">
                  <c:v>34.095400000000012</c:v>
                </c:pt>
                <c:pt idx="4093">
                  <c:v>34.102200000000003</c:v>
                </c:pt>
                <c:pt idx="4094">
                  <c:v>34.109100000000012</c:v>
                </c:pt>
                <c:pt idx="4095">
                  <c:v>34.115900000000003</c:v>
                </c:pt>
                <c:pt idx="4096">
                  <c:v>34.122800000000012</c:v>
                </c:pt>
                <c:pt idx="4097">
                  <c:v>34.129600000000003</c:v>
                </c:pt>
                <c:pt idx="4098">
                  <c:v>34.136400000000002</c:v>
                </c:pt>
                <c:pt idx="4099">
                  <c:v>34.143300000000011</c:v>
                </c:pt>
                <c:pt idx="4100">
                  <c:v>34.150100000000002</c:v>
                </c:pt>
                <c:pt idx="4101">
                  <c:v>34.157000000000004</c:v>
                </c:pt>
                <c:pt idx="4102">
                  <c:v>34.163800000000002</c:v>
                </c:pt>
                <c:pt idx="4103">
                  <c:v>34.170700000000011</c:v>
                </c:pt>
                <c:pt idx="4104">
                  <c:v>34.177500000000002</c:v>
                </c:pt>
                <c:pt idx="4105">
                  <c:v>34.1843</c:v>
                </c:pt>
                <c:pt idx="4106">
                  <c:v>34.191200000000002</c:v>
                </c:pt>
                <c:pt idx="4107">
                  <c:v>34.198000000000121</c:v>
                </c:pt>
                <c:pt idx="4108">
                  <c:v>34.204900000000002</c:v>
                </c:pt>
                <c:pt idx="4109">
                  <c:v>34.2117</c:v>
                </c:pt>
                <c:pt idx="4110">
                  <c:v>34.218600000000002</c:v>
                </c:pt>
                <c:pt idx="4111">
                  <c:v>34.225400000000121</c:v>
                </c:pt>
                <c:pt idx="4112">
                  <c:v>34.232300000000137</c:v>
                </c:pt>
                <c:pt idx="4113">
                  <c:v>34.239100000000121</c:v>
                </c:pt>
                <c:pt idx="4114">
                  <c:v>34.245900000000013</c:v>
                </c:pt>
                <c:pt idx="4115">
                  <c:v>34.252800000000001</c:v>
                </c:pt>
                <c:pt idx="4116">
                  <c:v>34.259600000000006</c:v>
                </c:pt>
                <c:pt idx="4117">
                  <c:v>34.266400000000012</c:v>
                </c:pt>
                <c:pt idx="4118">
                  <c:v>34.273300000000013</c:v>
                </c:pt>
                <c:pt idx="4119">
                  <c:v>34.280100000000012</c:v>
                </c:pt>
                <c:pt idx="4120">
                  <c:v>34.287000000000006</c:v>
                </c:pt>
                <c:pt idx="4121">
                  <c:v>34.293800000000012</c:v>
                </c:pt>
                <c:pt idx="4122">
                  <c:v>34.300699999999999</c:v>
                </c:pt>
                <c:pt idx="4123">
                  <c:v>34.307499999999997</c:v>
                </c:pt>
                <c:pt idx="4124">
                  <c:v>34.314399999999999</c:v>
                </c:pt>
                <c:pt idx="4125">
                  <c:v>34.321200000000005</c:v>
                </c:pt>
                <c:pt idx="4126">
                  <c:v>34.328000000000003</c:v>
                </c:pt>
                <c:pt idx="4127">
                  <c:v>34.334899999999998</c:v>
                </c:pt>
                <c:pt idx="4128">
                  <c:v>34.341699999999996</c:v>
                </c:pt>
                <c:pt idx="4129">
                  <c:v>34.348600000000005</c:v>
                </c:pt>
                <c:pt idx="4130">
                  <c:v>34.355399999999996</c:v>
                </c:pt>
                <c:pt idx="4131">
                  <c:v>34.362300000000012</c:v>
                </c:pt>
                <c:pt idx="4132">
                  <c:v>34.369100000000003</c:v>
                </c:pt>
                <c:pt idx="4133">
                  <c:v>34.376000000000005</c:v>
                </c:pt>
                <c:pt idx="4134">
                  <c:v>34.382799999999996</c:v>
                </c:pt>
                <c:pt idx="4135">
                  <c:v>34.389599999999994</c:v>
                </c:pt>
                <c:pt idx="4136">
                  <c:v>34.396500000000003</c:v>
                </c:pt>
                <c:pt idx="4137">
                  <c:v>34.403300000000002</c:v>
                </c:pt>
                <c:pt idx="4138">
                  <c:v>34.410199999999996</c:v>
                </c:pt>
                <c:pt idx="4139">
                  <c:v>34.416999999999994</c:v>
                </c:pt>
                <c:pt idx="4140">
                  <c:v>34.423900000000003</c:v>
                </c:pt>
                <c:pt idx="4141">
                  <c:v>34.430700000000002</c:v>
                </c:pt>
                <c:pt idx="4142">
                  <c:v>34.4375</c:v>
                </c:pt>
                <c:pt idx="4143">
                  <c:v>34.444399999999995</c:v>
                </c:pt>
                <c:pt idx="4144">
                  <c:v>34.451199999999993</c:v>
                </c:pt>
                <c:pt idx="4145">
                  <c:v>34.458100000000002</c:v>
                </c:pt>
                <c:pt idx="4146">
                  <c:v>34.4649</c:v>
                </c:pt>
                <c:pt idx="4147">
                  <c:v>34.471799999999995</c:v>
                </c:pt>
                <c:pt idx="4148">
                  <c:v>34.4786</c:v>
                </c:pt>
                <c:pt idx="4149">
                  <c:v>34.485400000000006</c:v>
                </c:pt>
                <c:pt idx="4150">
                  <c:v>34.492300000000121</c:v>
                </c:pt>
                <c:pt idx="4151">
                  <c:v>34.499100000000013</c:v>
                </c:pt>
                <c:pt idx="4152">
                  <c:v>34.506</c:v>
                </c:pt>
                <c:pt idx="4153">
                  <c:v>34.512800000000006</c:v>
                </c:pt>
                <c:pt idx="4154">
                  <c:v>34.519600000000004</c:v>
                </c:pt>
                <c:pt idx="4155">
                  <c:v>34.526500000000013</c:v>
                </c:pt>
                <c:pt idx="4156">
                  <c:v>34.533300000000011</c:v>
                </c:pt>
                <c:pt idx="4157">
                  <c:v>34.540200000000006</c:v>
                </c:pt>
                <c:pt idx="4158">
                  <c:v>34.547000000000004</c:v>
                </c:pt>
                <c:pt idx="4159">
                  <c:v>34.553899999999999</c:v>
                </c:pt>
                <c:pt idx="4160">
                  <c:v>34.560700000000011</c:v>
                </c:pt>
                <c:pt idx="4161">
                  <c:v>34.567500000000003</c:v>
                </c:pt>
                <c:pt idx="4162">
                  <c:v>34.574400000000004</c:v>
                </c:pt>
                <c:pt idx="4163">
                  <c:v>34.581199999999995</c:v>
                </c:pt>
                <c:pt idx="4164">
                  <c:v>34.588100000000011</c:v>
                </c:pt>
                <c:pt idx="4165">
                  <c:v>34.594900000000003</c:v>
                </c:pt>
                <c:pt idx="4166">
                  <c:v>34.601800000000004</c:v>
                </c:pt>
                <c:pt idx="4167">
                  <c:v>34.608600000000003</c:v>
                </c:pt>
                <c:pt idx="4168">
                  <c:v>34.615500000000011</c:v>
                </c:pt>
                <c:pt idx="4169">
                  <c:v>34.622300000000166</c:v>
                </c:pt>
                <c:pt idx="4170">
                  <c:v>34.629100000000129</c:v>
                </c:pt>
                <c:pt idx="4171">
                  <c:v>34.636000000000003</c:v>
                </c:pt>
                <c:pt idx="4172">
                  <c:v>34.642800000000001</c:v>
                </c:pt>
                <c:pt idx="4173">
                  <c:v>34.649700000000003</c:v>
                </c:pt>
                <c:pt idx="4174">
                  <c:v>34.656500000000001</c:v>
                </c:pt>
                <c:pt idx="4175">
                  <c:v>34.663400000000003</c:v>
                </c:pt>
                <c:pt idx="4176">
                  <c:v>34.670200000000001</c:v>
                </c:pt>
                <c:pt idx="4177">
                  <c:v>34.677</c:v>
                </c:pt>
                <c:pt idx="4178">
                  <c:v>34.683900000000001</c:v>
                </c:pt>
                <c:pt idx="4179">
                  <c:v>34.690700000000113</c:v>
                </c:pt>
                <c:pt idx="4180">
                  <c:v>34.697600000000001</c:v>
                </c:pt>
                <c:pt idx="4181">
                  <c:v>34.7044</c:v>
                </c:pt>
                <c:pt idx="4182">
                  <c:v>34.711300000000001</c:v>
                </c:pt>
                <c:pt idx="4183">
                  <c:v>34.718100000000113</c:v>
                </c:pt>
                <c:pt idx="4184">
                  <c:v>34.724900000000012</c:v>
                </c:pt>
                <c:pt idx="4185">
                  <c:v>34.7318</c:v>
                </c:pt>
                <c:pt idx="4186">
                  <c:v>34.738600000000012</c:v>
                </c:pt>
                <c:pt idx="4187">
                  <c:v>34.745500000000121</c:v>
                </c:pt>
                <c:pt idx="4188">
                  <c:v>34.752300000000012</c:v>
                </c:pt>
                <c:pt idx="4189">
                  <c:v>34.759100000000011</c:v>
                </c:pt>
                <c:pt idx="4190">
                  <c:v>34.766000000000012</c:v>
                </c:pt>
                <c:pt idx="4191">
                  <c:v>34.772800000000011</c:v>
                </c:pt>
                <c:pt idx="4192">
                  <c:v>34.779700000000012</c:v>
                </c:pt>
                <c:pt idx="4193">
                  <c:v>34.786500000000011</c:v>
                </c:pt>
                <c:pt idx="4194">
                  <c:v>34.793400000000013</c:v>
                </c:pt>
                <c:pt idx="4195">
                  <c:v>34.800200000000004</c:v>
                </c:pt>
                <c:pt idx="4196">
                  <c:v>34.806999999999995</c:v>
                </c:pt>
                <c:pt idx="4197">
                  <c:v>34.813899999999997</c:v>
                </c:pt>
                <c:pt idx="4198">
                  <c:v>34.820700000000002</c:v>
                </c:pt>
                <c:pt idx="4199">
                  <c:v>34.827600000000004</c:v>
                </c:pt>
                <c:pt idx="4200">
                  <c:v>34.834399999999995</c:v>
                </c:pt>
                <c:pt idx="4201">
                  <c:v>34.841299999999997</c:v>
                </c:pt>
                <c:pt idx="4202">
                  <c:v>34.848100000000002</c:v>
                </c:pt>
                <c:pt idx="4203">
                  <c:v>34.854999999999997</c:v>
                </c:pt>
                <c:pt idx="4204">
                  <c:v>34.861799999999995</c:v>
                </c:pt>
                <c:pt idx="4205">
                  <c:v>34.868700000000011</c:v>
                </c:pt>
                <c:pt idx="4206">
                  <c:v>34.875500000000002</c:v>
                </c:pt>
                <c:pt idx="4207">
                  <c:v>34.882300000000001</c:v>
                </c:pt>
                <c:pt idx="4208">
                  <c:v>34.889199999999995</c:v>
                </c:pt>
                <c:pt idx="4209">
                  <c:v>34.896000000000001</c:v>
                </c:pt>
                <c:pt idx="4210">
                  <c:v>34.902900000000002</c:v>
                </c:pt>
                <c:pt idx="4211">
                  <c:v>34.909700000000001</c:v>
                </c:pt>
                <c:pt idx="4212">
                  <c:v>34.916599999999995</c:v>
                </c:pt>
                <c:pt idx="4213">
                  <c:v>34.923400000000001</c:v>
                </c:pt>
                <c:pt idx="4214">
                  <c:v>34.930200000000006</c:v>
                </c:pt>
                <c:pt idx="4215">
                  <c:v>34.937100000000001</c:v>
                </c:pt>
                <c:pt idx="4216">
                  <c:v>34.943899999999999</c:v>
                </c:pt>
                <c:pt idx="4217">
                  <c:v>34.950799999999994</c:v>
                </c:pt>
                <c:pt idx="4218">
                  <c:v>34.957599999999999</c:v>
                </c:pt>
                <c:pt idx="4219">
                  <c:v>34.964400000000005</c:v>
                </c:pt>
                <c:pt idx="4220">
                  <c:v>34.971299999999999</c:v>
                </c:pt>
                <c:pt idx="4221">
                  <c:v>34.978100000000012</c:v>
                </c:pt>
                <c:pt idx="4222">
                  <c:v>34.984999999999999</c:v>
                </c:pt>
                <c:pt idx="4223">
                  <c:v>34.991800000000005</c:v>
                </c:pt>
                <c:pt idx="4224">
                  <c:v>34.998700000000063</c:v>
                </c:pt>
                <c:pt idx="4225">
                  <c:v>35.005500000000012</c:v>
                </c:pt>
                <c:pt idx="4226">
                  <c:v>35.0124</c:v>
                </c:pt>
                <c:pt idx="4227">
                  <c:v>35.019200000000005</c:v>
                </c:pt>
                <c:pt idx="4228">
                  <c:v>35.026000000000003</c:v>
                </c:pt>
                <c:pt idx="4229">
                  <c:v>35.032900000000012</c:v>
                </c:pt>
                <c:pt idx="4230">
                  <c:v>35.039700000000003</c:v>
                </c:pt>
                <c:pt idx="4231">
                  <c:v>35.046600000000005</c:v>
                </c:pt>
                <c:pt idx="4232">
                  <c:v>35.053399999999996</c:v>
                </c:pt>
                <c:pt idx="4233">
                  <c:v>35.060300000000012</c:v>
                </c:pt>
                <c:pt idx="4234">
                  <c:v>35.067100000000003</c:v>
                </c:pt>
                <c:pt idx="4235">
                  <c:v>35.073900000000002</c:v>
                </c:pt>
                <c:pt idx="4236">
                  <c:v>35.080800000000004</c:v>
                </c:pt>
                <c:pt idx="4237">
                  <c:v>35.087599999999995</c:v>
                </c:pt>
                <c:pt idx="4238">
                  <c:v>35.094500000000011</c:v>
                </c:pt>
                <c:pt idx="4239">
                  <c:v>35.101300000000002</c:v>
                </c:pt>
                <c:pt idx="4240">
                  <c:v>35.108200000000011</c:v>
                </c:pt>
                <c:pt idx="4241">
                  <c:v>35.115000000000002</c:v>
                </c:pt>
                <c:pt idx="4242">
                  <c:v>35.1218</c:v>
                </c:pt>
                <c:pt idx="4243">
                  <c:v>35.128700000000137</c:v>
                </c:pt>
                <c:pt idx="4244">
                  <c:v>35.135500000000121</c:v>
                </c:pt>
                <c:pt idx="4245">
                  <c:v>35.142400000000002</c:v>
                </c:pt>
                <c:pt idx="4246">
                  <c:v>35.1492</c:v>
                </c:pt>
                <c:pt idx="4247">
                  <c:v>35.156100000000002</c:v>
                </c:pt>
                <c:pt idx="4248">
                  <c:v>35.162900000000121</c:v>
                </c:pt>
                <c:pt idx="4249">
                  <c:v>35.169700000000013</c:v>
                </c:pt>
                <c:pt idx="4250">
                  <c:v>35.176600000000001</c:v>
                </c:pt>
                <c:pt idx="4251">
                  <c:v>35.183400000000006</c:v>
                </c:pt>
                <c:pt idx="4252">
                  <c:v>35.190300000000121</c:v>
                </c:pt>
                <c:pt idx="4253">
                  <c:v>35.197100000000013</c:v>
                </c:pt>
                <c:pt idx="4254">
                  <c:v>35.203900000000012</c:v>
                </c:pt>
                <c:pt idx="4255">
                  <c:v>35.210800000000006</c:v>
                </c:pt>
                <c:pt idx="4256">
                  <c:v>35.217600000000004</c:v>
                </c:pt>
                <c:pt idx="4257">
                  <c:v>35.224500000000013</c:v>
                </c:pt>
                <c:pt idx="4258">
                  <c:v>35.231300000000012</c:v>
                </c:pt>
                <c:pt idx="4259">
                  <c:v>35.238200000000013</c:v>
                </c:pt>
                <c:pt idx="4260">
                  <c:v>35.245000000000012</c:v>
                </c:pt>
                <c:pt idx="4261">
                  <c:v>35.251899999999999</c:v>
                </c:pt>
                <c:pt idx="4262">
                  <c:v>35.258700000000012</c:v>
                </c:pt>
                <c:pt idx="4263">
                  <c:v>35.265500000000166</c:v>
                </c:pt>
                <c:pt idx="4264">
                  <c:v>35.272400000000012</c:v>
                </c:pt>
                <c:pt idx="4265">
                  <c:v>35.279200000000003</c:v>
                </c:pt>
                <c:pt idx="4266">
                  <c:v>35.286100000000012</c:v>
                </c:pt>
                <c:pt idx="4267">
                  <c:v>35.292900000000166</c:v>
                </c:pt>
                <c:pt idx="4268">
                  <c:v>35.299800000000012</c:v>
                </c:pt>
                <c:pt idx="4269">
                  <c:v>35.306599999999996</c:v>
                </c:pt>
                <c:pt idx="4270">
                  <c:v>35.313499999999998</c:v>
                </c:pt>
                <c:pt idx="4271">
                  <c:v>35.320300000000003</c:v>
                </c:pt>
                <c:pt idx="4272">
                  <c:v>35.327100000000002</c:v>
                </c:pt>
                <c:pt idx="4273">
                  <c:v>35.333999999999996</c:v>
                </c:pt>
                <c:pt idx="4274">
                  <c:v>35.340799999999994</c:v>
                </c:pt>
                <c:pt idx="4275">
                  <c:v>35.347699999999996</c:v>
                </c:pt>
                <c:pt idx="4276">
                  <c:v>35.354499999999994</c:v>
                </c:pt>
                <c:pt idx="4277">
                  <c:v>35.361399999999996</c:v>
                </c:pt>
                <c:pt idx="4278">
                  <c:v>35.368200000000002</c:v>
                </c:pt>
                <c:pt idx="4279">
                  <c:v>35.375</c:v>
                </c:pt>
                <c:pt idx="4280">
                  <c:v>35.381899999999995</c:v>
                </c:pt>
                <c:pt idx="4281">
                  <c:v>35.3887</c:v>
                </c:pt>
                <c:pt idx="4282">
                  <c:v>35.395600000000002</c:v>
                </c:pt>
                <c:pt idx="4283">
                  <c:v>35.4024</c:v>
                </c:pt>
                <c:pt idx="4284">
                  <c:v>35.409300000000002</c:v>
                </c:pt>
                <c:pt idx="4285">
                  <c:v>35.4161</c:v>
                </c:pt>
                <c:pt idx="4286">
                  <c:v>35.422900000000013</c:v>
                </c:pt>
                <c:pt idx="4287">
                  <c:v>35.4298</c:v>
                </c:pt>
                <c:pt idx="4288">
                  <c:v>35.436600000000006</c:v>
                </c:pt>
                <c:pt idx="4289">
                  <c:v>35.4435</c:v>
                </c:pt>
                <c:pt idx="4290">
                  <c:v>35.450299999999999</c:v>
                </c:pt>
                <c:pt idx="4291">
                  <c:v>35.457099999999997</c:v>
                </c:pt>
                <c:pt idx="4292">
                  <c:v>35.464000000000006</c:v>
                </c:pt>
                <c:pt idx="4293">
                  <c:v>35.470800000000004</c:v>
                </c:pt>
                <c:pt idx="4294">
                  <c:v>35.477699999999999</c:v>
                </c:pt>
                <c:pt idx="4295">
                  <c:v>35.484499999999997</c:v>
                </c:pt>
                <c:pt idx="4296">
                  <c:v>35.491400000000006</c:v>
                </c:pt>
                <c:pt idx="4297">
                  <c:v>35.498200000000011</c:v>
                </c:pt>
                <c:pt idx="4298">
                  <c:v>35.505100000000013</c:v>
                </c:pt>
                <c:pt idx="4299">
                  <c:v>35.511899999999997</c:v>
                </c:pt>
                <c:pt idx="4300">
                  <c:v>35.518700000000003</c:v>
                </c:pt>
                <c:pt idx="4301">
                  <c:v>35.525600000000011</c:v>
                </c:pt>
                <c:pt idx="4302">
                  <c:v>35.532400000000003</c:v>
                </c:pt>
                <c:pt idx="4303">
                  <c:v>35.539300000000011</c:v>
                </c:pt>
                <c:pt idx="4304">
                  <c:v>35.546100000000003</c:v>
                </c:pt>
                <c:pt idx="4305">
                  <c:v>35.553000000000004</c:v>
                </c:pt>
                <c:pt idx="4306">
                  <c:v>35.559799999999996</c:v>
                </c:pt>
                <c:pt idx="4307">
                  <c:v>35.566600000000001</c:v>
                </c:pt>
                <c:pt idx="4308">
                  <c:v>35.573500000000003</c:v>
                </c:pt>
                <c:pt idx="4309">
                  <c:v>35.580300000000001</c:v>
                </c:pt>
                <c:pt idx="4310">
                  <c:v>35.587199999999996</c:v>
                </c:pt>
                <c:pt idx="4311">
                  <c:v>35.594000000000001</c:v>
                </c:pt>
                <c:pt idx="4312">
                  <c:v>35.600900000000003</c:v>
                </c:pt>
                <c:pt idx="4313">
                  <c:v>35.607700000000001</c:v>
                </c:pt>
                <c:pt idx="4314">
                  <c:v>35.6145</c:v>
                </c:pt>
                <c:pt idx="4315">
                  <c:v>35.621400000000001</c:v>
                </c:pt>
                <c:pt idx="4316">
                  <c:v>35.628200000000113</c:v>
                </c:pt>
                <c:pt idx="4317">
                  <c:v>35.635100000000136</c:v>
                </c:pt>
                <c:pt idx="4318">
                  <c:v>35.6419</c:v>
                </c:pt>
                <c:pt idx="4319">
                  <c:v>35.648800000000001</c:v>
                </c:pt>
                <c:pt idx="4320">
                  <c:v>35.6556</c:v>
                </c:pt>
                <c:pt idx="4321">
                  <c:v>35.662400000000012</c:v>
                </c:pt>
                <c:pt idx="4322">
                  <c:v>35.669300000000113</c:v>
                </c:pt>
                <c:pt idx="4323">
                  <c:v>35.676100000000012</c:v>
                </c:pt>
                <c:pt idx="4324">
                  <c:v>35.683</c:v>
                </c:pt>
                <c:pt idx="4325">
                  <c:v>35.689800000000005</c:v>
                </c:pt>
                <c:pt idx="4326">
                  <c:v>35.696600000000011</c:v>
                </c:pt>
                <c:pt idx="4327">
                  <c:v>35.703500000000012</c:v>
                </c:pt>
                <c:pt idx="4328">
                  <c:v>35.710300000000011</c:v>
                </c:pt>
                <c:pt idx="4329">
                  <c:v>35.717200000000005</c:v>
                </c:pt>
                <c:pt idx="4330">
                  <c:v>35.724000000000011</c:v>
                </c:pt>
                <c:pt idx="4331">
                  <c:v>35.730900000000013</c:v>
                </c:pt>
                <c:pt idx="4332">
                  <c:v>35.737700000000011</c:v>
                </c:pt>
                <c:pt idx="4333">
                  <c:v>35.744600000000005</c:v>
                </c:pt>
                <c:pt idx="4334">
                  <c:v>35.751400000000004</c:v>
                </c:pt>
                <c:pt idx="4335">
                  <c:v>35.758200000000002</c:v>
                </c:pt>
                <c:pt idx="4336">
                  <c:v>35.765100000000167</c:v>
                </c:pt>
                <c:pt idx="4337">
                  <c:v>35.771900000000002</c:v>
                </c:pt>
                <c:pt idx="4338">
                  <c:v>35.778800000000011</c:v>
                </c:pt>
                <c:pt idx="4339">
                  <c:v>35.785600000000002</c:v>
                </c:pt>
                <c:pt idx="4340">
                  <c:v>35.792500000000175</c:v>
                </c:pt>
                <c:pt idx="4341">
                  <c:v>35.799300000000144</c:v>
                </c:pt>
                <c:pt idx="4342">
                  <c:v>35.806100000000001</c:v>
                </c:pt>
                <c:pt idx="4343">
                  <c:v>35.812999999999995</c:v>
                </c:pt>
                <c:pt idx="4344">
                  <c:v>35.819799999999994</c:v>
                </c:pt>
                <c:pt idx="4345">
                  <c:v>35.826700000000002</c:v>
                </c:pt>
                <c:pt idx="4346">
                  <c:v>35.833500000000001</c:v>
                </c:pt>
                <c:pt idx="4347">
                  <c:v>35.840399999999995</c:v>
                </c:pt>
                <c:pt idx="4348">
                  <c:v>35.847199999999994</c:v>
                </c:pt>
                <c:pt idx="4349">
                  <c:v>35.854099999999995</c:v>
                </c:pt>
                <c:pt idx="4350">
                  <c:v>35.860900000000001</c:v>
                </c:pt>
                <c:pt idx="4351">
                  <c:v>35.867699999999999</c:v>
                </c:pt>
                <c:pt idx="4352">
                  <c:v>35.874599999999994</c:v>
                </c:pt>
                <c:pt idx="4353">
                  <c:v>35.881399999999999</c:v>
                </c:pt>
                <c:pt idx="4354">
                  <c:v>35.888200000000005</c:v>
                </c:pt>
                <c:pt idx="4355">
                  <c:v>35.895100000000063</c:v>
                </c:pt>
                <c:pt idx="4356">
                  <c:v>35.901899999999998</c:v>
                </c:pt>
                <c:pt idx="4357">
                  <c:v>35.908800000000006</c:v>
                </c:pt>
                <c:pt idx="4358">
                  <c:v>35.915600000000005</c:v>
                </c:pt>
                <c:pt idx="4359">
                  <c:v>35.922500000000063</c:v>
                </c:pt>
                <c:pt idx="4360">
                  <c:v>35.929300000000012</c:v>
                </c:pt>
                <c:pt idx="4361">
                  <c:v>35.936200000000007</c:v>
                </c:pt>
                <c:pt idx="4362">
                  <c:v>35.943000000000005</c:v>
                </c:pt>
                <c:pt idx="4363">
                  <c:v>35.9499</c:v>
                </c:pt>
                <c:pt idx="4364">
                  <c:v>35.956699999999998</c:v>
                </c:pt>
                <c:pt idx="4365">
                  <c:v>35.963500000000003</c:v>
                </c:pt>
                <c:pt idx="4366">
                  <c:v>35.970400000000005</c:v>
                </c:pt>
                <c:pt idx="4367">
                  <c:v>35.977199999999996</c:v>
                </c:pt>
                <c:pt idx="4368">
                  <c:v>35.984099999999998</c:v>
                </c:pt>
                <c:pt idx="4369">
                  <c:v>35.990900000000003</c:v>
                </c:pt>
                <c:pt idx="4370">
                  <c:v>35.997800000000005</c:v>
                </c:pt>
                <c:pt idx="4371">
                  <c:v>36.004599999999996</c:v>
                </c:pt>
                <c:pt idx="4372">
                  <c:v>36.011399999999995</c:v>
                </c:pt>
                <c:pt idx="4373">
                  <c:v>36.018300000000011</c:v>
                </c:pt>
                <c:pt idx="4374">
                  <c:v>36.025100000000137</c:v>
                </c:pt>
                <c:pt idx="4375">
                  <c:v>36.032000000000011</c:v>
                </c:pt>
                <c:pt idx="4376">
                  <c:v>36.038800000000002</c:v>
                </c:pt>
                <c:pt idx="4377">
                  <c:v>36.045700000000011</c:v>
                </c:pt>
                <c:pt idx="4378">
                  <c:v>36.052500000000002</c:v>
                </c:pt>
                <c:pt idx="4379">
                  <c:v>36.0593</c:v>
                </c:pt>
                <c:pt idx="4380">
                  <c:v>36.066200000000002</c:v>
                </c:pt>
                <c:pt idx="4381">
                  <c:v>36.073</c:v>
                </c:pt>
                <c:pt idx="4382">
                  <c:v>36.079900000000002</c:v>
                </c:pt>
                <c:pt idx="4383">
                  <c:v>36.0867</c:v>
                </c:pt>
                <c:pt idx="4384">
                  <c:v>36.093600000000002</c:v>
                </c:pt>
                <c:pt idx="4385">
                  <c:v>36.1004</c:v>
                </c:pt>
                <c:pt idx="4386">
                  <c:v>36.107200000000006</c:v>
                </c:pt>
                <c:pt idx="4387">
                  <c:v>36.114100000000001</c:v>
                </c:pt>
                <c:pt idx="4388">
                  <c:v>36.120900000000013</c:v>
                </c:pt>
                <c:pt idx="4389">
                  <c:v>36.127800000000001</c:v>
                </c:pt>
                <c:pt idx="4390">
                  <c:v>36.134600000000006</c:v>
                </c:pt>
                <c:pt idx="4391">
                  <c:v>36.141400000000004</c:v>
                </c:pt>
                <c:pt idx="4392">
                  <c:v>36.148300000000013</c:v>
                </c:pt>
                <c:pt idx="4393">
                  <c:v>36.155100000000012</c:v>
                </c:pt>
                <c:pt idx="4394">
                  <c:v>36.162000000000013</c:v>
                </c:pt>
                <c:pt idx="4395">
                  <c:v>36.168800000000012</c:v>
                </c:pt>
                <c:pt idx="4396">
                  <c:v>36.175700000000013</c:v>
                </c:pt>
                <c:pt idx="4397">
                  <c:v>36.182500000000012</c:v>
                </c:pt>
                <c:pt idx="4398">
                  <c:v>36.189400000000006</c:v>
                </c:pt>
                <c:pt idx="4399">
                  <c:v>36.196200000000012</c:v>
                </c:pt>
                <c:pt idx="4400">
                  <c:v>36.203000000000003</c:v>
                </c:pt>
                <c:pt idx="4401">
                  <c:v>36.209900000000012</c:v>
                </c:pt>
                <c:pt idx="4402">
                  <c:v>36.216700000000003</c:v>
                </c:pt>
                <c:pt idx="4403">
                  <c:v>36.223600000000012</c:v>
                </c:pt>
                <c:pt idx="4404">
                  <c:v>36.230400000000003</c:v>
                </c:pt>
                <c:pt idx="4405">
                  <c:v>36.237300000000012</c:v>
                </c:pt>
                <c:pt idx="4406">
                  <c:v>36.244100000000003</c:v>
                </c:pt>
                <c:pt idx="4407">
                  <c:v>36.250900000000001</c:v>
                </c:pt>
                <c:pt idx="4408">
                  <c:v>36.257799999999996</c:v>
                </c:pt>
                <c:pt idx="4409">
                  <c:v>36.264600000000002</c:v>
                </c:pt>
                <c:pt idx="4410">
                  <c:v>36.271500000000003</c:v>
                </c:pt>
                <c:pt idx="4411">
                  <c:v>36.278300000000137</c:v>
                </c:pt>
                <c:pt idx="4412">
                  <c:v>36.285200000000003</c:v>
                </c:pt>
                <c:pt idx="4413">
                  <c:v>36.292000000000137</c:v>
                </c:pt>
                <c:pt idx="4414">
                  <c:v>36.298800000000121</c:v>
                </c:pt>
                <c:pt idx="4415">
                  <c:v>36.305700000000002</c:v>
                </c:pt>
                <c:pt idx="4416">
                  <c:v>36.3125</c:v>
                </c:pt>
                <c:pt idx="4417">
                  <c:v>36.319399999999995</c:v>
                </c:pt>
                <c:pt idx="4418">
                  <c:v>36.3262</c:v>
                </c:pt>
                <c:pt idx="4419">
                  <c:v>36.333100000000002</c:v>
                </c:pt>
                <c:pt idx="4420">
                  <c:v>36.3399</c:v>
                </c:pt>
                <c:pt idx="4421">
                  <c:v>36.346699999999998</c:v>
                </c:pt>
                <c:pt idx="4422">
                  <c:v>36.353599999999993</c:v>
                </c:pt>
                <c:pt idx="4423">
                  <c:v>36.360400000000006</c:v>
                </c:pt>
                <c:pt idx="4424">
                  <c:v>36.3673</c:v>
                </c:pt>
                <c:pt idx="4425">
                  <c:v>36.374099999999999</c:v>
                </c:pt>
                <c:pt idx="4426">
                  <c:v>36.380899999999997</c:v>
                </c:pt>
                <c:pt idx="4427">
                  <c:v>36.387799999999999</c:v>
                </c:pt>
                <c:pt idx="4428">
                  <c:v>36.394600000000004</c:v>
                </c:pt>
                <c:pt idx="4429">
                  <c:v>36.401499999999999</c:v>
                </c:pt>
                <c:pt idx="4430">
                  <c:v>36.408300000000011</c:v>
                </c:pt>
                <c:pt idx="4431">
                  <c:v>36.415200000000006</c:v>
                </c:pt>
                <c:pt idx="4432">
                  <c:v>36.422000000000011</c:v>
                </c:pt>
                <c:pt idx="4433">
                  <c:v>36.428900000000013</c:v>
                </c:pt>
                <c:pt idx="4434">
                  <c:v>36.435700000000011</c:v>
                </c:pt>
                <c:pt idx="4435">
                  <c:v>36.442600000000006</c:v>
                </c:pt>
                <c:pt idx="4436">
                  <c:v>36.449400000000004</c:v>
                </c:pt>
                <c:pt idx="4437">
                  <c:v>36.456199999999995</c:v>
                </c:pt>
                <c:pt idx="4438">
                  <c:v>36.463100000000011</c:v>
                </c:pt>
                <c:pt idx="4439">
                  <c:v>36.469900000000003</c:v>
                </c:pt>
                <c:pt idx="4440">
                  <c:v>36.476800000000004</c:v>
                </c:pt>
                <c:pt idx="4441">
                  <c:v>36.483599999999996</c:v>
                </c:pt>
                <c:pt idx="4442">
                  <c:v>36.490500000000011</c:v>
                </c:pt>
                <c:pt idx="4443">
                  <c:v>36.497300000000003</c:v>
                </c:pt>
                <c:pt idx="4444">
                  <c:v>36.504100000000001</c:v>
                </c:pt>
                <c:pt idx="4445">
                  <c:v>36.510999999999996</c:v>
                </c:pt>
                <c:pt idx="4446">
                  <c:v>36.517799999999994</c:v>
                </c:pt>
                <c:pt idx="4447">
                  <c:v>36.524700000000003</c:v>
                </c:pt>
                <c:pt idx="4448">
                  <c:v>36.531500000000001</c:v>
                </c:pt>
                <c:pt idx="4449">
                  <c:v>36.538400000000003</c:v>
                </c:pt>
                <c:pt idx="4450">
                  <c:v>36.545200000000001</c:v>
                </c:pt>
                <c:pt idx="4451">
                  <c:v>36.552</c:v>
                </c:pt>
                <c:pt idx="4452">
                  <c:v>36.558900000000001</c:v>
                </c:pt>
                <c:pt idx="4453">
                  <c:v>36.565700000000113</c:v>
                </c:pt>
                <c:pt idx="4454">
                  <c:v>36.572600000000001</c:v>
                </c:pt>
                <c:pt idx="4455">
                  <c:v>36.5794</c:v>
                </c:pt>
                <c:pt idx="4456">
                  <c:v>36.586300000000001</c:v>
                </c:pt>
                <c:pt idx="4457">
                  <c:v>36.593100000000113</c:v>
                </c:pt>
                <c:pt idx="4458">
                  <c:v>36.599900000000012</c:v>
                </c:pt>
                <c:pt idx="4459">
                  <c:v>36.6068</c:v>
                </c:pt>
                <c:pt idx="4460">
                  <c:v>36.613600000000005</c:v>
                </c:pt>
                <c:pt idx="4461">
                  <c:v>36.620500000000121</c:v>
                </c:pt>
                <c:pt idx="4462">
                  <c:v>36.627300000000012</c:v>
                </c:pt>
                <c:pt idx="4463">
                  <c:v>36.634100000000011</c:v>
                </c:pt>
                <c:pt idx="4464">
                  <c:v>36.641000000000005</c:v>
                </c:pt>
                <c:pt idx="4465">
                  <c:v>36.647800000000004</c:v>
                </c:pt>
                <c:pt idx="4466">
                  <c:v>36.654699999999998</c:v>
                </c:pt>
                <c:pt idx="4467">
                  <c:v>36.661500000000011</c:v>
                </c:pt>
                <c:pt idx="4468">
                  <c:v>36.668400000000013</c:v>
                </c:pt>
                <c:pt idx="4469">
                  <c:v>36.675200000000011</c:v>
                </c:pt>
                <c:pt idx="4470">
                  <c:v>36.682100000000013</c:v>
                </c:pt>
                <c:pt idx="4471">
                  <c:v>36.688900000000011</c:v>
                </c:pt>
                <c:pt idx="4472">
                  <c:v>36.695700000000144</c:v>
                </c:pt>
                <c:pt idx="4473">
                  <c:v>36.702600000000011</c:v>
                </c:pt>
                <c:pt idx="4474">
                  <c:v>36.709400000000002</c:v>
                </c:pt>
                <c:pt idx="4475">
                  <c:v>36.716300000000011</c:v>
                </c:pt>
                <c:pt idx="4476">
                  <c:v>36.723100000000144</c:v>
                </c:pt>
                <c:pt idx="4477">
                  <c:v>36.730000000000011</c:v>
                </c:pt>
                <c:pt idx="4478">
                  <c:v>36.736800000000002</c:v>
                </c:pt>
                <c:pt idx="4479">
                  <c:v>36.743600000000001</c:v>
                </c:pt>
                <c:pt idx="4480">
                  <c:v>36.750500000000002</c:v>
                </c:pt>
                <c:pt idx="4481">
                  <c:v>36.757300000000001</c:v>
                </c:pt>
                <c:pt idx="4482">
                  <c:v>36.764200000000002</c:v>
                </c:pt>
                <c:pt idx="4483">
                  <c:v>36.771000000000001</c:v>
                </c:pt>
                <c:pt idx="4484">
                  <c:v>36.777900000000002</c:v>
                </c:pt>
                <c:pt idx="4485">
                  <c:v>36.784700000000001</c:v>
                </c:pt>
                <c:pt idx="4486">
                  <c:v>36.791500000000013</c:v>
                </c:pt>
                <c:pt idx="4487">
                  <c:v>36.798400000000129</c:v>
                </c:pt>
                <c:pt idx="4488">
                  <c:v>36.805200000000006</c:v>
                </c:pt>
                <c:pt idx="4489">
                  <c:v>36.812100000000001</c:v>
                </c:pt>
                <c:pt idx="4490">
                  <c:v>36.818899999999999</c:v>
                </c:pt>
                <c:pt idx="4491">
                  <c:v>36.825700000000012</c:v>
                </c:pt>
                <c:pt idx="4492">
                  <c:v>36.832600000000006</c:v>
                </c:pt>
                <c:pt idx="4493">
                  <c:v>36.839400000000005</c:v>
                </c:pt>
                <c:pt idx="4494">
                  <c:v>36.846299999999999</c:v>
                </c:pt>
                <c:pt idx="4495">
                  <c:v>36.853099999999998</c:v>
                </c:pt>
                <c:pt idx="4496">
                  <c:v>36.86</c:v>
                </c:pt>
                <c:pt idx="4497">
                  <c:v>36.866800000000005</c:v>
                </c:pt>
                <c:pt idx="4498">
                  <c:v>36.873699999999999</c:v>
                </c:pt>
                <c:pt idx="4499">
                  <c:v>36.880499999999998</c:v>
                </c:pt>
                <c:pt idx="4500">
                  <c:v>36.887299999999996</c:v>
                </c:pt>
                <c:pt idx="4501">
                  <c:v>36.894200000000005</c:v>
                </c:pt>
                <c:pt idx="4502">
                  <c:v>36.900999999999996</c:v>
                </c:pt>
                <c:pt idx="4503">
                  <c:v>36.907899999999998</c:v>
                </c:pt>
                <c:pt idx="4504">
                  <c:v>36.914699999999996</c:v>
                </c:pt>
                <c:pt idx="4505">
                  <c:v>36.921600000000005</c:v>
                </c:pt>
                <c:pt idx="4506">
                  <c:v>36.928400000000003</c:v>
                </c:pt>
                <c:pt idx="4507">
                  <c:v>36.935300000000012</c:v>
                </c:pt>
                <c:pt idx="4508">
                  <c:v>36.942100000000003</c:v>
                </c:pt>
                <c:pt idx="4509">
                  <c:v>36.948900000000002</c:v>
                </c:pt>
                <c:pt idx="4510">
                  <c:v>36.955800000000004</c:v>
                </c:pt>
                <c:pt idx="4511">
                  <c:v>36.962600000000002</c:v>
                </c:pt>
                <c:pt idx="4512">
                  <c:v>36.969500000000011</c:v>
                </c:pt>
                <c:pt idx="4513">
                  <c:v>36.976300000000002</c:v>
                </c:pt>
                <c:pt idx="4514">
                  <c:v>36.983200000000004</c:v>
                </c:pt>
                <c:pt idx="4515">
                  <c:v>36.99</c:v>
                </c:pt>
                <c:pt idx="4516">
                  <c:v>36.9968</c:v>
                </c:pt>
                <c:pt idx="4517">
                  <c:v>37.003700000000002</c:v>
                </c:pt>
                <c:pt idx="4518">
                  <c:v>37.0105</c:v>
                </c:pt>
                <c:pt idx="4519">
                  <c:v>37.017399999999995</c:v>
                </c:pt>
                <c:pt idx="4520">
                  <c:v>37.0242</c:v>
                </c:pt>
                <c:pt idx="4521">
                  <c:v>37.031100000000002</c:v>
                </c:pt>
                <c:pt idx="4522">
                  <c:v>37.0379</c:v>
                </c:pt>
                <c:pt idx="4523">
                  <c:v>37.044699999999999</c:v>
                </c:pt>
                <c:pt idx="4524">
                  <c:v>37.051599999999993</c:v>
                </c:pt>
                <c:pt idx="4525">
                  <c:v>37.058400000000006</c:v>
                </c:pt>
                <c:pt idx="4526">
                  <c:v>37.065300000000121</c:v>
                </c:pt>
                <c:pt idx="4527">
                  <c:v>37.072100000000013</c:v>
                </c:pt>
                <c:pt idx="4528">
                  <c:v>37.078900000000012</c:v>
                </c:pt>
                <c:pt idx="4529">
                  <c:v>37.085800000000006</c:v>
                </c:pt>
                <c:pt idx="4530">
                  <c:v>37.092600000000012</c:v>
                </c:pt>
                <c:pt idx="4531">
                  <c:v>37.099500000000013</c:v>
                </c:pt>
                <c:pt idx="4532">
                  <c:v>37.106300000000012</c:v>
                </c:pt>
                <c:pt idx="4533">
                  <c:v>37.113200000000006</c:v>
                </c:pt>
                <c:pt idx="4534">
                  <c:v>37.120000000000012</c:v>
                </c:pt>
                <c:pt idx="4535">
                  <c:v>37.126900000000013</c:v>
                </c:pt>
                <c:pt idx="4536">
                  <c:v>37.133700000000012</c:v>
                </c:pt>
                <c:pt idx="4537">
                  <c:v>37.140500000000003</c:v>
                </c:pt>
                <c:pt idx="4538">
                  <c:v>37.147400000000005</c:v>
                </c:pt>
                <c:pt idx="4539">
                  <c:v>37.154199999999996</c:v>
                </c:pt>
                <c:pt idx="4540">
                  <c:v>37.161100000000012</c:v>
                </c:pt>
                <c:pt idx="4541">
                  <c:v>37.167900000000003</c:v>
                </c:pt>
                <c:pt idx="4542">
                  <c:v>37.174800000000005</c:v>
                </c:pt>
                <c:pt idx="4543">
                  <c:v>37.181599999999996</c:v>
                </c:pt>
                <c:pt idx="4544">
                  <c:v>37.188400000000001</c:v>
                </c:pt>
                <c:pt idx="4545">
                  <c:v>37.195300000000167</c:v>
                </c:pt>
                <c:pt idx="4546">
                  <c:v>37.202100000000137</c:v>
                </c:pt>
                <c:pt idx="4547">
                  <c:v>37.209000000000003</c:v>
                </c:pt>
                <c:pt idx="4548">
                  <c:v>37.215800000000002</c:v>
                </c:pt>
                <c:pt idx="4549">
                  <c:v>37.222700000000167</c:v>
                </c:pt>
                <c:pt idx="4550">
                  <c:v>37.229500000000137</c:v>
                </c:pt>
                <c:pt idx="4551">
                  <c:v>37.236300000000121</c:v>
                </c:pt>
                <c:pt idx="4552">
                  <c:v>37.243200000000002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18481632</c:v>
                </c:pt>
                <c:pt idx="1">
                  <c:v>18524458</c:v>
                </c:pt>
                <c:pt idx="2">
                  <c:v>18490960</c:v>
                </c:pt>
                <c:pt idx="3">
                  <c:v>18452312</c:v>
                </c:pt>
                <c:pt idx="4">
                  <c:v>18453556</c:v>
                </c:pt>
                <c:pt idx="5">
                  <c:v>18477748</c:v>
                </c:pt>
                <c:pt idx="6">
                  <c:v>18390574</c:v>
                </c:pt>
                <c:pt idx="7">
                  <c:v>18370330</c:v>
                </c:pt>
                <c:pt idx="8">
                  <c:v>18438820</c:v>
                </c:pt>
                <c:pt idx="9">
                  <c:v>18455122</c:v>
                </c:pt>
                <c:pt idx="10">
                  <c:v>18349210</c:v>
                </c:pt>
                <c:pt idx="11">
                  <c:v>18448548</c:v>
                </c:pt>
                <c:pt idx="12">
                  <c:v>18438610</c:v>
                </c:pt>
                <c:pt idx="13">
                  <c:v>18328668</c:v>
                </c:pt>
                <c:pt idx="14">
                  <c:v>18366714</c:v>
                </c:pt>
                <c:pt idx="15">
                  <c:v>18288320</c:v>
                </c:pt>
                <c:pt idx="16">
                  <c:v>18348334</c:v>
                </c:pt>
                <c:pt idx="17">
                  <c:v>18325910</c:v>
                </c:pt>
                <c:pt idx="18">
                  <c:v>18376284</c:v>
                </c:pt>
                <c:pt idx="19">
                  <c:v>18310028</c:v>
                </c:pt>
                <c:pt idx="20">
                  <c:v>18331992</c:v>
                </c:pt>
                <c:pt idx="21">
                  <c:v>18176868</c:v>
                </c:pt>
                <c:pt idx="22">
                  <c:v>18274362</c:v>
                </c:pt>
                <c:pt idx="23">
                  <c:v>18306338</c:v>
                </c:pt>
                <c:pt idx="24">
                  <c:v>18304194</c:v>
                </c:pt>
                <c:pt idx="25">
                  <c:v>18250702</c:v>
                </c:pt>
                <c:pt idx="26">
                  <c:v>18215016</c:v>
                </c:pt>
                <c:pt idx="27">
                  <c:v>18221908</c:v>
                </c:pt>
                <c:pt idx="28">
                  <c:v>18271294</c:v>
                </c:pt>
                <c:pt idx="29">
                  <c:v>18291774</c:v>
                </c:pt>
                <c:pt idx="30">
                  <c:v>18267538</c:v>
                </c:pt>
                <c:pt idx="31">
                  <c:v>18279452</c:v>
                </c:pt>
                <c:pt idx="32">
                  <c:v>18275024</c:v>
                </c:pt>
                <c:pt idx="33">
                  <c:v>18249350</c:v>
                </c:pt>
                <c:pt idx="34">
                  <c:v>18215308</c:v>
                </c:pt>
                <c:pt idx="35">
                  <c:v>18209776</c:v>
                </c:pt>
                <c:pt idx="36">
                  <c:v>18292184</c:v>
                </c:pt>
                <c:pt idx="37">
                  <c:v>18265108</c:v>
                </c:pt>
                <c:pt idx="38">
                  <c:v>18243516</c:v>
                </c:pt>
                <c:pt idx="39">
                  <c:v>18308212</c:v>
                </c:pt>
                <c:pt idx="40">
                  <c:v>18257650</c:v>
                </c:pt>
                <c:pt idx="41">
                  <c:v>18261660</c:v>
                </c:pt>
                <c:pt idx="42">
                  <c:v>18299492</c:v>
                </c:pt>
                <c:pt idx="43">
                  <c:v>18335716</c:v>
                </c:pt>
                <c:pt idx="44">
                  <c:v>18543394</c:v>
                </c:pt>
                <c:pt idx="45">
                  <c:v>18815660</c:v>
                </c:pt>
                <c:pt idx="46">
                  <c:v>19129886</c:v>
                </c:pt>
                <c:pt idx="47">
                  <c:v>19381880</c:v>
                </c:pt>
                <c:pt idx="48">
                  <c:v>19747376</c:v>
                </c:pt>
                <c:pt idx="49">
                  <c:v>20097128</c:v>
                </c:pt>
                <c:pt idx="50">
                  <c:v>20374934</c:v>
                </c:pt>
                <c:pt idx="51">
                  <c:v>20753954</c:v>
                </c:pt>
                <c:pt idx="52">
                  <c:v>21028684</c:v>
                </c:pt>
                <c:pt idx="53">
                  <c:v>21373882</c:v>
                </c:pt>
                <c:pt idx="54">
                  <c:v>21707974</c:v>
                </c:pt>
                <c:pt idx="55">
                  <c:v>22012224</c:v>
                </c:pt>
                <c:pt idx="56">
                  <c:v>22227756</c:v>
                </c:pt>
                <c:pt idx="57">
                  <c:v>22499246</c:v>
                </c:pt>
                <c:pt idx="58">
                  <c:v>22639040</c:v>
                </c:pt>
                <c:pt idx="59">
                  <c:v>22680478</c:v>
                </c:pt>
                <c:pt idx="60">
                  <c:v>22483022</c:v>
                </c:pt>
                <c:pt idx="61">
                  <c:v>21674166</c:v>
                </c:pt>
                <c:pt idx="62">
                  <c:v>20966648</c:v>
                </c:pt>
                <c:pt idx="63">
                  <c:v>21577710</c:v>
                </c:pt>
                <c:pt idx="64">
                  <c:v>20885734</c:v>
                </c:pt>
                <c:pt idx="65">
                  <c:v>20336790</c:v>
                </c:pt>
                <c:pt idx="66">
                  <c:v>20061556</c:v>
                </c:pt>
                <c:pt idx="67">
                  <c:v>19878840</c:v>
                </c:pt>
                <c:pt idx="68">
                  <c:v>19829802</c:v>
                </c:pt>
                <c:pt idx="69">
                  <c:v>18459486</c:v>
                </c:pt>
                <c:pt idx="70">
                  <c:v>17767646</c:v>
                </c:pt>
                <c:pt idx="71">
                  <c:v>30279810</c:v>
                </c:pt>
                <c:pt idx="72">
                  <c:v>31814616</c:v>
                </c:pt>
                <c:pt idx="73">
                  <c:v>29531706</c:v>
                </c:pt>
                <c:pt idx="74">
                  <c:v>25857902</c:v>
                </c:pt>
                <c:pt idx="75">
                  <c:v>23987996</c:v>
                </c:pt>
                <c:pt idx="76">
                  <c:v>21780792</c:v>
                </c:pt>
                <c:pt idx="77">
                  <c:v>16661283</c:v>
                </c:pt>
                <c:pt idx="78">
                  <c:v>10943751</c:v>
                </c:pt>
                <c:pt idx="79">
                  <c:v>5881460</c:v>
                </c:pt>
                <c:pt idx="80">
                  <c:v>2687967</c:v>
                </c:pt>
                <c:pt idx="81">
                  <c:v>1635800</c:v>
                </c:pt>
                <c:pt idx="82">
                  <c:v>1238300</c:v>
                </c:pt>
                <c:pt idx="83">
                  <c:v>1010419</c:v>
                </c:pt>
                <c:pt idx="84">
                  <c:v>843444</c:v>
                </c:pt>
                <c:pt idx="85">
                  <c:v>716169</c:v>
                </c:pt>
                <c:pt idx="86">
                  <c:v>631411</c:v>
                </c:pt>
                <c:pt idx="87">
                  <c:v>563577</c:v>
                </c:pt>
                <c:pt idx="88">
                  <c:v>523406</c:v>
                </c:pt>
                <c:pt idx="89">
                  <c:v>486431</c:v>
                </c:pt>
                <c:pt idx="90">
                  <c:v>433171</c:v>
                </c:pt>
                <c:pt idx="91">
                  <c:v>371811</c:v>
                </c:pt>
                <c:pt idx="92">
                  <c:v>327485</c:v>
                </c:pt>
                <c:pt idx="93">
                  <c:v>287407</c:v>
                </c:pt>
                <c:pt idx="94">
                  <c:v>263601</c:v>
                </c:pt>
                <c:pt idx="95">
                  <c:v>240705</c:v>
                </c:pt>
                <c:pt idx="96">
                  <c:v>225215</c:v>
                </c:pt>
                <c:pt idx="97">
                  <c:v>208052</c:v>
                </c:pt>
                <c:pt idx="98">
                  <c:v>193442</c:v>
                </c:pt>
                <c:pt idx="99">
                  <c:v>177687</c:v>
                </c:pt>
                <c:pt idx="100">
                  <c:v>164348</c:v>
                </c:pt>
                <c:pt idx="101">
                  <c:v>152861</c:v>
                </c:pt>
                <c:pt idx="102">
                  <c:v>142748</c:v>
                </c:pt>
                <c:pt idx="103">
                  <c:v>134002</c:v>
                </c:pt>
                <c:pt idx="104">
                  <c:v>126511</c:v>
                </c:pt>
                <c:pt idx="105">
                  <c:v>118465</c:v>
                </c:pt>
                <c:pt idx="106">
                  <c:v>113273</c:v>
                </c:pt>
                <c:pt idx="107">
                  <c:v>107196</c:v>
                </c:pt>
                <c:pt idx="108">
                  <c:v>102106</c:v>
                </c:pt>
                <c:pt idx="109">
                  <c:v>99245</c:v>
                </c:pt>
                <c:pt idx="110">
                  <c:v>94925</c:v>
                </c:pt>
                <c:pt idx="111">
                  <c:v>90908</c:v>
                </c:pt>
                <c:pt idx="112">
                  <c:v>89973</c:v>
                </c:pt>
                <c:pt idx="113">
                  <c:v>89483</c:v>
                </c:pt>
                <c:pt idx="114">
                  <c:v>89178</c:v>
                </c:pt>
                <c:pt idx="115">
                  <c:v>103499</c:v>
                </c:pt>
                <c:pt idx="116">
                  <c:v>158221</c:v>
                </c:pt>
                <c:pt idx="117">
                  <c:v>280159</c:v>
                </c:pt>
                <c:pt idx="118">
                  <c:v>438212</c:v>
                </c:pt>
                <c:pt idx="119">
                  <c:v>518546</c:v>
                </c:pt>
                <c:pt idx="120">
                  <c:v>488888</c:v>
                </c:pt>
                <c:pt idx="121">
                  <c:v>364407</c:v>
                </c:pt>
                <c:pt idx="122">
                  <c:v>244287</c:v>
                </c:pt>
                <c:pt idx="123">
                  <c:v>163149</c:v>
                </c:pt>
                <c:pt idx="124">
                  <c:v>119058</c:v>
                </c:pt>
                <c:pt idx="125">
                  <c:v>96034</c:v>
                </c:pt>
                <c:pt idx="126">
                  <c:v>78171</c:v>
                </c:pt>
                <c:pt idx="127">
                  <c:v>68054</c:v>
                </c:pt>
                <c:pt idx="128">
                  <c:v>62194</c:v>
                </c:pt>
                <c:pt idx="129">
                  <c:v>57869</c:v>
                </c:pt>
                <c:pt idx="130">
                  <c:v>52749</c:v>
                </c:pt>
                <c:pt idx="131">
                  <c:v>52250</c:v>
                </c:pt>
                <c:pt idx="132">
                  <c:v>47925</c:v>
                </c:pt>
                <c:pt idx="133">
                  <c:v>45554</c:v>
                </c:pt>
                <c:pt idx="134">
                  <c:v>43034</c:v>
                </c:pt>
                <c:pt idx="135">
                  <c:v>42301</c:v>
                </c:pt>
                <c:pt idx="136">
                  <c:v>40595</c:v>
                </c:pt>
                <c:pt idx="137">
                  <c:v>39221</c:v>
                </c:pt>
                <c:pt idx="138">
                  <c:v>39603</c:v>
                </c:pt>
                <c:pt idx="139">
                  <c:v>38014</c:v>
                </c:pt>
                <c:pt idx="140">
                  <c:v>35918</c:v>
                </c:pt>
                <c:pt idx="141">
                  <c:v>35269</c:v>
                </c:pt>
                <c:pt idx="142">
                  <c:v>34199</c:v>
                </c:pt>
                <c:pt idx="143">
                  <c:v>32547</c:v>
                </c:pt>
                <c:pt idx="144">
                  <c:v>32910</c:v>
                </c:pt>
                <c:pt idx="145">
                  <c:v>31482</c:v>
                </c:pt>
                <c:pt idx="146">
                  <c:v>31100</c:v>
                </c:pt>
                <c:pt idx="147">
                  <c:v>30700</c:v>
                </c:pt>
                <c:pt idx="148">
                  <c:v>30902</c:v>
                </c:pt>
                <c:pt idx="149">
                  <c:v>28950</c:v>
                </c:pt>
                <c:pt idx="150">
                  <c:v>28538</c:v>
                </c:pt>
                <c:pt idx="151">
                  <c:v>29346</c:v>
                </c:pt>
                <c:pt idx="152">
                  <c:v>28026</c:v>
                </c:pt>
                <c:pt idx="153">
                  <c:v>27060</c:v>
                </c:pt>
                <c:pt idx="154">
                  <c:v>26779</c:v>
                </c:pt>
                <c:pt idx="155">
                  <c:v>26771</c:v>
                </c:pt>
                <c:pt idx="156">
                  <c:v>27559</c:v>
                </c:pt>
                <c:pt idx="157">
                  <c:v>28695</c:v>
                </c:pt>
                <c:pt idx="158">
                  <c:v>29778</c:v>
                </c:pt>
                <c:pt idx="159">
                  <c:v>32409</c:v>
                </c:pt>
                <c:pt idx="160">
                  <c:v>31712</c:v>
                </c:pt>
                <c:pt idx="161">
                  <c:v>30068</c:v>
                </c:pt>
                <c:pt idx="162">
                  <c:v>28852</c:v>
                </c:pt>
                <c:pt idx="163">
                  <c:v>27003</c:v>
                </c:pt>
                <c:pt idx="164">
                  <c:v>25456</c:v>
                </c:pt>
                <c:pt idx="165">
                  <c:v>26119</c:v>
                </c:pt>
                <c:pt idx="166">
                  <c:v>24519</c:v>
                </c:pt>
                <c:pt idx="167">
                  <c:v>24016</c:v>
                </c:pt>
                <c:pt idx="168">
                  <c:v>24432</c:v>
                </c:pt>
                <c:pt idx="169">
                  <c:v>24795</c:v>
                </c:pt>
                <c:pt idx="170">
                  <c:v>25060</c:v>
                </c:pt>
                <c:pt idx="171">
                  <c:v>24897</c:v>
                </c:pt>
                <c:pt idx="172">
                  <c:v>23371</c:v>
                </c:pt>
                <c:pt idx="173">
                  <c:v>23749</c:v>
                </c:pt>
                <c:pt idx="174">
                  <c:v>23593</c:v>
                </c:pt>
                <c:pt idx="175">
                  <c:v>25454</c:v>
                </c:pt>
                <c:pt idx="176">
                  <c:v>26173</c:v>
                </c:pt>
                <c:pt idx="177">
                  <c:v>25200</c:v>
                </c:pt>
                <c:pt idx="178">
                  <c:v>24971</c:v>
                </c:pt>
                <c:pt idx="179">
                  <c:v>26398</c:v>
                </c:pt>
                <c:pt idx="180">
                  <c:v>29608</c:v>
                </c:pt>
                <c:pt idx="181">
                  <c:v>50625</c:v>
                </c:pt>
                <c:pt idx="182">
                  <c:v>96923</c:v>
                </c:pt>
                <c:pt idx="183">
                  <c:v>164617</c:v>
                </c:pt>
                <c:pt idx="184">
                  <c:v>213282</c:v>
                </c:pt>
                <c:pt idx="185">
                  <c:v>219060</c:v>
                </c:pt>
                <c:pt idx="186">
                  <c:v>178911</c:v>
                </c:pt>
                <c:pt idx="187">
                  <c:v>131182</c:v>
                </c:pt>
                <c:pt idx="188">
                  <c:v>92364</c:v>
                </c:pt>
                <c:pt idx="189">
                  <c:v>68531</c:v>
                </c:pt>
                <c:pt idx="190">
                  <c:v>55840</c:v>
                </c:pt>
                <c:pt idx="191">
                  <c:v>46307</c:v>
                </c:pt>
                <c:pt idx="192">
                  <c:v>41448</c:v>
                </c:pt>
                <c:pt idx="193">
                  <c:v>37942</c:v>
                </c:pt>
                <c:pt idx="194">
                  <c:v>34678</c:v>
                </c:pt>
                <c:pt idx="195">
                  <c:v>35030</c:v>
                </c:pt>
                <c:pt idx="196">
                  <c:v>31778</c:v>
                </c:pt>
                <c:pt idx="197">
                  <c:v>33924</c:v>
                </c:pt>
                <c:pt idx="198">
                  <c:v>31341</c:v>
                </c:pt>
                <c:pt idx="199">
                  <c:v>31397</c:v>
                </c:pt>
                <c:pt idx="200">
                  <c:v>29732</c:v>
                </c:pt>
                <c:pt idx="201">
                  <c:v>29119</c:v>
                </c:pt>
                <c:pt idx="202">
                  <c:v>27659</c:v>
                </c:pt>
                <c:pt idx="203">
                  <c:v>26737</c:v>
                </c:pt>
                <c:pt idx="204">
                  <c:v>27122</c:v>
                </c:pt>
                <c:pt idx="205">
                  <c:v>27209</c:v>
                </c:pt>
                <c:pt idx="206">
                  <c:v>28303</c:v>
                </c:pt>
                <c:pt idx="207">
                  <c:v>26847</c:v>
                </c:pt>
                <c:pt idx="208">
                  <c:v>26763</c:v>
                </c:pt>
                <c:pt idx="209">
                  <c:v>26174</c:v>
                </c:pt>
                <c:pt idx="210">
                  <c:v>24934</c:v>
                </c:pt>
                <c:pt idx="211">
                  <c:v>24962</c:v>
                </c:pt>
                <c:pt idx="212">
                  <c:v>24501</c:v>
                </c:pt>
                <c:pt idx="213">
                  <c:v>24050</c:v>
                </c:pt>
                <c:pt idx="214">
                  <c:v>23957</c:v>
                </c:pt>
                <c:pt idx="215">
                  <c:v>23759</c:v>
                </c:pt>
                <c:pt idx="216">
                  <c:v>22872</c:v>
                </c:pt>
                <c:pt idx="217">
                  <c:v>22204</c:v>
                </c:pt>
                <c:pt idx="218">
                  <c:v>22036</c:v>
                </c:pt>
                <c:pt idx="219">
                  <c:v>24419</c:v>
                </c:pt>
                <c:pt idx="220">
                  <c:v>23247</c:v>
                </c:pt>
                <c:pt idx="221">
                  <c:v>23393</c:v>
                </c:pt>
                <c:pt idx="222">
                  <c:v>22737</c:v>
                </c:pt>
                <c:pt idx="223">
                  <c:v>22376</c:v>
                </c:pt>
                <c:pt idx="224">
                  <c:v>23580</c:v>
                </c:pt>
                <c:pt idx="225">
                  <c:v>24493</c:v>
                </c:pt>
                <c:pt idx="226">
                  <c:v>27022</c:v>
                </c:pt>
                <c:pt idx="227">
                  <c:v>26235</c:v>
                </c:pt>
                <c:pt idx="228">
                  <c:v>25340</c:v>
                </c:pt>
                <c:pt idx="229">
                  <c:v>22833</c:v>
                </c:pt>
                <c:pt idx="230">
                  <c:v>21292</c:v>
                </c:pt>
                <c:pt idx="231">
                  <c:v>20047</c:v>
                </c:pt>
                <c:pt idx="232">
                  <c:v>21161</c:v>
                </c:pt>
                <c:pt idx="233">
                  <c:v>19905</c:v>
                </c:pt>
                <c:pt idx="234">
                  <c:v>21320</c:v>
                </c:pt>
                <c:pt idx="235">
                  <c:v>22346</c:v>
                </c:pt>
                <c:pt idx="236">
                  <c:v>21470</c:v>
                </c:pt>
                <c:pt idx="237">
                  <c:v>20118</c:v>
                </c:pt>
                <c:pt idx="238">
                  <c:v>20296</c:v>
                </c:pt>
                <c:pt idx="239">
                  <c:v>21622</c:v>
                </c:pt>
                <c:pt idx="240">
                  <c:v>23902</c:v>
                </c:pt>
                <c:pt idx="241">
                  <c:v>30826</c:v>
                </c:pt>
                <c:pt idx="242">
                  <c:v>33321</c:v>
                </c:pt>
                <c:pt idx="243">
                  <c:v>33281</c:v>
                </c:pt>
                <c:pt idx="244">
                  <c:v>29373</c:v>
                </c:pt>
                <c:pt idx="245">
                  <c:v>24915</c:v>
                </c:pt>
                <c:pt idx="246">
                  <c:v>21230</c:v>
                </c:pt>
                <c:pt idx="247">
                  <c:v>18715</c:v>
                </c:pt>
                <c:pt idx="248">
                  <c:v>19369</c:v>
                </c:pt>
                <c:pt idx="249">
                  <c:v>19841</c:v>
                </c:pt>
                <c:pt idx="250">
                  <c:v>19642</c:v>
                </c:pt>
                <c:pt idx="251">
                  <c:v>18572</c:v>
                </c:pt>
                <c:pt idx="252">
                  <c:v>18911</c:v>
                </c:pt>
                <c:pt idx="253">
                  <c:v>18552</c:v>
                </c:pt>
                <c:pt idx="254">
                  <c:v>18912</c:v>
                </c:pt>
                <c:pt idx="255">
                  <c:v>17526</c:v>
                </c:pt>
                <c:pt idx="256">
                  <c:v>18384</c:v>
                </c:pt>
                <c:pt idx="257">
                  <c:v>17783</c:v>
                </c:pt>
                <c:pt idx="258">
                  <c:v>17520</c:v>
                </c:pt>
                <c:pt idx="259">
                  <c:v>19261</c:v>
                </c:pt>
                <c:pt idx="260">
                  <c:v>18074</c:v>
                </c:pt>
                <c:pt idx="261">
                  <c:v>18282</c:v>
                </c:pt>
                <c:pt idx="262">
                  <c:v>19217</c:v>
                </c:pt>
                <c:pt idx="263">
                  <c:v>18972</c:v>
                </c:pt>
                <c:pt idx="264">
                  <c:v>19449</c:v>
                </c:pt>
                <c:pt idx="265">
                  <c:v>18284</c:v>
                </c:pt>
                <c:pt idx="266">
                  <c:v>19073</c:v>
                </c:pt>
                <c:pt idx="267">
                  <c:v>18708</c:v>
                </c:pt>
                <c:pt idx="268">
                  <c:v>18567</c:v>
                </c:pt>
                <c:pt idx="269">
                  <c:v>18915</c:v>
                </c:pt>
                <c:pt idx="270">
                  <c:v>18948</c:v>
                </c:pt>
                <c:pt idx="271">
                  <c:v>20630</c:v>
                </c:pt>
                <c:pt idx="272">
                  <c:v>22339</c:v>
                </c:pt>
                <c:pt idx="273">
                  <c:v>22888</c:v>
                </c:pt>
                <c:pt idx="274">
                  <c:v>22691</c:v>
                </c:pt>
                <c:pt idx="275">
                  <c:v>20852</c:v>
                </c:pt>
                <c:pt idx="276">
                  <c:v>19449</c:v>
                </c:pt>
                <c:pt idx="277">
                  <c:v>19023</c:v>
                </c:pt>
                <c:pt idx="278">
                  <c:v>19251</c:v>
                </c:pt>
                <c:pt idx="279">
                  <c:v>18943</c:v>
                </c:pt>
                <c:pt idx="280">
                  <c:v>19094</c:v>
                </c:pt>
                <c:pt idx="281">
                  <c:v>19020</c:v>
                </c:pt>
                <c:pt idx="282">
                  <c:v>18588</c:v>
                </c:pt>
                <c:pt idx="283">
                  <c:v>20085</c:v>
                </c:pt>
                <c:pt idx="284">
                  <c:v>21250</c:v>
                </c:pt>
                <c:pt idx="285">
                  <c:v>22690</c:v>
                </c:pt>
                <c:pt idx="286">
                  <c:v>21066</c:v>
                </c:pt>
                <c:pt idx="287">
                  <c:v>19162</c:v>
                </c:pt>
                <c:pt idx="288">
                  <c:v>18751</c:v>
                </c:pt>
                <c:pt idx="289">
                  <c:v>18486</c:v>
                </c:pt>
                <c:pt idx="290">
                  <c:v>18473</c:v>
                </c:pt>
                <c:pt idx="291">
                  <c:v>17501</c:v>
                </c:pt>
                <c:pt idx="292">
                  <c:v>17722</c:v>
                </c:pt>
                <c:pt idx="293">
                  <c:v>19218</c:v>
                </c:pt>
                <c:pt idx="294">
                  <c:v>18345</c:v>
                </c:pt>
                <c:pt idx="295">
                  <c:v>18587</c:v>
                </c:pt>
                <c:pt idx="296">
                  <c:v>20863</c:v>
                </c:pt>
                <c:pt idx="297">
                  <c:v>22236</c:v>
                </c:pt>
                <c:pt idx="298">
                  <c:v>22762</c:v>
                </c:pt>
                <c:pt idx="299">
                  <c:v>20008</c:v>
                </c:pt>
                <c:pt idx="300">
                  <c:v>19589</c:v>
                </c:pt>
                <c:pt idx="301">
                  <c:v>17275</c:v>
                </c:pt>
                <c:pt idx="302">
                  <c:v>17082</c:v>
                </c:pt>
                <c:pt idx="303">
                  <c:v>17293</c:v>
                </c:pt>
                <c:pt idx="304">
                  <c:v>18732</c:v>
                </c:pt>
                <c:pt idx="305">
                  <c:v>18969</c:v>
                </c:pt>
                <c:pt idx="306">
                  <c:v>19637</c:v>
                </c:pt>
                <c:pt idx="307">
                  <c:v>19932</c:v>
                </c:pt>
                <c:pt idx="308">
                  <c:v>18986</c:v>
                </c:pt>
                <c:pt idx="309">
                  <c:v>18528</c:v>
                </c:pt>
                <c:pt idx="310">
                  <c:v>18147</c:v>
                </c:pt>
                <c:pt idx="311">
                  <c:v>17816</c:v>
                </c:pt>
                <c:pt idx="312">
                  <c:v>16471</c:v>
                </c:pt>
                <c:pt idx="313">
                  <c:v>17142</c:v>
                </c:pt>
                <c:pt idx="314">
                  <c:v>18445</c:v>
                </c:pt>
                <c:pt idx="315">
                  <c:v>18175</c:v>
                </c:pt>
                <c:pt idx="316">
                  <c:v>18357</c:v>
                </c:pt>
                <c:pt idx="317">
                  <c:v>19075</c:v>
                </c:pt>
                <c:pt idx="318">
                  <c:v>18326</c:v>
                </c:pt>
                <c:pt idx="319">
                  <c:v>19767</c:v>
                </c:pt>
                <c:pt idx="320">
                  <c:v>18663</c:v>
                </c:pt>
                <c:pt idx="321">
                  <c:v>18946</c:v>
                </c:pt>
                <c:pt idx="322">
                  <c:v>18199</c:v>
                </c:pt>
                <c:pt idx="323">
                  <c:v>18275</c:v>
                </c:pt>
                <c:pt idx="324">
                  <c:v>19518</c:v>
                </c:pt>
                <c:pt idx="325">
                  <c:v>20342</c:v>
                </c:pt>
                <c:pt idx="326">
                  <c:v>21997</c:v>
                </c:pt>
                <c:pt idx="327">
                  <c:v>30846</c:v>
                </c:pt>
                <c:pt idx="328">
                  <c:v>47487</c:v>
                </c:pt>
                <c:pt idx="329">
                  <c:v>75249</c:v>
                </c:pt>
                <c:pt idx="330">
                  <c:v>107219</c:v>
                </c:pt>
                <c:pt idx="331">
                  <c:v>130856</c:v>
                </c:pt>
                <c:pt idx="332">
                  <c:v>129715</c:v>
                </c:pt>
                <c:pt idx="333">
                  <c:v>114855</c:v>
                </c:pt>
                <c:pt idx="334">
                  <c:v>93917</c:v>
                </c:pt>
                <c:pt idx="335">
                  <c:v>75382</c:v>
                </c:pt>
                <c:pt idx="336">
                  <c:v>64010</c:v>
                </c:pt>
                <c:pt idx="337">
                  <c:v>54512</c:v>
                </c:pt>
                <c:pt idx="338">
                  <c:v>50564</c:v>
                </c:pt>
                <c:pt idx="339">
                  <c:v>46629</c:v>
                </c:pt>
                <c:pt idx="340">
                  <c:v>42122</c:v>
                </c:pt>
                <c:pt idx="341">
                  <c:v>41485</c:v>
                </c:pt>
                <c:pt idx="342">
                  <c:v>39704</c:v>
                </c:pt>
                <c:pt idx="343">
                  <c:v>38136</c:v>
                </c:pt>
                <c:pt idx="344">
                  <c:v>37420</c:v>
                </c:pt>
                <c:pt idx="345">
                  <c:v>36149</c:v>
                </c:pt>
                <c:pt idx="346">
                  <c:v>35758</c:v>
                </c:pt>
                <c:pt idx="347">
                  <c:v>38056</c:v>
                </c:pt>
                <c:pt idx="348">
                  <c:v>37775</c:v>
                </c:pt>
                <c:pt idx="349">
                  <c:v>37297</c:v>
                </c:pt>
                <c:pt idx="350">
                  <c:v>35655</c:v>
                </c:pt>
                <c:pt idx="351">
                  <c:v>36290</c:v>
                </c:pt>
                <c:pt idx="352">
                  <c:v>36698</c:v>
                </c:pt>
                <c:pt idx="353">
                  <c:v>34156</c:v>
                </c:pt>
                <c:pt idx="354">
                  <c:v>34997</c:v>
                </c:pt>
                <c:pt idx="355">
                  <c:v>33219</c:v>
                </c:pt>
                <c:pt idx="356">
                  <c:v>32650</c:v>
                </c:pt>
                <c:pt idx="357">
                  <c:v>32761</c:v>
                </c:pt>
                <c:pt idx="358">
                  <c:v>31925</c:v>
                </c:pt>
                <c:pt idx="359">
                  <c:v>32073</c:v>
                </c:pt>
                <c:pt idx="360">
                  <c:v>32356</c:v>
                </c:pt>
                <c:pt idx="361">
                  <c:v>31571</c:v>
                </c:pt>
                <c:pt idx="362">
                  <c:v>32051</c:v>
                </c:pt>
                <c:pt idx="363">
                  <c:v>32766</c:v>
                </c:pt>
                <c:pt idx="364">
                  <c:v>31681</c:v>
                </c:pt>
                <c:pt idx="365">
                  <c:v>31254</c:v>
                </c:pt>
                <c:pt idx="366">
                  <c:v>29651</c:v>
                </c:pt>
                <c:pt idx="367">
                  <c:v>31812</c:v>
                </c:pt>
                <c:pt idx="368">
                  <c:v>31161</c:v>
                </c:pt>
                <c:pt idx="369">
                  <c:v>30794</c:v>
                </c:pt>
                <c:pt idx="370">
                  <c:v>30790</c:v>
                </c:pt>
                <c:pt idx="371">
                  <c:v>31345</c:v>
                </c:pt>
                <c:pt idx="372">
                  <c:v>31214</c:v>
                </c:pt>
                <c:pt idx="373">
                  <c:v>32332</c:v>
                </c:pt>
                <c:pt idx="374">
                  <c:v>35287</c:v>
                </c:pt>
                <c:pt idx="375">
                  <c:v>37579</c:v>
                </c:pt>
                <c:pt idx="376">
                  <c:v>38194</c:v>
                </c:pt>
                <c:pt idx="377">
                  <c:v>39417</c:v>
                </c:pt>
                <c:pt idx="378">
                  <c:v>38267</c:v>
                </c:pt>
                <c:pt idx="379">
                  <c:v>38112</c:v>
                </c:pt>
                <c:pt idx="380">
                  <c:v>35979</c:v>
                </c:pt>
                <c:pt idx="381">
                  <c:v>34823</c:v>
                </c:pt>
                <c:pt idx="382">
                  <c:v>33005</c:v>
                </c:pt>
                <c:pt idx="383">
                  <c:v>32378</c:v>
                </c:pt>
                <c:pt idx="384">
                  <c:v>31109</c:v>
                </c:pt>
                <c:pt idx="385">
                  <c:v>30923</c:v>
                </c:pt>
                <c:pt idx="386">
                  <c:v>31489</c:v>
                </c:pt>
                <c:pt idx="387">
                  <c:v>30411</c:v>
                </c:pt>
                <c:pt idx="388">
                  <c:v>30022</c:v>
                </c:pt>
                <c:pt idx="389">
                  <c:v>31110</c:v>
                </c:pt>
                <c:pt idx="390">
                  <c:v>29501</c:v>
                </c:pt>
                <c:pt idx="391">
                  <c:v>30100</c:v>
                </c:pt>
                <c:pt idx="392">
                  <c:v>30015</c:v>
                </c:pt>
                <c:pt idx="393">
                  <c:v>29800</c:v>
                </c:pt>
                <c:pt idx="394">
                  <c:v>29757</c:v>
                </c:pt>
                <c:pt idx="395">
                  <c:v>28630</c:v>
                </c:pt>
                <c:pt idx="396">
                  <c:v>29546</c:v>
                </c:pt>
                <c:pt idx="397">
                  <c:v>29560</c:v>
                </c:pt>
                <c:pt idx="398">
                  <c:v>31926</c:v>
                </c:pt>
                <c:pt idx="399">
                  <c:v>31433</c:v>
                </c:pt>
                <c:pt idx="400">
                  <c:v>31175</c:v>
                </c:pt>
                <c:pt idx="401">
                  <c:v>32170</c:v>
                </c:pt>
                <c:pt idx="402">
                  <c:v>31956</c:v>
                </c:pt>
                <c:pt idx="403">
                  <c:v>31627</c:v>
                </c:pt>
                <c:pt idx="404">
                  <c:v>30331</c:v>
                </c:pt>
                <c:pt idx="405">
                  <c:v>30410</c:v>
                </c:pt>
                <c:pt idx="406">
                  <c:v>32011</c:v>
                </c:pt>
                <c:pt idx="407">
                  <c:v>30833</c:v>
                </c:pt>
                <c:pt idx="408">
                  <c:v>30698</c:v>
                </c:pt>
                <c:pt idx="409">
                  <c:v>30682</c:v>
                </c:pt>
                <c:pt idx="410">
                  <c:v>29772</c:v>
                </c:pt>
                <c:pt idx="411">
                  <c:v>30304</c:v>
                </c:pt>
                <c:pt idx="412">
                  <c:v>29544</c:v>
                </c:pt>
                <c:pt idx="413">
                  <c:v>29795</c:v>
                </c:pt>
                <c:pt idx="414">
                  <c:v>30001</c:v>
                </c:pt>
                <c:pt idx="415">
                  <c:v>30903</c:v>
                </c:pt>
                <c:pt idx="416">
                  <c:v>29783</c:v>
                </c:pt>
                <c:pt idx="417">
                  <c:v>29736</c:v>
                </c:pt>
                <c:pt idx="418">
                  <c:v>29645</c:v>
                </c:pt>
                <c:pt idx="419">
                  <c:v>29889</c:v>
                </c:pt>
                <c:pt idx="420">
                  <c:v>30271</c:v>
                </c:pt>
                <c:pt idx="421">
                  <c:v>28799</c:v>
                </c:pt>
                <c:pt idx="422">
                  <c:v>29500</c:v>
                </c:pt>
                <c:pt idx="423">
                  <c:v>30398</c:v>
                </c:pt>
                <c:pt idx="424">
                  <c:v>30153</c:v>
                </c:pt>
                <c:pt idx="425">
                  <c:v>31612</c:v>
                </c:pt>
                <c:pt idx="426">
                  <c:v>31146</c:v>
                </c:pt>
                <c:pt idx="427">
                  <c:v>30199</c:v>
                </c:pt>
                <c:pt idx="428">
                  <c:v>29749</c:v>
                </c:pt>
                <c:pt idx="429">
                  <c:v>29446</c:v>
                </c:pt>
                <c:pt idx="430">
                  <c:v>30636</c:v>
                </c:pt>
                <c:pt idx="431">
                  <c:v>31164</c:v>
                </c:pt>
                <c:pt idx="432">
                  <c:v>30022</c:v>
                </c:pt>
                <c:pt idx="433">
                  <c:v>31061</c:v>
                </c:pt>
                <c:pt idx="434">
                  <c:v>29518</c:v>
                </c:pt>
                <c:pt idx="435">
                  <c:v>31035</c:v>
                </c:pt>
                <c:pt idx="436">
                  <c:v>30668</c:v>
                </c:pt>
                <c:pt idx="437">
                  <c:v>31115</c:v>
                </c:pt>
                <c:pt idx="438">
                  <c:v>30391</c:v>
                </c:pt>
                <c:pt idx="439">
                  <c:v>30868</c:v>
                </c:pt>
                <c:pt idx="440">
                  <c:v>30349</c:v>
                </c:pt>
                <c:pt idx="441">
                  <c:v>30484</c:v>
                </c:pt>
                <c:pt idx="442">
                  <c:v>32483</c:v>
                </c:pt>
                <c:pt idx="443">
                  <c:v>31229</c:v>
                </c:pt>
                <c:pt idx="444">
                  <c:v>32320</c:v>
                </c:pt>
                <c:pt idx="445">
                  <c:v>31812</c:v>
                </c:pt>
                <c:pt idx="446">
                  <c:v>32126</c:v>
                </c:pt>
                <c:pt idx="447">
                  <c:v>31999</c:v>
                </c:pt>
                <c:pt idx="448">
                  <c:v>32116</c:v>
                </c:pt>
                <c:pt idx="449">
                  <c:v>32109</c:v>
                </c:pt>
                <c:pt idx="450">
                  <c:v>31421</c:v>
                </c:pt>
                <c:pt idx="451">
                  <c:v>30546</c:v>
                </c:pt>
                <c:pt idx="452">
                  <c:v>29936</c:v>
                </c:pt>
                <c:pt idx="453">
                  <c:v>31309</c:v>
                </c:pt>
                <c:pt idx="454">
                  <c:v>32210</c:v>
                </c:pt>
                <c:pt idx="455">
                  <c:v>31620</c:v>
                </c:pt>
                <c:pt idx="456">
                  <c:v>31773</c:v>
                </c:pt>
                <c:pt idx="457">
                  <c:v>30431</c:v>
                </c:pt>
                <c:pt idx="458">
                  <c:v>30640</c:v>
                </c:pt>
                <c:pt idx="459">
                  <c:v>29863</c:v>
                </c:pt>
                <c:pt idx="460">
                  <c:v>29963</c:v>
                </c:pt>
                <c:pt idx="461">
                  <c:v>28850</c:v>
                </c:pt>
                <c:pt idx="462">
                  <c:v>28667</c:v>
                </c:pt>
                <c:pt idx="463">
                  <c:v>28822</c:v>
                </c:pt>
                <c:pt idx="464">
                  <c:v>28670</c:v>
                </c:pt>
                <c:pt idx="465">
                  <c:v>29149</c:v>
                </c:pt>
                <c:pt idx="466">
                  <c:v>28402</c:v>
                </c:pt>
                <c:pt idx="467">
                  <c:v>28713</c:v>
                </c:pt>
                <c:pt idx="468">
                  <c:v>27525</c:v>
                </c:pt>
                <c:pt idx="469">
                  <c:v>27743</c:v>
                </c:pt>
                <c:pt idx="470">
                  <c:v>27806</c:v>
                </c:pt>
                <c:pt idx="471">
                  <c:v>27368</c:v>
                </c:pt>
                <c:pt idx="472">
                  <c:v>27258</c:v>
                </c:pt>
                <c:pt idx="473">
                  <c:v>27694</c:v>
                </c:pt>
                <c:pt idx="474">
                  <c:v>27737</c:v>
                </c:pt>
                <c:pt idx="475">
                  <c:v>28562</c:v>
                </c:pt>
                <c:pt idx="476">
                  <c:v>28455</c:v>
                </c:pt>
                <c:pt idx="477">
                  <c:v>27526</c:v>
                </c:pt>
                <c:pt idx="478">
                  <c:v>27829</c:v>
                </c:pt>
                <c:pt idx="479">
                  <c:v>27586</c:v>
                </c:pt>
                <c:pt idx="480">
                  <c:v>26873</c:v>
                </c:pt>
                <c:pt idx="481">
                  <c:v>27589</c:v>
                </c:pt>
                <c:pt idx="482">
                  <c:v>26528</c:v>
                </c:pt>
                <c:pt idx="483">
                  <c:v>26779</c:v>
                </c:pt>
                <c:pt idx="484">
                  <c:v>26048</c:v>
                </c:pt>
                <c:pt idx="485">
                  <c:v>25956</c:v>
                </c:pt>
                <c:pt idx="486">
                  <c:v>25424</c:v>
                </c:pt>
                <c:pt idx="487">
                  <c:v>26741</c:v>
                </c:pt>
                <c:pt idx="488">
                  <c:v>27466</c:v>
                </c:pt>
                <c:pt idx="489">
                  <c:v>28375</c:v>
                </c:pt>
                <c:pt idx="490">
                  <c:v>27798</c:v>
                </c:pt>
                <c:pt idx="491">
                  <c:v>29662</c:v>
                </c:pt>
                <c:pt idx="492">
                  <c:v>30021</c:v>
                </c:pt>
                <c:pt idx="493">
                  <c:v>30985</c:v>
                </c:pt>
                <c:pt idx="494">
                  <c:v>29970</c:v>
                </c:pt>
                <c:pt idx="495">
                  <c:v>30635</c:v>
                </c:pt>
                <c:pt idx="496">
                  <c:v>29262</c:v>
                </c:pt>
                <c:pt idx="497">
                  <c:v>29080</c:v>
                </c:pt>
                <c:pt idx="498">
                  <c:v>26875</c:v>
                </c:pt>
                <c:pt idx="499">
                  <c:v>27510</c:v>
                </c:pt>
                <c:pt idx="500">
                  <c:v>26029</c:v>
                </c:pt>
                <c:pt idx="501">
                  <c:v>25962</c:v>
                </c:pt>
                <c:pt idx="502">
                  <c:v>25221</c:v>
                </c:pt>
                <c:pt idx="503">
                  <c:v>25456</c:v>
                </c:pt>
                <c:pt idx="504">
                  <c:v>25577</c:v>
                </c:pt>
                <c:pt idx="505">
                  <c:v>24804</c:v>
                </c:pt>
                <c:pt idx="506">
                  <c:v>28259</c:v>
                </c:pt>
                <c:pt idx="507">
                  <c:v>28749</c:v>
                </c:pt>
                <c:pt idx="508">
                  <c:v>28406</c:v>
                </c:pt>
                <c:pt idx="509">
                  <c:v>29289</c:v>
                </c:pt>
                <c:pt idx="510">
                  <c:v>28351</c:v>
                </c:pt>
                <c:pt idx="511">
                  <c:v>27452</c:v>
                </c:pt>
                <c:pt idx="512">
                  <c:v>28231</c:v>
                </c:pt>
                <c:pt idx="513">
                  <c:v>28117</c:v>
                </c:pt>
                <c:pt idx="514">
                  <c:v>28426</c:v>
                </c:pt>
                <c:pt idx="515">
                  <c:v>27985</c:v>
                </c:pt>
                <c:pt idx="516">
                  <c:v>27559</c:v>
                </c:pt>
                <c:pt idx="517">
                  <c:v>27074</c:v>
                </c:pt>
                <c:pt idx="518">
                  <c:v>27488</c:v>
                </c:pt>
                <c:pt idx="519">
                  <c:v>27402</c:v>
                </c:pt>
                <c:pt idx="520">
                  <c:v>27806</c:v>
                </c:pt>
                <c:pt idx="521">
                  <c:v>28283</c:v>
                </c:pt>
                <c:pt idx="522">
                  <c:v>30844</c:v>
                </c:pt>
                <c:pt idx="523">
                  <c:v>31213</c:v>
                </c:pt>
                <c:pt idx="524">
                  <c:v>32434</c:v>
                </c:pt>
                <c:pt idx="525">
                  <c:v>32368</c:v>
                </c:pt>
                <c:pt idx="526">
                  <c:v>31988</c:v>
                </c:pt>
                <c:pt idx="527">
                  <c:v>30121</c:v>
                </c:pt>
                <c:pt idx="528">
                  <c:v>28581</c:v>
                </c:pt>
                <c:pt idx="529">
                  <c:v>27161</c:v>
                </c:pt>
                <c:pt idx="530">
                  <c:v>27777</c:v>
                </c:pt>
                <c:pt idx="531">
                  <c:v>25899</c:v>
                </c:pt>
                <c:pt idx="532">
                  <c:v>25053</c:v>
                </c:pt>
                <c:pt idx="533">
                  <c:v>25292</c:v>
                </c:pt>
                <c:pt idx="534">
                  <c:v>25737</c:v>
                </c:pt>
                <c:pt idx="535">
                  <c:v>25257</c:v>
                </c:pt>
                <c:pt idx="536">
                  <c:v>25552</c:v>
                </c:pt>
                <c:pt idx="537">
                  <c:v>25287</c:v>
                </c:pt>
                <c:pt idx="538">
                  <c:v>24566</c:v>
                </c:pt>
                <c:pt idx="539">
                  <c:v>24766</c:v>
                </c:pt>
                <c:pt idx="540">
                  <c:v>24418</c:v>
                </c:pt>
                <c:pt idx="541">
                  <c:v>25028</c:v>
                </c:pt>
                <c:pt idx="542">
                  <c:v>24851</c:v>
                </c:pt>
                <c:pt idx="543">
                  <c:v>24735</c:v>
                </c:pt>
                <c:pt idx="544">
                  <c:v>25346</c:v>
                </c:pt>
                <c:pt idx="545">
                  <c:v>25238</c:v>
                </c:pt>
                <c:pt idx="546">
                  <c:v>25430</c:v>
                </c:pt>
                <c:pt idx="547">
                  <c:v>23437</c:v>
                </c:pt>
                <c:pt idx="548">
                  <c:v>25161</c:v>
                </c:pt>
                <c:pt idx="549">
                  <c:v>24344</c:v>
                </c:pt>
                <c:pt idx="550">
                  <c:v>24663</c:v>
                </c:pt>
                <c:pt idx="551">
                  <c:v>24182</c:v>
                </c:pt>
                <c:pt idx="552">
                  <c:v>24270</c:v>
                </c:pt>
                <c:pt idx="553">
                  <c:v>24040</c:v>
                </c:pt>
                <c:pt idx="554">
                  <c:v>24254</c:v>
                </c:pt>
                <c:pt idx="555">
                  <c:v>23799</c:v>
                </c:pt>
                <c:pt idx="556">
                  <c:v>24924</c:v>
                </c:pt>
                <c:pt idx="557">
                  <c:v>24206</c:v>
                </c:pt>
                <c:pt idx="558">
                  <c:v>23502</c:v>
                </c:pt>
                <c:pt idx="559">
                  <c:v>23687</c:v>
                </c:pt>
                <c:pt idx="560">
                  <c:v>23591</c:v>
                </c:pt>
                <c:pt idx="561">
                  <c:v>24116</c:v>
                </c:pt>
                <c:pt idx="562">
                  <c:v>24613</c:v>
                </c:pt>
                <c:pt idx="563">
                  <c:v>23689</c:v>
                </c:pt>
                <c:pt idx="564">
                  <c:v>24796</c:v>
                </c:pt>
                <c:pt idx="565">
                  <c:v>24332</c:v>
                </c:pt>
                <c:pt idx="566">
                  <c:v>24802</c:v>
                </c:pt>
                <c:pt idx="567">
                  <c:v>24925</c:v>
                </c:pt>
                <c:pt idx="568">
                  <c:v>24734</c:v>
                </c:pt>
                <c:pt idx="569">
                  <c:v>24985</c:v>
                </c:pt>
                <c:pt idx="570">
                  <c:v>24540</c:v>
                </c:pt>
                <c:pt idx="571">
                  <c:v>24950</c:v>
                </c:pt>
                <c:pt idx="572">
                  <c:v>24298</c:v>
                </c:pt>
                <c:pt idx="573">
                  <c:v>24382</c:v>
                </c:pt>
                <c:pt idx="574">
                  <c:v>24408</c:v>
                </c:pt>
                <c:pt idx="575">
                  <c:v>23706</c:v>
                </c:pt>
                <c:pt idx="576">
                  <c:v>23916</c:v>
                </c:pt>
                <c:pt idx="577">
                  <c:v>24642</c:v>
                </c:pt>
                <c:pt idx="578">
                  <c:v>23725</c:v>
                </c:pt>
                <c:pt idx="579">
                  <c:v>24483</c:v>
                </c:pt>
                <c:pt idx="580">
                  <c:v>24447</c:v>
                </c:pt>
                <c:pt idx="581">
                  <c:v>25706</c:v>
                </c:pt>
                <c:pt idx="582">
                  <c:v>24507</c:v>
                </c:pt>
                <c:pt idx="583">
                  <c:v>25399</c:v>
                </c:pt>
                <c:pt idx="584">
                  <c:v>25019</c:v>
                </c:pt>
                <c:pt idx="585">
                  <c:v>25455</c:v>
                </c:pt>
                <c:pt idx="586">
                  <c:v>25013</c:v>
                </c:pt>
                <c:pt idx="587">
                  <c:v>24667</c:v>
                </c:pt>
                <c:pt idx="588">
                  <c:v>24534</c:v>
                </c:pt>
                <c:pt idx="589">
                  <c:v>24861</c:v>
                </c:pt>
                <c:pt idx="590">
                  <c:v>23676</c:v>
                </c:pt>
                <c:pt idx="591">
                  <c:v>24641</c:v>
                </c:pt>
                <c:pt idx="592">
                  <c:v>25909</c:v>
                </c:pt>
                <c:pt idx="593">
                  <c:v>24484</c:v>
                </c:pt>
                <c:pt idx="594">
                  <c:v>24399</c:v>
                </c:pt>
                <c:pt idx="595">
                  <c:v>25722</c:v>
                </c:pt>
                <c:pt idx="596">
                  <c:v>24803</c:v>
                </c:pt>
                <c:pt idx="597">
                  <c:v>24772</c:v>
                </c:pt>
                <c:pt idx="598">
                  <c:v>26416</c:v>
                </c:pt>
                <c:pt idx="599">
                  <c:v>26434</c:v>
                </c:pt>
                <c:pt idx="600">
                  <c:v>24922</c:v>
                </c:pt>
                <c:pt idx="601">
                  <c:v>24721</c:v>
                </c:pt>
                <c:pt idx="602">
                  <c:v>24642</c:v>
                </c:pt>
                <c:pt idx="603">
                  <c:v>25336</c:v>
                </c:pt>
                <c:pt idx="604">
                  <c:v>25704</c:v>
                </c:pt>
                <c:pt idx="605">
                  <c:v>26562</c:v>
                </c:pt>
                <c:pt idx="606">
                  <c:v>28053</c:v>
                </c:pt>
                <c:pt idx="607">
                  <c:v>29860</c:v>
                </c:pt>
                <c:pt idx="608">
                  <c:v>29333</c:v>
                </c:pt>
                <c:pt idx="609">
                  <c:v>28782</c:v>
                </c:pt>
                <c:pt idx="610">
                  <c:v>26807</c:v>
                </c:pt>
                <c:pt idx="611">
                  <c:v>27570</c:v>
                </c:pt>
                <c:pt idx="612">
                  <c:v>26768</c:v>
                </c:pt>
                <c:pt idx="613">
                  <c:v>25725</c:v>
                </c:pt>
                <c:pt idx="614">
                  <c:v>26095</c:v>
                </c:pt>
                <c:pt idx="615">
                  <c:v>25709</c:v>
                </c:pt>
                <c:pt idx="616">
                  <c:v>25442</c:v>
                </c:pt>
                <c:pt idx="617">
                  <c:v>26101</c:v>
                </c:pt>
                <c:pt idx="618">
                  <c:v>27070</c:v>
                </c:pt>
                <c:pt idx="619">
                  <c:v>26967</c:v>
                </c:pt>
                <c:pt idx="620">
                  <c:v>27227</c:v>
                </c:pt>
                <c:pt idx="621">
                  <c:v>26086</c:v>
                </c:pt>
                <c:pt idx="622">
                  <c:v>26418</c:v>
                </c:pt>
                <c:pt idx="623">
                  <c:v>26901</c:v>
                </c:pt>
                <c:pt idx="624">
                  <c:v>27520</c:v>
                </c:pt>
                <c:pt idx="625">
                  <c:v>29160</c:v>
                </c:pt>
                <c:pt idx="626">
                  <c:v>30352</c:v>
                </c:pt>
                <c:pt idx="627">
                  <c:v>32159</c:v>
                </c:pt>
                <c:pt idx="628">
                  <c:v>30420</c:v>
                </c:pt>
                <c:pt idx="629">
                  <c:v>29640</c:v>
                </c:pt>
                <c:pt idx="630">
                  <c:v>28275</c:v>
                </c:pt>
                <c:pt idx="631">
                  <c:v>27413</c:v>
                </c:pt>
                <c:pt idx="632">
                  <c:v>27308</c:v>
                </c:pt>
                <c:pt idx="633">
                  <c:v>25507</c:v>
                </c:pt>
                <c:pt idx="634">
                  <c:v>25254</c:v>
                </c:pt>
                <c:pt idx="635">
                  <c:v>25057</c:v>
                </c:pt>
                <c:pt idx="636">
                  <c:v>24517</c:v>
                </c:pt>
                <c:pt idx="637">
                  <c:v>23720</c:v>
                </c:pt>
                <c:pt idx="638">
                  <c:v>23751</c:v>
                </c:pt>
                <c:pt idx="639">
                  <c:v>24606</c:v>
                </c:pt>
                <c:pt idx="640">
                  <c:v>24020</c:v>
                </c:pt>
                <c:pt idx="641">
                  <c:v>23766</c:v>
                </c:pt>
                <c:pt idx="642">
                  <c:v>23400</c:v>
                </c:pt>
                <c:pt idx="643">
                  <c:v>23694</c:v>
                </c:pt>
                <c:pt idx="644">
                  <c:v>24659</c:v>
                </c:pt>
                <c:pt idx="645">
                  <c:v>23395</c:v>
                </c:pt>
                <c:pt idx="646">
                  <c:v>22991</c:v>
                </c:pt>
                <c:pt idx="647">
                  <c:v>23478</c:v>
                </c:pt>
                <c:pt idx="648">
                  <c:v>23163</c:v>
                </c:pt>
                <c:pt idx="649">
                  <c:v>23501</c:v>
                </c:pt>
                <c:pt idx="650">
                  <c:v>23442</c:v>
                </c:pt>
                <c:pt idx="651">
                  <c:v>23914</c:v>
                </c:pt>
                <c:pt idx="652">
                  <c:v>23879</c:v>
                </c:pt>
                <c:pt idx="653">
                  <c:v>24120</c:v>
                </c:pt>
                <c:pt idx="654">
                  <c:v>23662</c:v>
                </c:pt>
                <c:pt idx="655">
                  <c:v>23435</c:v>
                </c:pt>
                <c:pt idx="656">
                  <c:v>23512</c:v>
                </c:pt>
                <c:pt idx="657">
                  <c:v>23602</c:v>
                </c:pt>
                <c:pt idx="658">
                  <c:v>22998</c:v>
                </c:pt>
                <c:pt idx="659">
                  <c:v>23970</c:v>
                </c:pt>
                <c:pt idx="660">
                  <c:v>23265</c:v>
                </c:pt>
                <c:pt idx="661">
                  <c:v>24409</c:v>
                </c:pt>
                <c:pt idx="662">
                  <c:v>24777</c:v>
                </c:pt>
                <c:pt idx="663">
                  <c:v>25485</c:v>
                </c:pt>
                <c:pt idx="664">
                  <c:v>23406</c:v>
                </c:pt>
                <c:pt idx="665">
                  <c:v>24003</c:v>
                </c:pt>
                <c:pt idx="666">
                  <c:v>24860</c:v>
                </c:pt>
                <c:pt idx="667">
                  <c:v>24425</c:v>
                </c:pt>
                <c:pt idx="668">
                  <c:v>24897</c:v>
                </c:pt>
                <c:pt idx="669">
                  <c:v>25036</c:v>
                </c:pt>
                <c:pt idx="670">
                  <c:v>25475</c:v>
                </c:pt>
                <c:pt idx="671">
                  <c:v>24994</c:v>
                </c:pt>
                <c:pt idx="672">
                  <c:v>25800</c:v>
                </c:pt>
                <c:pt idx="673">
                  <c:v>24902</c:v>
                </c:pt>
                <c:pt idx="674">
                  <c:v>25054</c:v>
                </c:pt>
                <c:pt idx="675">
                  <c:v>24851</c:v>
                </c:pt>
                <c:pt idx="676">
                  <c:v>24360</c:v>
                </c:pt>
                <c:pt idx="677">
                  <c:v>23528</c:v>
                </c:pt>
                <c:pt idx="678">
                  <c:v>24629</c:v>
                </c:pt>
                <c:pt idx="679">
                  <c:v>24303</c:v>
                </c:pt>
                <c:pt idx="680">
                  <c:v>24152</c:v>
                </c:pt>
                <c:pt idx="681">
                  <c:v>23286</c:v>
                </c:pt>
                <c:pt idx="682">
                  <c:v>23663</c:v>
                </c:pt>
                <c:pt idx="683">
                  <c:v>23597</c:v>
                </c:pt>
                <c:pt idx="684">
                  <c:v>23648</c:v>
                </c:pt>
                <c:pt idx="685">
                  <c:v>22057</c:v>
                </c:pt>
                <c:pt idx="686">
                  <c:v>23409</c:v>
                </c:pt>
                <c:pt idx="687">
                  <c:v>23841</c:v>
                </c:pt>
                <c:pt idx="688">
                  <c:v>23826</c:v>
                </c:pt>
                <c:pt idx="689">
                  <c:v>23555</c:v>
                </c:pt>
                <c:pt idx="690">
                  <c:v>23123</c:v>
                </c:pt>
                <c:pt idx="691">
                  <c:v>23221</c:v>
                </c:pt>
                <c:pt idx="692">
                  <c:v>23376</c:v>
                </c:pt>
                <c:pt idx="693">
                  <c:v>23850</c:v>
                </c:pt>
                <c:pt idx="694">
                  <c:v>23674</c:v>
                </c:pt>
                <c:pt idx="695">
                  <c:v>25608</c:v>
                </c:pt>
                <c:pt idx="696">
                  <c:v>25413</c:v>
                </c:pt>
                <c:pt idx="697">
                  <c:v>24668</c:v>
                </c:pt>
                <c:pt idx="698">
                  <c:v>25423</c:v>
                </c:pt>
                <c:pt idx="699">
                  <c:v>24607</c:v>
                </c:pt>
                <c:pt idx="700">
                  <c:v>24451</c:v>
                </c:pt>
                <c:pt idx="701">
                  <c:v>24246</c:v>
                </c:pt>
                <c:pt idx="702">
                  <c:v>23957</c:v>
                </c:pt>
                <c:pt idx="703">
                  <c:v>24555</c:v>
                </c:pt>
                <c:pt idx="704">
                  <c:v>25796</c:v>
                </c:pt>
                <c:pt idx="705">
                  <c:v>29011</c:v>
                </c:pt>
                <c:pt idx="706">
                  <c:v>35915</c:v>
                </c:pt>
                <c:pt idx="707">
                  <c:v>46524</c:v>
                </c:pt>
                <c:pt idx="708">
                  <c:v>54434</c:v>
                </c:pt>
                <c:pt idx="709">
                  <c:v>60045</c:v>
                </c:pt>
                <c:pt idx="710">
                  <c:v>59862</c:v>
                </c:pt>
                <c:pt idx="711">
                  <c:v>56472</c:v>
                </c:pt>
                <c:pt idx="712">
                  <c:v>53767</c:v>
                </c:pt>
                <c:pt idx="713">
                  <c:v>48514</c:v>
                </c:pt>
                <c:pt idx="714">
                  <c:v>44952</c:v>
                </c:pt>
                <c:pt idx="715">
                  <c:v>41787</c:v>
                </c:pt>
                <c:pt idx="716">
                  <c:v>39195</c:v>
                </c:pt>
                <c:pt idx="717">
                  <c:v>37436</c:v>
                </c:pt>
                <c:pt idx="718">
                  <c:v>36609</c:v>
                </c:pt>
                <c:pt idx="719">
                  <c:v>35188</c:v>
                </c:pt>
                <c:pt idx="720">
                  <c:v>35965</c:v>
                </c:pt>
                <c:pt idx="721">
                  <c:v>35429</c:v>
                </c:pt>
                <c:pt idx="722">
                  <c:v>37526</c:v>
                </c:pt>
                <c:pt idx="723">
                  <c:v>36587</c:v>
                </c:pt>
                <c:pt idx="724">
                  <c:v>36548</c:v>
                </c:pt>
                <c:pt idx="725">
                  <c:v>35715</c:v>
                </c:pt>
                <c:pt idx="726">
                  <c:v>33904</c:v>
                </c:pt>
                <c:pt idx="727">
                  <c:v>32830</c:v>
                </c:pt>
                <c:pt idx="728">
                  <c:v>31516</c:v>
                </c:pt>
                <c:pt idx="729">
                  <c:v>31819</c:v>
                </c:pt>
                <c:pt idx="730">
                  <c:v>31531</c:v>
                </c:pt>
                <c:pt idx="731">
                  <c:v>31962</c:v>
                </c:pt>
                <c:pt idx="732">
                  <c:v>31214</c:v>
                </c:pt>
                <c:pt idx="733">
                  <c:v>31939</c:v>
                </c:pt>
                <c:pt idx="734">
                  <c:v>31153</c:v>
                </c:pt>
                <c:pt idx="735">
                  <c:v>31727</c:v>
                </c:pt>
                <c:pt idx="736">
                  <c:v>32235</c:v>
                </c:pt>
                <c:pt idx="737">
                  <c:v>31708</c:v>
                </c:pt>
                <c:pt idx="738">
                  <c:v>32086</c:v>
                </c:pt>
                <c:pt idx="739">
                  <c:v>31333</c:v>
                </c:pt>
                <c:pt idx="740">
                  <c:v>31575</c:v>
                </c:pt>
                <c:pt idx="741">
                  <c:v>31756</c:v>
                </c:pt>
                <c:pt idx="742">
                  <c:v>31065</c:v>
                </c:pt>
                <c:pt idx="743">
                  <c:v>31164</c:v>
                </c:pt>
                <c:pt idx="744">
                  <c:v>31087</c:v>
                </c:pt>
                <c:pt idx="745">
                  <c:v>31391</c:v>
                </c:pt>
                <c:pt idx="746">
                  <c:v>31204</c:v>
                </c:pt>
                <c:pt idx="747">
                  <c:v>31857</c:v>
                </c:pt>
                <c:pt idx="748">
                  <c:v>31347</c:v>
                </c:pt>
                <c:pt idx="749">
                  <c:v>30756</c:v>
                </c:pt>
                <c:pt idx="750">
                  <c:v>32005</c:v>
                </c:pt>
                <c:pt idx="751">
                  <c:v>31938</c:v>
                </c:pt>
                <c:pt idx="752">
                  <c:v>33311</c:v>
                </c:pt>
                <c:pt idx="753">
                  <c:v>32915</c:v>
                </c:pt>
                <c:pt idx="754">
                  <c:v>33369</c:v>
                </c:pt>
                <c:pt idx="755">
                  <c:v>33500</c:v>
                </c:pt>
                <c:pt idx="756">
                  <c:v>32713</c:v>
                </c:pt>
                <c:pt idx="757">
                  <c:v>33784</c:v>
                </c:pt>
                <c:pt idx="758">
                  <c:v>33878</c:v>
                </c:pt>
                <c:pt idx="759">
                  <c:v>32384</c:v>
                </c:pt>
                <c:pt idx="760">
                  <c:v>34037</c:v>
                </c:pt>
                <c:pt idx="761">
                  <c:v>35902</c:v>
                </c:pt>
                <c:pt idx="762">
                  <c:v>35936</c:v>
                </c:pt>
                <c:pt idx="763">
                  <c:v>36766</c:v>
                </c:pt>
                <c:pt idx="764">
                  <c:v>38288</c:v>
                </c:pt>
                <c:pt idx="765">
                  <c:v>37612</c:v>
                </c:pt>
                <c:pt idx="766">
                  <c:v>35967</c:v>
                </c:pt>
                <c:pt idx="767">
                  <c:v>35893</c:v>
                </c:pt>
                <c:pt idx="768">
                  <c:v>36130</c:v>
                </c:pt>
                <c:pt idx="769">
                  <c:v>35356</c:v>
                </c:pt>
                <c:pt idx="770">
                  <c:v>35512</c:v>
                </c:pt>
                <c:pt idx="771">
                  <c:v>34543</c:v>
                </c:pt>
                <c:pt idx="772">
                  <c:v>36283</c:v>
                </c:pt>
                <c:pt idx="773">
                  <c:v>36031</c:v>
                </c:pt>
                <c:pt idx="774">
                  <c:v>34615</c:v>
                </c:pt>
                <c:pt idx="775">
                  <c:v>35302</c:v>
                </c:pt>
                <c:pt idx="776">
                  <c:v>35236</c:v>
                </c:pt>
                <c:pt idx="777">
                  <c:v>33127</c:v>
                </c:pt>
                <c:pt idx="778">
                  <c:v>32660</c:v>
                </c:pt>
                <c:pt idx="779">
                  <c:v>32256</c:v>
                </c:pt>
                <c:pt idx="780">
                  <c:v>31618</c:v>
                </c:pt>
                <c:pt idx="781">
                  <c:v>30322</c:v>
                </c:pt>
                <c:pt idx="782">
                  <c:v>30602</c:v>
                </c:pt>
                <c:pt idx="783">
                  <c:v>30415</c:v>
                </c:pt>
                <c:pt idx="784">
                  <c:v>29526</c:v>
                </c:pt>
                <c:pt idx="785">
                  <c:v>29065</c:v>
                </c:pt>
                <c:pt idx="786">
                  <c:v>29093</c:v>
                </c:pt>
                <c:pt idx="787">
                  <c:v>28566</c:v>
                </c:pt>
                <c:pt idx="788">
                  <c:v>27447</c:v>
                </c:pt>
                <c:pt idx="789">
                  <c:v>28721</c:v>
                </c:pt>
                <c:pt idx="790">
                  <c:v>27798</c:v>
                </c:pt>
                <c:pt idx="791">
                  <c:v>27613</c:v>
                </c:pt>
                <c:pt idx="792">
                  <c:v>26929</c:v>
                </c:pt>
                <c:pt idx="793">
                  <c:v>27472</c:v>
                </c:pt>
                <c:pt idx="794">
                  <c:v>27052</c:v>
                </c:pt>
                <c:pt idx="795">
                  <c:v>26497</c:v>
                </c:pt>
                <c:pt idx="796">
                  <c:v>27531</c:v>
                </c:pt>
                <c:pt idx="797">
                  <c:v>26777</c:v>
                </c:pt>
                <c:pt idx="798">
                  <c:v>27461</c:v>
                </c:pt>
                <c:pt idx="799">
                  <c:v>28093</c:v>
                </c:pt>
                <c:pt idx="800">
                  <c:v>28283</c:v>
                </c:pt>
                <c:pt idx="801">
                  <c:v>28764</c:v>
                </c:pt>
                <c:pt idx="802">
                  <c:v>28025</c:v>
                </c:pt>
                <c:pt idx="803">
                  <c:v>27854</c:v>
                </c:pt>
                <c:pt idx="804">
                  <c:v>27575</c:v>
                </c:pt>
                <c:pt idx="805">
                  <c:v>27976</c:v>
                </c:pt>
                <c:pt idx="806">
                  <c:v>26764</c:v>
                </c:pt>
                <c:pt idx="807">
                  <c:v>26232</c:v>
                </c:pt>
                <c:pt idx="808">
                  <c:v>27707</c:v>
                </c:pt>
                <c:pt idx="809">
                  <c:v>29260</c:v>
                </c:pt>
                <c:pt idx="810">
                  <c:v>31258</c:v>
                </c:pt>
                <c:pt idx="811">
                  <c:v>35281</c:v>
                </c:pt>
                <c:pt idx="812">
                  <c:v>38397</c:v>
                </c:pt>
                <c:pt idx="813">
                  <c:v>42877</c:v>
                </c:pt>
                <c:pt idx="814">
                  <c:v>45382</c:v>
                </c:pt>
                <c:pt idx="815">
                  <c:v>45444</c:v>
                </c:pt>
                <c:pt idx="816">
                  <c:v>43610</c:v>
                </c:pt>
                <c:pt idx="817">
                  <c:v>41291</c:v>
                </c:pt>
                <c:pt idx="818">
                  <c:v>38952</c:v>
                </c:pt>
                <c:pt idx="819">
                  <c:v>37367</c:v>
                </c:pt>
                <c:pt idx="820">
                  <c:v>34002</c:v>
                </c:pt>
                <c:pt idx="821">
                  <c:v>33747</c:v>
                </c:pt>
                <c:pt idx="822">
                  <c:v>31993</c:v>
                </c:pt>
                <c:pt idx="823">
                  <c:v>31422</c:v>
                </c:pt>
                <c:pt idx="824">
                  <c:v>31652</c:v>
                </c:pt>
                <c:pt idx="825">
                  <c:v>32184</c:v>
                </c:pt>
                <c:pt idx="826">
                  <c:v>33000</c:v>
                </c:pt>
                <c:pt idx="827">
                  <c:v>32802</c:v>
                </c:pt>
                <c:pt idx="828">
                  <c:v>33095</c:v>
                </c:pt>
                <c:pt idx="829">
                  <c:v>32444</c:v>
                </c:pt>
                <c:pt idx="830">
                  <c:v>31608</c:v>
                </c:pt>
                <c:pt idx="831">
                  <c:v>30574</c:v>
                </c:pt>
                <c:pt idx="832">
                  <c:v>30056</c:v>
                </c:pt>
                <c:pt idx="833">
                  <c:v>29438</c:v>
                </c:pt>
                <c:pt idx="834">
                  <c:v>29524</c:v>
                </c:pt>
                <c:pt idx="835">
                  <c:v>28358</c:v>
                </c:pt>
                <c:pt idx="836">
                  <c:v>27456</c:v>
                </c:pt>
                <c:pt idx="837">
                  <c:v>27910</c:v>
                </c:pt>
                <c:pt idx="838">
                  <c:v>27036</c:v>
                </c:pt>
                <c:pt idx="839">
                  <c:v>26377</c:v>
                </c:pt>
                <c:pt idx="840">
                  <c:v>26676</c:v>
                </c:pt>
                <c:pt idx="841">
                  <c:v>27350</c:v>
                </c:pt>
                <c:pt idx="842">
                  <c:v>27422</c:v>
                </c:pt>
                <c:pt idx="843">
                  <c:v>26952</c:v>
                </c:pt>
                <c:pt idx="844">
                  <c:v>28077</c:v>
                </c:pt>
                <c:pt idx="845">
                  <c:v>28458</c:v>
                </c:pt>
                <c:pt idx="846">
                  <c:v>28098</c:v>
                </c:pt>
                <c:pt idx="847">
                  <c:v>28451</c:v>
                </c:pt>
                <c:pt idx="848">
                  <c:v>27968</c:v>
                </c:pt>
                <c:pt idx="849">
                  <c:v>27162</c:v>
                </c:pt>
                <c:pt idx="850">
                  <c:v>29527</c:v>
                </c:pt>
                <c:pt idx="851">
                  <c:v>28124</c:v>
                </c:pt>
                <c:pt idx="852">
                  <c:v>27666</c:v>
                </c:pt>
                <c:pt idx="853">
                  <c:v>26924</c:v>
                </c:pt>
                <c:pt idx="854">
                  <c:v>26619</c:v>
                </c:pt>
                <c:pt idx="855">
                  <c:v>26547</c:v>
                </c:pt>
                <c:pt idx="856">
                  <c:v>25497</c:v>
                </c:pt>
                <c:pt idx="857">
                  <c:v>25260</c:v>
                </c:pt>
                <c:pt idx="858">
                  <c:v>25417</c:v>
                </c:pt>
                <c:pt idx="859">
                  <c:v>24464</c:v>
                </c:pt>
                <c:pt idx="860">
                  <c:v>25134</c:v>
                </c:pt>
                <c:pt idx="861">
                  <c:v>25714</c:v>
                </c:pt>
                <c:pt idx="862">
                  <c:v>24913</c:v>
                </c:pt>
                <c:pt idx="863">
                  <c:v>24836</c:v>
                </c:pt>
                <c:pt idx="864">
                  <c:v>24744</c:v>
                </c:pt>
                <c:pt idx="865">
                  <c:v>24380</c:v>
                </c:pt>
                <c:pt idx="866">
                  <c:v>24324</c:v>
                </c:pt>
                <c:pt idx="867">
                  <c:v>23866</c:v>
                </c:pt>
                <c:pt idx="868">
                  <c:v>24550</c:v>
                </c:pt>
                <c:pt idx="869">
                  <c:v>24496</c:v>
                </c:pt>
                <c:pt idx="870">
                  <c:v>25142</c:v>
                </c:pt>
                <c:pt idx="871">
                  <c:v>26232</c:v>
                </c:pt>
                <c:pt idx="872">
                  <c:v>24814</c:v>
                </c:pt>
                <c:pt idx="873">
                  <c:v>25234</c:v>
                </c:pt>
                <c:pt idx="874">
                  <c:v>25272</c:v>
                </c:pt>
                <c:pt idx="875">
                  <c:v>25501</c:v>
                </c:pt>
                <c:pt idx="876">
                  <c:v>25206</c:v>
                </c:pt>
                <c:pt idx="877">
                  <c:v>24719</c:v>
                </c:pt>
                <c:pt idx="878">
                  <c:v>24145</c:v>
                </c:pt>
                <c:pt idx="879">
                  <c:v>24970</c:v>
                </c:pt>
                <c:pt idx="880">
                  <c:v>24351</c:v>
                </c:pt>
                <c:pt idx="881">
                  <c:v>24284</c:v>
                </c:pt>
                <c:pt idx="882">
                  <c:v>24100</c:v>
                </c:pt>
                <c:pt idx="883">
                  <c:v>23332</c:v>
                </c:pt>
                <c:pt idx="884">
                  <c:v>24140</c:v>
                </c:pt>
                <c:pt idx="885">
                  <c:v>22838</c:v>
                </c:pt>
                <c:pt idx="886">
                  <c:v>22342</c:v>
                </c:pt>
                <c:pt idx="887">
                  <c:v>22689</c:v>
                </c:pt>
                <c:pt idx="888">
                  <c:v>22755</c:v>
                </c:pt>
                <c:pt idx="889">
                  <c:v>23440</c:v>
                </c:pt>
                <c:pt idx="890">
                  <c:v>23540</c:v>
                </c:pt>
                <c:pt idx="891">
                  <c:v>23287</c:v>
                </c:pt>
                <c:pt idx="892">
                  <c:v>24004</c:v>
                </c:pt>
                <c:pt idx="893">
                  <c:v>24386</c:v>
                </c:pt>
                <c:pt idx="894">
                  <c:v>25759</c:v>
                </c:pt>
                <c:pt idx="895">
                  <c:v>25552</c:v>
                </c:pt>
                <c:pt idx="896">
                  <c:v>25727</c:v>
                </c:pt>
                <c:pt idx="897">
                  <c:v>25441</c:v>
                </c:pt>
                <c:pt idx="898">
                  <c:v>24421</c:v>
                </c:pt>
                <c:pt idx="899">
                  <c:v>24322</c:v>
                </c:pt>
                <c:pt idx="900">
                  <c:v>22930</c:v>
                </c:pt>
                <c:pt idx="901">
                  <c:v>23697</c:v>
                </c:pt>
                <c:pt idx="902">
                  <c:v>22386</c:v>
                </c:pt>
                <c:pt idx="903">
                  <c:v>23323</c:v>
                </c:pt>
                <c:pt idx="904">
                  <c:v>22502</c:v>
                </c:pt>
                <c:pt idx="905">
                  <c:v>21956</c:v>
                </c:pt>
                <c:pt idx="906">
                  <c:v>21972</c:v>
                </c:pt>
                <c:pt idx="907">
                  <c:v>21483</c:v>
                </c:pt>
                <c:pt idx="908">
                  <c:v>21268</c:v>
                </c:pt>
                <c:pt idx="909">
                  <c:v>21156</c:v>
                </c:pt>
                <c:pt idx="910">
                  <c:v>21447</c:v>
                </c:pt>
                <c:pt idx="911">
                  <c:v>20483</c:v>
                </c:pt>
                <c:pt idx="912">
                  <c:v>21728</c:v>
                </c:pt>
                <c:pt idx="913">
                  <c:v>20922</c:v>
                </c:pt>
                <c:pt idx="914">
                  <c:v>19978</c:v>
                </c:pt>
                <c:pt idx="915">
                  <c:v>20349</c:v>
                </c:pt>
                <c:pt idx="916">
                  <c:v>19554</c:v>
                </c:pt>
                <c:pt idx="917">
                  <c:v>20906</c:v>
                </c:pt>
                <c:pt idx="918">
                  <c:v>20488</c:v>
                </c:pt>
                <c:pt idx="919">
                  <c:v>20904</c:v>
                </c:pt>
                <c:pt idx="920">
                  <c:v>23496</c:v>
                </c:pt>
                <c:pt idx="921">
                  <c:v>29212</c:v>
                </c:pt>
                <c:pt idx="922">
                  <c:v>38444</c:v>
                </c:pt>
                <c:pt idx="923">
                  <c:v>47471</c:v>
                </c:pt>
                <c:pt idx="924">
                  <c:v>57902</c:v>
                </c:pt>
                <c:pt idx="925">
                  <c:v>67246</c:v>
                </c:pt>
                <c:pt idx="926">
                  <c:v>73919</c:v>
                </c:pt>
                <c:pt idx="927">
                  <c:v>80744</c:v>
                </c:pt>
                <c:pt idx="928">
                  <c:v>84983</c:v>
                </c:pt>
                <c:pt idx="929">
                  <c:v>87188</c:v>
                </c:pt>
                <c:pt idx="930">
                  <c:v>89737</c:v>
                </c:pt>
                <c:pt idx="931">
                  <c:v>95148</c:v>
                </c:pt>
                <c:pt idx="932">
                  <c:v>94617</c:v>
                </c:pt>
                <c:pt idx="933">
                  <c:v>96877</c:v>
                </c:pt>
                <c:pt idx="934">
                  <c:v>97320</c:v>
                </c:pt>
                <c:pt idx="935">
                  <c:v>99370</c:v>
                </c:pt>
                <c:pt idx="936">
                  <c:v>101155</c:v>
                </c:pt>
                <c:pt idx="937">
                  <c:v>106192</c:v>
                </c:pt>
                <c:pt idx="938">
                  <c:v>108145</c:v>
                </c:pt>
                <c:pt idx="939">
                  <c:v>112584</c:v>
                </c:pt>
                <c:pt idx="940">
                  <c:v>116530</c:v>
                </c:pt>
                <c:pt idx="941">
                  <c:v>126916</c:v>
                </c:pt>
                <c:pt idx="942">
                  <c:v>144356</c:v>
                </c:pt>
                <c:pt idx="943">
                  <c:v>179989</c:v>
                </c:pt>
                <c:pt idx="944">
                  <c:v>262434</c:v>
                </c:pt>
                <c:pt idx="945">
                  <c:v>418444</c:v>
                </c:pt>
                <c:pt idx="946">
                  <c:v>677590</c:v>
                </c:pt>
                <c:pt idx="947">
                  <c:v>1055937</c:v>
                </c:pt>
                <c:pt idx="948">
                  <c:v>1557677</c:v>
                </c:pt>
                <c:pt idx="949">
                  <c:v>2234791</c:v>
                </c:pt>
                <c:pt idx="950">
                  <c:v>3042758</c:v>
                </c:pt>
                <c:pt idx="951">
                  <c:v>4117689</c:v>
                </c:pt>
                <c:pt idx="952">
                  <c:v>5411285</c:v>
                </c:pt>
                <c:pt idx="953">
                  <c:v>6985409</c:v>
                </c:pt>
                <c:pt idx="954">
                  <c:v>8635209</c:v>
                </c:pt>
                <c:pt idx="955">
                  <c:v>10453600</c:v>
                </c:pt>
                <c:pt idx="956">
                  <c:v>12016945</c:v>
                </c:pt>
                <c:pt idx="957">
                  <c:v>12221645</c:v>
                </c:pt>
                <c:pt idx="958">
                  <c:v>9225738</c:v>
                </c:pt>
                <c:pt idx="959">
                  <c:v>4887841</c:v>
                </c:pt>
                <c:pt idx="960">
                  <c:v>2359930</c:v>
                </c:pt>
                <c:pt idx="961">
                  <c:v>1354916</c:v>
                </c:pt>
                <c:pt idx="962">
                  <c:v>1006575</c:v>
                </c:pt>
                <c:pt idx="963">
                  <c:v>835575</c:v>
                </c:pt>
                <c:pt idx="964">
                  <c:v>724377</c:v>
                </c:pt>
                <c:pt idx="965">
                  <c:v>643476</c:v>
                </c:pt>
                <c:pt idx="966">
                  <c:v>575420</c:v>
                </c:pt>
                <c:pt idx="967">
                  <c:v>529067</c:v>
                </c:pt>
                <c:pt idx="968">
                  <c:v>486143</c:v>
                </c:pt>
                <c:pt idx="969">
                  <c:v>452048</c:v>
                </c:pt>
                <c:pt idx="970">
                  <c:v>434986</c:v>
                </c:pt>
                <c:pt idx="971">
                  <c:v>407897</c:v>
                </c:pt>
                <c:pt idx="972">
                  <c:v>388076</c:v>
                </c:pt>
                <c:pt idx="973">
                  <c:v>369932</c:v>
                </c:pt>
                <c:pt idx="974">
                  <c:v>355994</c:v>
                </c:pt>
                <c:pt idx="975">
                  <c:v>341957</c:v>
                </c:pt>
                <c:pt idx="976">
                  <c:v>331868</c:v>
                </c:pt>
                <c:pt idx="977">
                  <c:v>322383</c:v>
                </c:pt>
                <c:pt idx="978">
                  <c:v>310967</c:v>
                </c:pt>
                <c:pt idx="979">
                  <c:v>302430</c:v>
                </c:pt>
                <c:pt idx="980">
                  <c:v>294844</c:v>
                </c:pt>
                <c:pt idx="981">
                  <c:v>288151</c:v>
                </c:pt>
                <c:pt idx="982">
                  <c:v>285277</c:v>
                </c:pt>
                <c:pt idx="983">
                  <c:v>279013</c:v>
                </c:pt>
                <c:pt idx="984">
                  <c:v>271065</c:v>
                </c:pt>
                <c:pt idx="985">
                  <c:v>266326</c:v>
                </c:pt>
                <c:pt idx="986">
                  <c:v>259659</c:v>
                </c:pt>
                <c:pt idx="987">
                  <c:v>253735</c:v>
                </c:pt>
                <c:pt idx="988">
                  <c:v>244256</c:v>
                </c:pt>
                <c:pt idx="989">
                  <c:v>239461</c:v>
                </c:pt>
                <c:pt idx="990">
                  <c:v>229303</c:v>
                </c:pt>
                <c:pt idx="991">
                  <c:v>222063</c:v>
                </c:pt>
                <c:pt idx="992">
                  <c:v>213582</c:v>
                </c:pt>
                <c:pt idx="993">
                  <c:v>208791</c:v>
                </c:pt>
                <c:pt idx="994">
                  <c:v>209400</c:v>
                </c:pt>
                <c:pt idx="995">
                  <c:v>199495</c:v>
                </c:pt>
                <c:pt idx="996">
                  <c:v>192749</c:v>
                </c:pt>
                <c:pt idx="997">
                  <c:v>189494</c:v>
                </c:pt>
                <c:pt idx="998">
                  <c:v>185037</c:v>
                </c:pt>
                <c:pt idx="999">
                  <c:v>187613</c:v>
                </c:pt>
                <c:pt idx="1000">
                  <c:v>190794</c:v>
                </c:pt>
                <c:pt idx="1001">
                  <c:v>194252</c:v>
                </c:pt>
                <c:pt idx="1002">
                  <c:v>197729</c:v>
                </c:pt>
                <c:pt idx="1003">
                  <c:v>206018</c:v>
                </c:pt>
                <c:pt idx="1004">
                  <c:v>206639</c:v>
                </c:pt>
                <c:pt idx="1005">
                  <c:v>207110</c:v>
                </c:pt>
                <c:pt idx="1006">
                  <c:v>204799</c:v>
                </c:pt>
                <c:pt idx="1007">
                  <c:v>204628</c:v>
                </c:pt>
                <c:pt idx="1008">
                  <c:v>196876</c:v>
                </c:pt>
                <c:pt idx="1009">
                  <c:v>192104</c:v>
                </c:pt>
                <c:pt idx="1010">
                  <c:v>191897</c:v>
                </c:pt>
                <c:pt idx="1011">
                  <c:v>182372</c:v>
                </c:pt>
                <c:pt idx="1012">
                  <c:v>177056</c:v>
                </c:pt>
                <c:pt idx="1013">
                  <c:v>166093</c:v>
                </c:pt>
                <c:pt idx="1014">
                  <c:v>165151</c:v>
                </c:pt>
                <c:pt idx="1015">
                  <c:v>156518</c:v>
                </c:pt>
                <c:pt idx="1016">
                  <c:v>154195</c:v>
                </c:pt>
                <c:pt idx="1017">
                  <c:v>149936</c:v>
                </c:pt>
                <c:pt idx="1018">
                  <c:v>147512</c:v>
                </c:pt>
                <c:pt idx="1019">
                  <c:v>143023</c:v>
                </c:pt>
                <c:pt idx="1020">
                  <c:v>138127</c:v>
                </c:pt>
                <c:pt idx="1021">
                  <c:v>137592</c:v>
                </c:pt>
                <c:pt idx="1022">
                  <c:v>132856</c:v>
                </c:pt>
                <c:pt idx="1023">
                  <c:v>137678</c:v>
                </c:pt>
                <c:pt idx="1024">
                  <c:v>135946</c:v>
                </c:pt>
                <c:pt idx="1025">
                  <c:v>132897</c:v>
                </c:pt>
                <c:pt idx="1026">
                  <c:v>129179</c:v>
                </c:pt>
                <c:pt idx="1027">
                  <c:v>125376</c:v>
                </c:pt>
                <c:pt idx="1028">
                  <c:v>122147</c:v>
                </c:pt>
                <c:pt idx="1029">
                  <c:v>120268</c:v>
                </c:pt>
                <c:pt idx="1030">
                  <c:v>120096</c:v>
                </c:pt>
                <c:pt idx="1031">
                  <c:v>118974</c:v>
                </c:pt>
                <c:pt idx="1032">
                  <c:v>119779</c:v>
                </c:pt>
                <c:pt idx="1033">
                  <c:v>117418</c:v>
                </c:pt>
                <c:pt idx="1034">
                  <c:v>115178</c:v>
                </c:pt>
                <c:pt idx="1035">
                  <c:v>113345</c:v>
                </c:pt>
                <c:pt idx="1036">
                  <c:v>115715</c:v>
                </c:pt>
                <c:pt idx="1037">
                  <c:v>114391</c:v>
                </c:pt>
                <c:pt idx="1038">
                  <c:v>113644</c:v>
                </c:pt>
                <c:pt idx="1039">
                  <c:v>110312</c:v>
                </c:pt>
                <c:pt idx="1040">
                  <c:v>108601</c:v>
                </c:pt>
                <c:pt idx="1041">
                  <c:v>107913</c:v>
                </c:pt>
                <c:pt idx="1042">
                  <c:v>111949</c:v>
                </c:pt>
                <c:pt idx="1043">
                  <c:v>111287</c:v>
                </c:pt>
                <c:pt idx="1044">
                  <c:v>110630</c:v>
                </c:pt>
                <c:pt idx="1045">
                  <c:v>107845</c:v>
                </c:pt>
                <c:pt idx="1046">
                  <c:v>107242</c:v>
                </c:pt>
                <c:pt idx="1047">
                  <c:v>106644</c:v>
                </c:pt>
                <c:pt idx="1048">
                  <c:v>103899</c:v>
                </c:pt>
                <c:pt idx="1049">
                  <c:v>104612</c:v>
                </c:pt>
                <c:pt idx="1050">
                  <c:v>104200</c:v>
                </c:pt>
                <c:pt idx="1051">
                  <c:v>105810</c:v>
                </c:pt>
                <c:pt idx="1052">
                  <c:v>105834</c:v>
                </c:pt>
                <c:pt idx="1053">
                  <c:v>105196</c:v>
                </c:pt>
                <c:pt idx="1054">
                  <c:v>106241</c:v>
                </c:pt>
                <c:pt idx="1055">
                  <c:v>108548</c:v>
                </c:pt>
                <c:pt idx="1056">
                  <c:v>106148</c:v>
                </c:pt>
                <c:pt idx="1057">
                  <c:v>105209</c:v>
                </c:pt>
                <c:pt idx="1058">
                  <c:v>106532</c:v>
                </c:pt>
                <c:pt idx="1059">
                  <c:v>105408</c:v>
                </c:pt>
                <c:pt idx="1060">
                  <c:v>105086</c:v>
                </c:pt>
                <c:pt idx="1061">
                  <c:v>108989</c:v>
                </c:pt>
                <c:pt idx="1062">
                  <c:v>110231</c:v>
                </c:pt>
                <c:pt idx="1063">
                  <c:v>111734</c:v>
                </c:pt>
                <c:pt idx="1064">
                  <c:v>113023</c:v>
                </c:pt>
                <c:pt idx="1065">
                  <c:v>114970</c:v>
                </c:pt>
                <c:pt idx="1066">
                  <c:v>109919</c:v>
                </c:pt>
                <c:pt idx="1067">
                  <c:v>109380</c:v>
                </c:pt>
                <c:pt idx="1068">
                  <c:v>107112</c:v>
                </c:pt>
                <c:pt idx="1069">
                  <c:v>102071</c:v>
                </c:pt>
                <c:pt idx="1070">
                  <c:v>99067</c:v>
                </c:pt>
                <c:pt idx="1071">
                  <c:v>98105</c:v>
                </c:pt>
                <c:pt idx="1072">
                  <c:v>93991</c:v>
                </c:pt>
                <c:pt idx="1073">
                  <c:v>94233</c:v>
                </c:pt>
                <c:pt idx="1074">
                  <c:v>93691</c:v>
                </c:pt>
                <c:pt idx="1075">
                  <c:v>91810</c:v>
                </c:pt>
                <c:pt idx="1076">
                  <c:v>99985</c:v>
                </c:pt>
                <c:pt idx="1077">
                  <c:v>100689</c:v>
                </c:pt>
                <c:pt idx="1078">
                  <c:v>101686</c:v>
                </c:pt>
                <c:pt idx="1079">
                  <c:v>102482</c:v>
                </c:pt>
                <c:pt idx="1080">
                  <c:v>102943</c:v>
                </c:pt>
                <c:pt idx="1081">
                  <c:v>101887</c:v>
                </c:pt>
                <c:pt idx="1082">
                  <c:v>106790</c:v>
                </c:pt>
                <c:pt idx="1083">
                  <c:v>107611</c:v>
                </c:pt>
                <c:pt idx="1084">
                  <c:v>108769</c:v>
                </c:pt>
                <c:pt idx="1085">
                  <c:v>110228</c:v>
                </c:pt>
                <c:pt idx="1086">
                  <c:v>111928</c:v>
                </c:pt>
                <c:pt idx="1087">
                  <c:v>110354</c:v>
                </c:pt>
                <c:pt idx="1088">
                  <c:v>107967</c:v>
                </c:pt>
                <c:pt idx="1089">
                  <c:v>106069</c:v>
                </c:pt>
                <c:pt idx="1090">
                  <c:v>101315</c:v>
                </c:pt>
                <c:pt idx="1091">
                  <c:v>99034</c:v>
                </c:pt>
                <c:pt idx="1092">
                  <c:v>97685</c:v>
                </c:pt>
                <c:pt idx="1093">
                  <c:v>93385</c:v>
                </c:pt>
                <c:pt idx="1094">
                  <c:v>90907</c:v>
                </c:pt>
                <c:pt idx="1095">
                  <c:v>90678</c:v>
                </c:pt>
                <c:pt idx="1096">
                  <c:v>91540</c:v>
                </c:pt>
                <c:pt idx="1097">
                  <c:v>89252</c:v>
                </c:pt>
                <c:pt idx="1098">
                  <c:v>84604</c:v>
                </c:pt>
                <c:pt idx="1099">
                  <c:v>82865</c:v>
                </c:pt>
                <c:pt idx="1100">
                  <c:v>85474</c:v>
                </c:pt>
                <c:pt idx="1101">
                  <c:v>84242</c:v>
                </c:pt>
                <c:pt idx="1102">
                  <c:v>83136</c:v>
                </c:pt>
                <c:pt idx="1103">
                  <c:v>84192</c:v>
                </c:pt>
                <c:pt idx="1104">
                  <c:v>86800</c:v>
                </c:pt>
                <c:pt idx="1105">
                  <c:v>88400</c:v>
                </c:pt>
                <c:pt idx="1106">
                  <c:v>88866</c:v>
                </c:pt>
                <c:pt idx="1107">
                  <c:v>89109</c:v>
                </c:pt>
                <c:pt idx="1108">
                  <c:v>86665</c:v>
                </c:pt>
                <c:pt idx="1109">
                  <c:v>83465</c:v>
                </c:pt>
                <c:pt idx="1110">
                  <c:v>82618</c:v>
                </c:pt>
                <c:pt idx="1111">
                  <c:v>78530</c:v>
                </c:pt>
                <c:pt idx="1112">
                  <c:v>74426</c:v>
                </c:pt>
                <c:pt idx="1113">
                  <c:v>74179</c:v>
                </c:pt>
                <c:pt idx="1114">
                  <c:v>73352</c:v>
                </c:pt>
                <c:pt idx="1115">
                  <c:v>74550</c:v>
                </c:pt>
                <c:pt idx="1116">
                  <c:v>70520</c:v>
                </c:pt>
                <c:pt idx="1117">
                  <c:v>72387</c:v>
                </c:pt>
                <c:pt idx="1118">
                  <c:v>71993</c:v>
                </c:pt>
                <c:pt idx="1119">
                  <c:v>69296</c:v>
                </c:pt>
                <c:pt idx="1120">
                  <c:v>69974</c:v>
                </c:pt>
                <c:pt idx="1121">
                  <c:v>71544</c:v>
                </c:pt>
                <c:pt idx="1122">
                  <c:v>69077</c:v>
                </c:pt>
                <c:pt idx="1123">
                  <c:v>67115</c:v>
                </c:pt>
                <c:pt idx="1124">
                  <c:v>65228</c:v>
                </c:pt>
                <c:pt idx="1125">
                  <c:v>65085</c:v>
                </c:pt>
                <c:pt idx="1126">
                  <c:v>63623</c:v>
                </c:pt>
                <c:pt idx="1127">
                  <c:v>62926</c:v>
                </c:pt>
                <c:pt idx="1128">
                  <c:v>65367</c:v>
                </c:pt>
                <c:pt idx="1129">
                  <c:v>62267</c:v>
                </c:pt>
                <c:pt idx="1130">
                  <c:v>63520</c:v>
                </c:pt>
                <c:pt idx="1131">
                  <c:v>61698</c:v>
                </c:pt>
                <c:pt idx="1132">
                  <c:v>61297</c:v>
                </c:pt>
                <c:pt idx="1133">
                  <c:v>61420</c:v>
                </c:pt>
                <c:pt idx="1134">
                  <c:v>63358</c:v>
                </c:pt>
                <c:pt idx="1135">
                  <c:v>62425</c:v>
                </c:pt>
                <c:pt idx="1136">
                  <c:v>61431</c:v>
                </c:pt>
                <c:pt idx="1137">
                  <c:v>66966</c:v>
                </c:pt>
                <c:pt idx="1138">
                  <c:v>68667</c:v>
                </c:pt>
                <c:pt idx="1139">
                  <c:v>64803</c:v>
                </c:pt>
                <c:pt idx="1140">
                  <c:v>65271</c:v>
                </c:pt>
                <c:pt idx="1141">
                  <c:v>63756</c:v>
                </c:pt>
                <c:pt idx="1142">
                  <c:v>66744</c:v>
                </c:pt>
                <c:pt idx="1143">
                  <c:v>66842</c:v>
                </c:pt>
                <c:pt idx="1144">
                  <c:v>64669</c:v>
                </c:pt>
                <c:pt idx="1145">
                  <c:v>65183</c:v>
                </c:pt>
                <c:pt idx="1146">
                  <c:v>65258</c:v>
                </c:pt>
                <c:pt idx="1147">
                  <c:v>62840</c:v>
                </c:pt>
                <c:pt idx="1148">
                  <c:v>61795</c:v>
                </c:pt>
                <c:pt idx="1149">
                  <c:v>60985</c:v>
                </c:pt>
                <c:pt idx="1150">
                  <c:v>61786</c:v>
                </c:pt>
                <c:pt idx="1151">
                  <c:v>61737</c:v>
                </c:pt>
                <c:pt idx="1152">
                  <c:v>63171</c:v>
                </c:pt>
                <c:pt idx="1153">
                  <c:v>63824</c:v>
                </c:pt>
                <c:pt idx="1154">
                  <c:v>65352</c:v>
                </c:pt>
                <c:pt idx="1155">
                  <c:v>68128</c:v>
                </c:pt>
                <c:pt idx="1156">
                  <c:v>80767</c:v>
                </c:pt>
                <c:pt idx="1157">
                  <c:v>86714</c:v>
                </c:pt>
                <c:pt idx="1158">
                  <c:v>88934</c:v>
                </c:pt>
                <c:pt idx="1159">
                  <c:v>92737</c:v>
                </c:pt>
                <c:pt idx="1160">
                  <c:v>93092</c:v>
                </c:pt>
                <c:pt idx="1161">
                  <c:v>94068</c:v>
                </c:pt>
                <c:pt idx="1162">
                  <c:v>93212</c:v>
                </c:pt>
                <c:pt idx="1163">
                  <c:v>90247</c:v>
                </c:pt>
                <c:pt idx="1164">
                  <c:v>88047</c:v>
                </c:pt>
                <c:pt idx="1165">
                  <c:v>85045</c:v>
                </c:pt>
                <c:pt idx="1166">
                  <c:v>81715</c:v>
                </c:pt>
                <c:pt idx="1167">
                  <c:v>79531</c:v>
                </c:pt>
                <c:pt idx="1168">
                  <c:v>78117</c:v>
                </c:pt>
                <c:pt idx="1169">
                  <c:v>78626</c:v>
                </c:pt>
                <c:pt idx="1170">
                  <c:v>78674</c:v>
                </c:pt>
                <c:pt idx="1171">
                  <c:v>79563</c:v>
                </c:pt>
                <c:pt idx="1172">
                  <c:v>80874</c:v>
                </c:pt>
                <c:pt idx="1173">
                  <c:v>82637</c:v>
                </c:pt>
                <c:pt idx="1174">
                  <c:v>82987</c:v>
                </c:pt>
                <c:pt idx="1175">
                  <c:v>84106</c:v>
                </c:pt>
                <c:pt idx="1176">
                  <c:v>84425</c:v>
                </c:pt>
                <c:pt idx="1177">
                  <c:v>82649</c:v>
                </c:pt>
                <c:pt idx="1178">
                  <c:v>84917</c:v>
                </c:pt>
                <c:pt idx="1179">
                  <c:v>82536</c:v>
                </c:pt>
                <c:pt idx="1180">
                  <c:v>86601</c:v>
                </c:pt>
                <c:pt idx="1181">
                  <c:v>86701</c:v>
                </c:pt>
                <c:pt idx="1182">
                  <c:v>89903</c:v>
                </c:pt>
                <c:pt idx="1183">
                  <c:v>94442</c:v>
                </c:pt>
                <c:pt idx="1184">
                  <c:v>94601</c:v>
                </c:pt>
                <c:pt idx="1185">
                  <c:v>94243</c:v>
                </c:pt>
                <c:pt idx="1186">
                  <c:v>93441</c:v>
                </c:pt>
                <c:pt idx="1187">
                  <c:v>92813</c:v>
                </c:pt>
                <c:pt idx="1188">
                  <c:v>91277</c:v>
                </c:pt>
                <c:pt idx="1189">
                  <c:v>90051</c:v>
                </c:pt>
                <c:pt idx="1190">
                  <c:v>84563</c:v>
                </c:pt>
                <c:pt idx="1191">
                  <c:v>80694</c:v>
                </c:pt>
                <c:pt idx="1192">
                  <c:v>76783</c:v>
                </c:pt>
                <c:pt idx="1193">
                  <c:v>76633</c:v>
                </c:pt>
                <c:pt idx="1194">
                  <c:v>75327</c:v>
                </c:pt>
                <c:pt idx="1195">
                  <c:v>75779</c:v>
                </c:pt>
                <c:pt idx="1196">
                  <c:v>78075</c:v>
                </c:pt>
                <c:pt idx="1197">
                  <c:v>78098</c:v>
                </c:pt>
                <c:pt idx="1198">
                  <c:v>79320</c:v>
                </c:pt>
                <c:pt idx="1199">
                  <c:v>77973</c:v>
                </c:pt>
                <c:pt idx="1200">
                  <c:v>76781</c:v>
                </c:pt>
                <c:pt idx="1201">
                  <c:v>78342</c:v>
                </c:pt>
                <c:pt idx="1202">
                  <c:v>80461</c:v>
                </c:pt>
                <c:pt idx="1203">
                  <c:v>85975</c:v>
                </c:pt>
                <c:pt idx="1204">
                  <c:v>90726</c:v>
                </c:pt>
                <c:pt idx="1205">
                  <c:v>98316</c:v>
                </c:pt>
                <c:pt idx="1206">
                  <c:v>105497</c:v>
                </c:pt>
                <c:pt idx="1207">
                  <c:v>108448</c:v>
                </c:pt>
                <c:pt idx="1208">
                  <c:v>110100</c:v>
                </c:pt>
                <c:pt idx="1209">
                  <c:v>107265</c:v>
                </c:pt>
                <c:pt idx="1210">
                  <c:v>103793</c:v>
                </c:pt>
                <c:pt idx="1211">
                  <c:v>94519</c:v>
                </c:pt>
                <c:pt idx="1212">
                  <c:v>85713</c:v>
                </c:pt>
                <c:pt idx="1213">
                  <c:v>75804</c:v>
                </c:pt>
                <c:pt idx="1214">
                  <c:v>67793</c:v>
                </c:pt>
                <c:pt idx="1215">
                  <c:v>62578</c:v>
                </c:pt>
                <c:pt idx="1216">
                  <c:v>60333</c:v>
                </c:pt>
                <c:pt idx="1217">
                  <c:v>57700</c:v>
                </c:pt>
                <c:pt idx="1218">
                  <c:v>54434</c:v>
                </c:pt>
                <c:pt idx="1219">
                  <c:v>51628</c:v>
                </c:pt>
                <c:pt idx="1220">
                  <c:v>53207</c:v>
                </c:pt>
                <c:pt idx="1221">
                  <c:v>52637</c:v>
                </c:pt>
                <c:pt idx="1222">
                  <c:v>53710</c:v>
                </c:pt>
                <c:pt idx="1223">
                  <c:v>52077</c:v>
                </c:pt>
                <c:pt idx="1224">
                  <c:v>51678</c:v>
                </c:pt>
                <c:pt idx="1225">
                  <c:v>54082</c:v>
                </c:pt>
                <c:pt idx="1226">
                  <c:v>56744</c:v>
                </c:pt>
                <c:pt idx="1227">
                  <c:v>56605</c:v>
                </c:pt>
                <c:pt idx="1228">
                  <c:v>57033</c:v>
                </c:pt>
                <c:pt idx="1229">
                  <c:v>57177</c:v>
                </c:pt>
                <c:pt idx="1230">
                  <c:v>59366</c:v>
                </c:pt>
                <c:pt idx="1231">
                  <c:v>57708</c:v>
                </c:pt>
                <c:pt idx="1232">
                  <c:v>58652</c:v>
                </c:pt>
                <c:pt idx="1233">
                  <c:v>59289</c:v>
                </c:pt>
                <c:pt idx="1234">
                  <c:v>62557</c:v>
                </c:pt>
                <c:pt idx="1235">
                  <c:v>64039</c:v>
                </c:pt>
                <c:pt idx="1236">
                  <c:v>68598</c:v>
                </c:pt>
                <c:pt idx="1237">
                  <c:v>73181</c:v>
                </c:pt>
                <c:pt idx="1238">
                  <c:v>82285</c:v>
                </c:pt>
                <c:pt idx="1239">
                  <c:v>85245</c:v>
                </c:pt>
                <c:pt idx="1240">
                  <c:v>92580</c:v>
                </c:pt>
                <c:pt idx="1241">
                  <c:v>101444</c:v>
                </c:pt>
                <c:pt idx="1242">
                  <c:v>118265</c:v>
                </c:pt>
                <c:pt idx="1243">
                  <c:v>134679</c:v>
                </c:pt>
                <c:pt idx="1244">
                  <c:v>156302</c:v>
                </c:pt>
                <c:pt idx="1245">
                  <c:v>177972</c:v>
                </c:pt>
                <c:pt idx="1246">
                  <c:v>193925</c:v>
                </c:pt>
                <c:pt idx="1247">
                  <c:v>208745</c:v>
                </c:pt>
                <c:pt idx="1248">
                  <c:v>220264</c:v>
                </c:pt>
                <c:pt idx="1249">
                  <c:v>216061</c:v>
                </c:pt>
                <c:pt idx="1250">
                  <c:v>200733</c:v>
                </c:pt>
                <c:pt idx="1251">
                  <c:v>177062</c:v>
                </c:pt>
                <c:pt idx="1252">
                  <c:v>147159</c:v>
                </c:pt>
                <c:pt idx="1253">
                  <c:v>116362</c:v>
                </c:pt>
                <c:pt idx="1254">
                  <c:v>91893</c:v>
                </c:pt>
                <c:pt idx="1255">
                  <c:v>75745</c:v>
                </c:pt>
                <c:pt idx="1256">
                  <c:v>66845</c:v>
                </c:pt>
                <c:pt idx="1257">
                  <c:v>60578</c:v>
                </c:pt>
                <c:pt idx="1258">
                  <c:v>61630</c:v>
                </c:pt>
                <c:pt idx="1259">
                  <c:v>61135</c:v>
                </c:pt>
                <c:pt idx="1260">
                  <c:v>61472</c:v>
                </c:pt>
                <c:pt idx="1261">
                  <c:v>62832</c:v>
                </c:pt>
                <c:pt idx="1262">
                  <c:v>63377</c:v>
                </c:pt>
                <c:pt idx="1263">
                  <c:v>66754</c:v>
                </c:pt>
                <c:pt idx="1264">
                  <c:v>68113</c:v>
                </c:pt>
                <c:pt idx="1265">
                  <c:v>72105</c:v>
                </c:pt>
                <c:pt idx="1266">
                  <c:v>73387</c:v>
                </c:pt>
                <c:pt idx="1267">
                  <c:v>74537</c:v>
                </c:pt>
                <c:pt idx="1268">
                  <c:v>75784</c:v>
                </c:pt>
                <c:pt idx="1269">
                  <c:v>72277</c:v>
                </c:pt>
                <c:pt idx="1270">
                  <c:v>71081</c:v>
                </c:pt>
                <c:pt idx="1271">
                  <c:v>67970</c:v>
                </c:pt>
                <c:pt idx="1272">
                  <c:v>64191</c:v>
                </c:pt>
                <c:pt idx="1273">
                  <c:v>61352</c:v>
                </c:pt>
                <c:pt idx="1274">
                  <c:v>59514</c:v>
                </c:pt>
                <c:pt idx="1275">
                  <c:v>61157</c:v>
                </c:pt>
                <c:pt idx="1276">
                  <c:v>62851</c:v>
                </c:pt>
                <c:pt idx="1277">
                  <c:v>66218</c:v>
                </c:pt>
                <c:pt idx="1278">
                  <c:v>69643</c:v>
                </c:pt>
                <c:pt idx="1279">
                  <c:v>70101</c:v>
                </c:pt>
                <c:pt idx="1280">
                  <c:v>71377</c:v>
                </c:pt>
                <c:pt idx="1281">
                  <c:v>70308</c:v>
                </c:pt>
                <c:pt idx="1282">
                  <c:v>69685</c:v>
                </c:pt>
                <c:pt idx="1283">
                  <c:v>68316</c:v>
                </c:pt>
                <c:pt idx="1284">
                  <c:v>65212</c:v>
                </c:pt>
                <c:pt idx="1285">
                  <c:v>64429</c:v>
                </c:pt>
                <c:pt idx="1286">
                  <c:v>69164</c:v>
                </c:pt>
                <c:pt idx="1287">
                  <c:v>68404</c:v>
                </c:pt>
                <c:pt idx="1288">
                  <c:v>67141</c:v>
                </c:pt>
                <c:pt idx="1289">
                  <c:v>66357</c:v>
                </c:pt>
                <c:pt idx="1290">
                  <c:v>67626</c:v>
                </c:pt>
                <c:pt idx="1291">
                  <c:v>65525</c:v>
                </c:pt>
                <c:pt idx="1292">
                  <c:v>68066</c:v>
                </c:pt>
                <c:pt idx="1293">
                  <c:v>67320</c:v>
                </c:pt>
                <c:pt idx="1294">
                  <c:v>67229</c:v>
                </c:pt>
                <c:pt idx="1295">
                  <c:v>69843</c:v>
                </c:pt>
                <c:pt idx="1296">
                  <c:v>68936</c:v>
                </c:pt>
                <c:pt idx="1297">
                  <c:v>70940</c:v>
                </c:pt>
                <c:pt idx="1298">
                  <c:v>71685</c:v>
                </c:pt>
                <c:pt idx="1299">
                  <c:v>70900</c:v>
                </c:pt>
                <c:pt idx="1300">
                  <c:v>72200</c:v>
                </c:pt>
                <c:pt idx="1301">
                  <c:v>71494</c:v>
                </c:pt>
                <c:pt idx="1302">
                  <c:v>69024</c:v>
                </c:pt>
                <c:pt idx="1303">
                  <c:v>67240</c:v>
                </c:pt>
                <c:pt idx="1304">
                  <c:v>65208</c:v>
                </c:pt>
                <c:pt idx="1305">
                  <c:v>65511</c:v>
                </c:pt>
                <c:pt idx="1306">
                  <c:v>68220</c:v>
                </c:pt>
                <c:pt idx="1307">
                  <c:v>70534</c:v>
                </c:pt>
                <c:pt idx="1308">
                  <c:v>74420</c:v>
                </c:pt>
                <c:pt idx="1309">
                  <c:v>80891</c:v>
                </c:pt>
                <c:pt idx="1310">
                  <c:v>86692</c:v>
                </c:pt>
                <c:pt idx="1311">
                  <c:v>86716</c:v>
                </c:pt>
                <c:pt idx="1312">
                  <c:v>88920</c:v>
                </c:pt>
                <c:pt idx="1313">
                  <c:v>87470</c:v>
                </c:pt>
                <c:pt idx="1314">
                  <c:v>84297</c:v>
                </c:pt>
                <c:pt idx="1315">
                  <c:v>81649</c:v>
                </c:pt>
                <c:pt idx="1316">
                  <c:v>77238</c:v>
                </c:pt>
                <c:pt idx="1317">
                  <c:v>68971</c:v>
                </c:pt>
                <c:pt idx="1318">
                  <c:v>63708</c:v>
                </c:pt>
                <c:pt idx="1319">
                  <c:v>58362</c:v>
                </c:pt>
                <c:pt idx="1320">
                  <c:v>53385</c:v>
                </c:pt>
                <c:pt idx="1321">
                  <c:v>50191</c:v>
                </c:pt>
                <c:pt idx="1322">
                  <c:v>48461</c:v>
                </c:pt>
                <c:pt idx="1323">
                  <c:v>46975</c:v>
                </c:pt>
                <c:pt idx="1324">
                  <c:v>46699</c:v>
                </c:pt>
                <c:pt idx="1325">
                  <c:v>47407</c:v>
                </c:pt>
                <c:pt idx="1326">
                  <c:v>47686</c:v>
                </c:pt>
                <c:pt idx="1327">
                  <c:v>49689</c:v>
                </c:pt>
                <c:pt idx="1328">
                  <c:v>52847</c:v>
                </c:pt>
                <c:pt idx="1329">
                  <c:v>54281</c:v>
                </c:pt>
                <c:pt idx="1330">
                  <c:v>54932</c:v>
                </c:pt>
                <c:pt idx="1331">
                  <c:v>54738</c:v>
                </c:pt>
                <c:pt idx="1332">
                  <c:v>55586</c:v>
                </c:pt>
                <c:pt idx="1333">
                  <c:v>54640</c:v>
                </c:pt>
                <c:pt idx="1334">
                  <c:v>55803</c:v>
                </c:pt>
                <c:pt idx="1335">
                  <c:v>56053</c:v>
                </c:pt>
                <c:pt idx="1336">
                  <c:v>54047</c:v>
                </c:pt>
                <c:pt idx="1337">
                  <c:v>52175</c:v>
                </c:pt>
                <c:pt idx="1338">
                  <c:v>50908</c:v>
                </c:pt>
                <c:pt idx="1339">
                  <c:v>49082</c:v>
                </c:pt>
                <c:pt idx="1340">
                  <c:v>48662</c:v>
                </c:pt>
                <c:pt idx="1341">
                  <c:v>49399</c:v>
                </c:pt>
                <c:pt idx="1342">
                  <c:v>49197</c:v>
                </c:pt>
                <c:pt idx="1343">
                  <c:v>51652</c:v>
                </c:pt>
                <c:pt idx="1344">
                  <c:v>52505</c:v>
                </c:pt>
                <c:pt idx="1345">
                  <c:v>53277</c:v>
                </c:pt>
                <c:pt idx="1346">
                  <c:v>57635</c:v>
                </c:pt>
                <c:pt idx="1347">
                  <c:v>62967</c:v>
                </c:pt>
                <c:pt idx="1348">
                  <c:v>67999</c:v>
                </c:pt>
                <c:pt idx="1349">
                  <c:v>75349</c:v>
                </c:pt>
                <c:pt idx="1350">
                  <c:v>84705</c:v>
                </c:pt>
                <c:pt idx="1351">
                  <c:v>90927</c:v>
                </c:pt>
                <c:pt idx="1352">
                  <c:v>102728</c:v>
                </c:pt>
                <c:pt idx="1353">
                  <c:v>110399</c:v>
                </c:pt>
                <c:pt idx="1354">
                  <c:v>110225</c:v>
                </c:pt>
                <c:pt idx="1355">
                  <c:v>110730</c:v>
                </c:pt>
                <c:pt idx="1356">
                  <c:v>109753</c:v>
                </c:pt>
                <c:pt idx="1357">
                  <c:v>108288</c:v>
                </c:pt>
                <c:pt idx="1358">
                  <c:v>109847</c:v>
                </c:pt>
                <c:pt idx="1359">
                  <c:v>104867</c:v>
                </c:pt>
                <c:pt idx="1360">
                  <c:v>92615</c:v>
                </c:pt>
                <c:pt idx="1361">
                  <c:v>84197</c:v>
                </c:pt>
                <c:pt idx="1362">
                  <c:v>71457</c:v>
                </c:pt>
                <c:pt idx="1363">
                  <c:v>63122</c:v>
                </c:pt>
                <c:pt idx="1364">
                  <c:v>57789</c:v>
                </c:pt>
                <c:pt idx="1365">
                  <c:v>52539</c:v>
                </c:pt>
                <c:pt idx="1366">
                  <c:v>51468</c:v>
                </c:pt>
                <c:pt idx="1367">
                  <c:v>48454</c:v>
                </c:pt>
                <c:pt idx="1368">
                  <c:v>48481</c:v>
                </c:pt>
                <c:pt idx="1369">
                  <c:v>51304</c:v>
                </c:pt>
                <c:pt idx="1370">
                  <c:v>48507</c:v>
                </c:pt>
                <c:pt idx="1371">
                  <c:v>48114</c:v>
                </c:pt>
                <c:pt idx="1372">
                  <c:v>49153</c:v>
                </c:pt>
                <c:pt idx="1373">
                  <c:v>50038</c:v>
                </c:pt>
                <c:pt idx="1374">
                  <c:v>47995</c:v>
                </c:pt>
                <c:pt idx="1375">
                  <c:v>50907</c:v>
                </c:pt>
                <c:pt idx="1376">
                  <c:v>56707</c:v>
                </c:pt>
                <c:pt idx="1377">
                  <c:v>54821</c:v>
                </c:pt>
                <c:pt idx="1378">
                  <c:v>54996</c:v>
                </c:pt>
                <c:pt idx="1379">
                  <c:v>55787</c:v>
                </c:pt>
                <c:pt idx="1380">
                  <c:v>55124</c:v>
                </c:pt>
                <c:pt idx="1381">
                  <c:v>53836</c:v>
                </c:pt>
                <c:pt idx="1382">
                  <c:v>53856</c:v>
                </c:pt>
                <c:pt idx="1383">
                  <c:v>52156</c:v>
                </c:pt>
                <c:pt idx="1384">
                  <c:v>49565</c:v>
                </c:pt>
                <c:pt idx="1385">
                  <c:v>48092</c:v>
                </c:pt>
                <c:pt idx="1386">
                  <c:v>47739</c:v>
                </c:pt>
                <c:pt idx="1387">
                  <c:v>45699</c:v>
                </c:pt>
                <c:pt idx="1388">
                  <c:v>44867</c:v>
                </c:pt>
                <c:pt idx="1389">
                  <c:v>46162</c:v>
                </c:pt>
                <c:pt idx="1390">
                  <c:v>45999</c:v>
                </c:pt>
                <c:pt idx="1391">
                  <c:v>46475</c:v>
                </c:pt>
                <c:pt idx="1392">
                  <c:v>46512</c:v>
                </c:pt>
                <c:pt idx="1393">
                  <c:v>48028</c:v>
                </c:pt>
                <c:pt idx="1394">
                  <c:v>46519</c:v>
                </c:pt>
                <c:pt idx="1395">
                  <c:v>46873</c:v>
                </c:pt>
                <c:pt idx="1396">
                  <c:v>47308</c:v>
                </c:pt>
                <c:pt idx="1397">
                  <c:v>48881</c:v>
                </c:pt>
                <c:pt idx="1398">
                  <c:v>47929</c:v>
                </c:pt>
                <c:pt idx="1399">
                  <c:v>46356</c:v>
                </c:pt>
                <c:pt idx="1400">
                  <c:v>47690</c:v>
                </c:pt>
                <c:pt idx="1401">
                  <c:v>47032</c:v>
                </c:pt>
                <c:pt idx="1402">
                  <c:v>45883</c:v>
                </c:pt>
                <c:pt idx="1403">
                  <c:v>45006</c:v>
                </c:pt>
                <c:pt idx="1404">
                  <c:v>46519</c:v>
                </c:pt>
                <c:pt idx="1405">
                  <c:v>45954</c:v>
                </c:pt>
                <c:pt idx="1406">
                  <c:v>47935</c:v>
                </c:pt>
                <c:pt idx="1407">
                  <c:v>46172</c:v>
                </c:pt>
                <c:pt idx="1408">
                  <c:v>45400</c:v>
                </c:pt>
                <c:pt idx="1409">
                  <c:v>45962</c:v>
                </c:pt>
                <c:pt idx="1410">
                  <c:v>45060</c:v>
                </c:pt>
                <c:pt idx="1411">
                  <c:v>46847</c:v>
                </c:pt>
                <c:pt idx="1412">
                  <c:v>46201</c:v>
                </c:pt>
                <c:pt idx="1413">
                  <c:v>46205</c:v>
                </c:pt>
                <c:pt idx="1414">
                  <c:v>44954</c:v>
                </c:pt>
                <c:pt idx="1415">
                  <c:v>46103</c:v>
                </c:pt>
                <c:pt idx="1416">
                  <c:v>45912</c:v>
                </c:pt>
                <c:pt idx="1417">
                  <c:v>44729</c:v>
                </c:pt>
                <c:pt idx="1418">
                  <c:v>45325</c:v>
                </c:pt>
                <c:pt idx="1419">
                  <c:v>46137</c:v>
                </c:pt>
                <c:pt idx="1420">
                  <c:v>48217</c:v>
                </c:pt>
                <c:pt idx="1421">
                  <c:v>47254</c:v>
                </c:pt>
                <c:pt idx="1422">
                  <c:v>48022</c:v>
                </c:pt>
                <c:pt idx="1423">
                  <c:v>47241</c:v>
                </c:pt>
                <c:pt idx="1424">
                  <c:v>47081</c:v>
                </c:pt>
                <c:pt idx="1425">
                  <c:v>46485</c:v>
                </c:pt>
                <c:pt idx="1426">
                  <c:v>47238</c:v>
                </c:pt>
                <c:pt idx="1427">
                  <c:v>45861</c:v>
                </c:pt>
                <c:pt idx="1428">
                  <c:v>46506</c:v>
                </c:pt>
                <c:pt idx="1429">
                  <c:v>46298</c:v>
                </c:pt>
                <c:pt idx="1430">
                  <c:v>45110</c:v>
                </c:pt>
                <c:pt idx="1431">
                  <c:v>47413</c:v>
                </c:pt>
                <c:pt idx="1432">
                  <c:v>46966</c:v>
                </c:pt>
                <c:pt idx="1433">
                  <c:v>49797</c:v>
                </c:pt>
                <c:pt idx="1434">
                  <c:v>50301</c:v>
                </c:pt>
                <c:pt idx="1435">
                  <c:v>51176</c:v>
                </c:pt>
                <c:pt idx="1436">
                  <c:v>51157</c:v>
                </c:pt>
                <c:pt idx="1437">
                  <c:v>51367</c:v>
                </c:pt>
                <c:pt idx="1438">
                  <c:v>52900</c:v>
                </c:pt>
                <c:pt idx="1439">
                  <c:v>57067</c:v>
                </c:pt>
                <c:pt idx="1440">
                  <c:v>56494</c:v>
                </c:pt>
                <c:pt idx="1441">
                  <c:v>57353</c:v>
                </c:pt>
                <c:pt idx="1442">
                  <c:v>57277</c:v>
                </c:pt>
                <c:pt idx="1443">
                  <c:v>58723</c:v>
                </c:pt>
                <c:pt idx="1444">
                  <c:v>58259</c:v>
                </c:pt>
                <c:pt idx="1445">
                  <c:v>57242</c:v>
                </c:pt>
                <c:pt idx="1446">
                  <c:v>56141</c:v>
                </c:pt>
                <c:pt idx="1447">
                  <c:v>55189</c:v>
                </c:pt>
                <c:pt idx="1448">
                  <c:v>52696</c:v>
                </c:pt>
                <c:pt idx="1449">
                  <c:v>49249</c:v>
                </c:pt>
                <c:pt idx="1450">
                  <c:v>48420</c:v>
                </c:pt>
                <c:pt idx="1451">
                  <c:v>47050</c:v>
                </c:pt>
                <c:pt idx="1452">
                  <c:v>45963</c:v>
                </c:pt>
                <c:pt idx="1453">
                  <c:v>44550</c:v>
                </c:pt>
                <c:pt idx="1454">
                  <c:v>43775</c:v>
                </c:pt>
                <c:pt idx="1455">
                  <c:v>44268</c:v>
                </c:pt>
                <c:pt idx="1456">
                  <c:v>44715</c:v>
                </c:pt>
                <c:pt idx="1457">
                  <c:v>45119</c:v>
                </c:pt>
                <c:pt idx="1458">
                  <c:v>46698</c:v>
                </c:pt>
                <c:pt idx="1459">
                  <c:v>49264</c:v>
                </c:pt>
                <c:pt idx="1460">
                  <c:v>54811</c:v>
                </c:pt>
                <c:pt idx="1461">
                  <c:v>59049</c:v>
                </c:pt>
                <c:pt idx="1462">
                  <c:v>61161</c:v>
                </c:pt>
                <c:pt idx="1463">
                  <c:v>64386</c:v>
                </c:pt>
                <c:pt idx="1464">
                  <c:v>64342</c:v>
                </c:pt>
                <c:pt idx="1465">
                  <c:v>66298</c:v>
                </c:pt>
                <c:pt idx="1466">
                  <c:v>66789</c:v>
                </c:pt>
                <c:pt idx="1467">
                  <c:v>67337</c:v>
                </c:pt>
                <c:pt idx="1468">
                  <c:v>70065</c:v>
                </c:pt>
                <c:pt idx="1469">
                  <c:v>69739</c:v>
                </c:pt>
                <c:pt idx="1470">
                  <c:v>69798</c:v>
                </c:pt>
                <c:pt idx="1471">
                  <c:v>69490</c:v>
                </c:pt>
                <c:pt idx="1472">
                  <c:v>72180</c:v>
                </c:pt>
                <c:pt idx="1473">
                  <c:v>73110</c:v>
                </c:pt>
                <c:pt idx="1474">
                  <c:v>67865</c:v>
                </c:pt>
                <c:pt idx="1475">
                  <c:v>64019</c:v>
                </c:pt>
                <c:pt idx="1476">
                  <c:v>60351</c:v>
                </c:pt>
                <c:pt idx="1477">
                  <c:v>57574</c:v>
                </c:pt>
                <c:pt idx="1478">
                  <c:v>54658</c:v>
                </c:pt>
                <c:pt idx="1479">
                  <c:v>52673</c:v>
                </c:pt>
                <c:pt idx="1480">
                  <c:v>50816</c:v>
                </c:pt>
                <c:pt idx="1481">
                  <c:v>47593</c:v>
                </c:pt>
                <c:pt idx="1482">
                  <c:v>46533</c:v>
                </c:pt>
                <c:pt idx="1483">
                  <c:v>44954</c:v>
                </c:pt>
                <c:pt idx="1484">
                  <c:v>45766</c:v>
                </c:pt>
                <c:pt idx="1485">
                  <c:v>43778</c:v>
                </c:pt>
                <c:pt idx="1486">
                  <c:v>42519</c:v>
                </c:pt>
                <c:pt idx="1487">
                  <c:v>41132</c:v>
                </c:pt>
                <c:pt idx="1488">
                  <c:v>40909</c:v>
                </c:pt>
                <c:pt idx="1489">
                  <c:v>39874</c:v>
                </c:pt>
                <c:pt idx="1490">
                  <c:v>39493</c:v>
                </c:pt>
                <c:pt idx="1491">
                  <c:v>39997</c:v>
                </c:pt>
                <c:pt idx="1492">
                  <c:v>38715</c:v>
                </c:pt>
                <c:pt idx="1493">
                  <c:v>39479</c:v>
                </c:pt>
                <c:pt idx="1494">
                  <c:v>41340</c:v>
                </c:pt>
                <c:pt idx="1495">
                  <c:v>39852</c:v>
                </c:pt>
                <c:pt idx="1496">
                  <c:v>40706</c:v>
                </c:pt>
                <c:pt idx="1497">
                  <c:v>42518</c:v>
                </c:pt>
                <c:pt idx="1498">
                  <c:v>44772</c:v>
                </c:pt>
                <c:pt idx="1499">
                  <c:v>45139</c:v>
                </c:pt>
                <c:pt idx="1500">
                  <c:v>45965</c:v>
                </c:pt>
                <c:pt idx="1501">
                  <c:v>47930</c:v>
                </c:pt>
                <c:pt idx="1502">
                  <c:v>48771</c:v>
                </c:pt>
                <c:pt idx="1503">
                  <c:v>50049</c:v>
                </c:pt>
                <c:pt idx="1504">
                  <c:v>53895</c:v>
                </c:pt>
                <c:pt idx="1505">
                  <c:v>54515</c:v>
                </c:pt>
                <c:pt idx="1506">
                  <c:v>58478</c:v>
                </c:pt>
                <c:pt idx="1507">
                  <c:v>62025</c:v>
                </c:pt>
                <c:pt idx="1508">
                  <c:v>63616</c:v>
                </c:pt>
                <c:pt idx="1509">
                  <c:v>64717</c:v>
                </c:pt>
                <c:pt idx="1510">
                  <c:v>68797</c:v>
                </c:pt>
                <c:pt idx="1511">
                  <c:v>71532</c:v>
                </c:pt>
                <c:pt idx="1512">
                  <c:v>72756</c:v>
                </c:pt>
                <c:pt idx="1513">
                  <c:v>77281</c:v>
                </c:pt>
                <c:pt idx="1514">
                  <c:v>77150</c:v>
                </c:pt>
                <c:pt idx="1515">
                  <c:v>74987</c:v>
                </c:pt>
                <c:pt idx="1516">
                  <c:v>72974</c:v>
                </c:pt>
                <c:pt idx="1517">
                  <c:v>72161</c:v>
                </c:pt>
                <c:pt idx="1518">
                  <c:v>70771</c:v>
                </c:pt>
                <c:pt idx="1519">
                  <c:v>69870</c:v>
                </c:pt>
                <c:pt idx="1520">
                  <c:v>71108</c:v>
                </c:pt>
                <c:pt idx="1521">
                  <c:v>77340</c:v>
                </c:pt>
                <c:pt idx="1522">
                  <c:v>79174</c:v>
                </c:pt>
                <c:pt idx="1523">
                  <c:v>83661</c:v>
                </c:pt>
                <c:pt idx="1524">
                  <c:v>81649</c:v>
                </c:pt>
                <c:pt idx="1525">
                  <c:v>86647</c:v>
                </c:pt>
                <c:pt idx="1526">
                  <c:v>92184</c:v>
                </c:pt>
                <c:pt idx="1527">
                  <c:v>95819</c:v>
                </c:pt>
                <c:pt idx="1528">
                  <c:v>99615</c:v>
                </c:pt>
                <c:pt idx="1529">
                  <c:v>103809</c:v>
                </c:pt>
                <c:pt idx="1530">
                  <c:v>104745</c:v>
                </c:pt>
                <c:pt idx="1531">
                  <c:v>97447</c:v>
                </c:pt>
                <c:pt idx="1532">
                  <c:v>89323</c:v>
                </c:pt>
                <c:pt idx="1533">
                  <c:v>82852</c:v>
                </c:pt>
                <c:pt idx="1534">
                  <c:v>79751</c:v>
                </c:pt>
                <c:pt idx="1535">
                  <c:v>75403</c:v>
                </c:pt>
                <c:pt idx="1536">
                  <c:v>72104</c:v>
                </c:pt>
                <c:pt idx="1537">
                  <c:v>66915</c:v>
                </c:pt>
                <c:pt idx="1538">
                  <c:v>65914</c:v>
                </c:pt>
                <c:pt idx="1539">
                  <c:v>66017</c:v>
                </c:pt>
                <c:pt idx="1540">
                  <c:v>65019</c:v>
                </c:pt>
                <c:pt idx="1541">
                  <c:v>65329</c:v>
                </c:pt>
                <c:pt idx="1542">
                  <c:v>68929</c:v>
                </c:pt>
                <c:pt idx="1543">
                  <c:v>69885</c:v>
                </c:pt>
                <c:pt idx="1544">
                  <c:v>71420</c:v>
                </c:pt>
                <c:pt idx="1545">
                  <c:v>74272</c:v>
                </c:pt>
                <c:pt idx="1546">
                  <c:v>81933</c:v>
                </c:pt>
                <c:pt idx="1547">
                  <c:v>82655</c:v>
                </c:pt>
                <c:pt idx="1548">
                  <c:v>91538</c:v>
                </c:pt>
                <c:pt idx="1549">
                  <c:v>91712</c:v>
                </c:pt>
                <c:pt idx="1550">
                  <c:v>96834</c:v>
                </c:pt>
                <c:pt idx="1551">
                  <c:v>105502</c:v>
                </c:pt>
                <c:pt idx="1552">
                  <c:v>103187</c:v>
                </c:pt>
                <c:pt idx="1553">
                  <c:v>103275</c:v>
                </c:pt>
                <c:pt idx="1554">
                  <c:v>110834</c:v>
                </c:pt>
                <c:pt idx="1555">
                  <c:v>119246</c:v>
                </c:pt>
                <c:pt idx="1556">
                  <c:v>118619</c:v>
                </c:pt>
                <c:pt idx="1557">
                  <c:v>116765</c:v>
                </c:pt>
                <c:pt idx="1558">
                  <c:v>112537</c:v>
                </c:pt>
                <c:pt idx="1559">
                  <c:v>107875</c:v>
                </c:pt>
                <c:pt idx="1560">
                  <c:v>106797</c:v>
                </c:pt>
                <c:pt idx="1561">
                  <c:v>103723</c:v>
                </c:pt>
                <c:pt idx="1562">
                  <c:v>101303</c:v>
                </c:pt>
                <c:pt idx="1563">
                  <c:v>96902</c:v>
                </c:pt>
                <c:pt idx="1564">
                  <c:v>94628</c:v>
                </c:pt>
                <c:pt idx="1565">
                  <c:v>94379</c:v>
                </c:pt>
                <c:pt idx="1566">
                  <c:v>89295</c:v>
                </c:pt>
                <c:pt idx="1567">
                  <c:v>87889</c:v>
                </c:pt>
                <c:pt idx="1568">
                  <c:v>87297</c:v>
                </c:pt>
                <c:pt idx="1569">
                  <c:v>85547</c:v>
                </c:pt>
                <c:pt idx="1570">
                  <c:v>88080</c:v>
                </c:pt>
                <c:pt idx="1571">
                  <c:v>89846</c:v>
                </c:pt>
                <c:pt idx="1572">
                  <c:v>94025</c:v>
                </c:pt>
                <c:pt idx="1573">
                  <c:v>96915</c:v>
                </c:pt>
                <c:pt idx="1574">
                  <c:v>102459</c:v>
                </c:pt>
                <c:pt idx="1575">
                  <c:v>109417</c:v>
                </c:pt>
                <c:pt idx="1576">
                  <c:v>112181</c:v>
                </c:pt>
                <c:pt idx="1577">
                  <c:v>116480</c:v>
                </c:pt>
                <c:pt idx="1578">
                  <c:v>119975</c:v>
                </c:pt>
                <c:pt idx="1579">
                  <c:v>123404</c:v>
                </c:pt>
                <c:pt idx="1580">
                  <c:v>121819</c:v>
                </c:pt>
                <c:pt idx="1581">
                  <c:v>117815</c:v>
                </c:pt>
                <c:pt idx="1582">
                  <c:v>114521</c:v>
                </c:pt>
                <c:pt idx="1583">
                  <c:v>109508</c:v>
                </c:pt>
                <c:pt idx="1584">
                  <c:v>98669</c:v>
                </c:pt>
                <c:pt idx="1585">
                  <c:v>89261</c:v>
                </c:pt>
                <c:pt idx="1586">
                  <c:v>80376</c:v>
                </c:pt>
                <c:pt idx="1587">
                  <c:v>74145</c:v>
                </c:pt>
                <c:pt idx="1588">
                  <c:v>67257</c:v>
                </c:pt>
                <c:pt idx="1589">
                  <c:v>63511</c:v>
                </c:pt>
                <c:pt idx="1590">
                  <c:v>60881</c:v>
                </c:pt>
                <c:pt idx="1591">
                  <c:v>59910</c:v>
                </c:pt>
                <c:pt idx="1592">
                  <c:v>57755</c:v>
                </c:pt>
                <c:pt idx="1593">
                  <c:v>57884</c:v>
                </c:pt>
                <c:pt idx="1594">
                  <c:v>57001</c:v>
                </c:pt>
                <c:pt idx="1595">
                  <c:v>57625</c:v>
                </c:pt>
                <c:pt idx="1596">
                  <c:v>58693</c:v>
                </c:pt>
                <c:pt idx="1597">
                  <c:v>57767</c:v>
                </c:pt>
                <c:pt idx="1598">
                  <c:v>58637</c:v>
                </c:pt>
                <c:pt idx="1599">
                  <c:v>61566</c:v>
                </c:pt>
                <c:pt idx="1600">
                  <c:v>59218</c:v>
                </c:pt>
                <c:pt idx="1601">
                  <c:v>60472</c:v>
                </c:pt>
                <c:pt idx="1602">
                  <c:v>61206</c:v>
                </c:pt>
                <c:pt idx="1603">
                  <c:v>61493</c:v>
                </c:pt>
                <c:pt idx="1604">
                  <c:v>60910</c:v>
                </c:pt>
                <c:pt idx="1605">
                  <c:v>60134</c:v>
                </c:pt>
                <c:pt idx="1606">
                  <c:v>62815</c:v>
                </c:pt>
                <c:pt idx="1607">
                  <c:v>62512</c:v>
                </c:pt>
                <c:pt idx="1608">
                  <c:v>65000</c:v>
                </c:pt>
                <c:pt idx="1609">
                  <c:v>67288</c:v>
                </c:pt>
                <c:pt idx="1610">
                  <c:v>73381</c:v>
                </c:pt>
                <c:pt idx="1611">
                  <c:v>77281</c:v>
                </c:pt>
                <c:pt idx="1612">
                  <c:v>80214</c:v>
                </c:pt>
                <c:pt idx="1613">
                  <c:v>84381</c:v>
                </c:pt>
                <c:pt idx="1614">
                  <c:v>86075</c:v>
                </c:pt>
                <c:pt idx="1615">
                  <c:v>88515</c:v>
                </c:pt>
                <c:pt idx="1616">
                  <c:v>89086</c:v>
                </c:pt>
                <c:pt idx="1617">
                  <c:v>87302</c:v>
                </c:pt>
                <c:pt idx="1618">
                  <c:v>86367</c:v>
                </c:pt>
                <c:pt idx="1619">
                  <c:v>82234</c:v>
                </c:pt>
                <c:pt idx="1620">
                  <c:v>77439</c:v>
                </c:pt>
                <c:pt idx="1621">
                  <c:v>74760</c:v>
                </c:pt>
                <c:pt idx="1622">
                  <c:v>70891</c:v>
                </c:pt>
                <c:pt idx="1623">
                  <c:v>70432</c:v>
                </c:pt>
                <c:pt idx="1624">
                  <c:v>69006</c:v>
                </c:pt>
                <c:pt idx="1625">
                  <c:v>68338</c:v>
                </c:pt>
                <c:pt idx="1626">
                  <c:v>70671</c:v>
                </c:pt>
                <c:pt idx="1627">
                  <c:v>70694</c:v>
                </c:pt>
                <c:pt idx="1628">
                  <c:v>71088</c:v>
                </c:pt>
                <c:pt idx="1629">
                  <c:v>70568</c:v>
                </c:pt>
                <c:pt idx="1630">
                  <c:v>71884</c:v>
                </c:pt>
                <c:pt idx="1631">
                  <c:v>73090</c:v>
                </c:pt>
                <c:pt idx="1632">
                  <c:v>76314</c:v>
                </c:pt>
                <c:pt idx="1633">
                  <c:v>76265</c:v>
                </c:pt>
                <c:pt idx="1634">
                  <c:v>76914</c:v>
                </c:pt>
                <c:pt idx="1635">
                  <c:v>79926</c:v>
                </c:pt>
                <c:pt idx="1636">
                  <c:v>85011</c:v>
                </c:pt>
                <c:pt idx="1637">
                  <c:v>85695</c:v>
                </c:pt>
                <c:pt idx="1638">
                  <c:v>90710</c:v>
                </c:pt>
                <c:pt idx="1639">
                  <c:v>95765</c:v>
                </c:pt>
                <c:pt idx="1640">
                  <c:v>101475</c:v>
                </c:pt>
                <c:pt idx="1641">
                  <c:v>102572</c:v>
                </c:pt>
                <c:pt idx="1642">
                  <c:v>111151</c:v>
                </c:pt>
                <c:pt idx="1643">
                  <c:v>112687</c:v>
                </c:pt>
                <c:pt idx="1644">
                  <c:v>118688</c:v>
                </c:pt>
                <c:pt idx="1645">
                  <c:v>122549</c:v>
                </c:pt>
                <c:pt idx="1646">
                  <c:v>124311</c:v>
                </c:pt>
                <c:pt idx="1647">
                  <c:v>131185</c:v>
                </c:pt>
                <c:pt idx="1648">
                  <c:v>131665</c:v>
                </c:pt>
                <c:pt idx="1649">
                  <c:v>127326</c:v>
                </c:pt>
                <c:pt idx="1650">
                  <c:v>127870</c:v>
                </c:pt>
                <c:pt idx="1651">
                  <c:v>126501</c:v>
                </c:pt>
                <c:pt idx="1652">
                  <c:v>121024</c:v>
                </c:pt>
                <c:pt idx="1653">
                  <c:v>117961</c:v>
                </c:pt>
                <c:pt idx="1654">
                  <c:v>114457</c:v>
                </c:pt>
                <c:pt idx="1655">
                  <c:v>113243</c:v>
                </c:pt>
                <c:pt idx="1656">
                  <c:v>115727</c:v>
                </c:pt>
                <c:pt idx="1657">
                  <c:v>114354</c:v>
                </c:pt>
                <c:pt idx="1658">
                  <c:v>118055</c:v>
                </c:pt>
                <c:pt idx="1659">
                  <c:v>122216</c:v>
                </c:pt>
                <c:pt idx="1660">
                  <c:v>126726</c:v>
                </c:pt>
                <c:pt idx="1661">
                  <c:v>132641</c:v>
                </c:pt>
                <c:pt idx="1662">
                  <c:v>139508</c:v>
                </c:pt>
                <c:pt idx="1663">
                  <c:v>148041</c:v>
                </c:pt>
                <c:pt idx="1664">
                  <c:v>157191</c:v>
                </c:pt>
                <c:pt idx="1665">
                  <c:v>162964</c:v>
                </c:pt>
                <c:pt idx="1666">
                  <c:v>171701</c:v>
                </c:pt>
                <c:pt idx="1667">
                  <c:v>178725</c:v>
                </c:pt>
                <c:pt idx="1668">
                  <c:v>190548</c:v>
                </c:pt>
                <c:pt idx="1669">
                  <c:v>196531</c:v>
                </c:pt>
                <c:pt idx="1670">
                  <c:v>206351</c:v>
                </c:pt>
                <c:pt idx="1671">
                  <c:v>208902</c:v>
                </c:pt>
                <c:pt idx="1672">
                  <c:v>205334</c:v>
                </c:pt>
                <c:pt idx="1673">
                  <c:v>188553</c:v>
                </c:pt>
                <c:pt idx="1674">
                  <c:v>175709</c:v>
                </c:pt>
                <c:pt idx="1675">
                  <c:v>164208</c:v>
                </c:pt>
                <c:pt idx="1676">
                  <c:v>152588</c:v>
                </c:pt>
                <c:pt idx="1677">
                  <c:v>139288</c:v>
                </c:pt>
                <c:pt idx="1678">
                  <c:v>133168</c:v>
                </c:pt>
                <c:pt idx="1679">
                  <c:v>123386</c:v>
                </c:pt>
                <c:pt idx="1680">
                  <c:v>121569</c:v>
                </c:pt>
                <c:pt idx="1681">
                  <c:v>114927</c:v>
                </c:pt>
                <c:pt idx="1682">
                  <c:v>114250</c:v>
                </c:pt>
                <c:pt idx="1683">
                  <c:v>108711</c:v>
                </c:pt>
                <c:pt idx="1684">
                  <c:v>104876</c:v>
                </c:pt>
                <c:pt idx="1685">
                  <c:v>105965</c:v>
                </c:pt>
                <c:pt idx="1686">
                  <c:v>103889</c:v>
                </c:pt>
                <c:pt idx="1687">
                  <c:v>93822</c:v>
                </c:pt>
                <c:pt idx="1688">
                  <c:v>89987</c:v>
                </c:pt>
                <c:pt idx="1689">
                  <c:v>84288</c:v>
                </c:pt>
                <c:pt idx="1690">
                  <c:v>86070</c:v>
                </c:pt>
                <c:pt idx="1691">
                  <c:v>87235</c:v>
                </c:pt>
                <c:pt idx="1692">
                  <c:v>84380</c:v>
                </c:pt>
                <c:pt idx="1693">
                  <c:v>84488</c:v>
                </c:pt>
                <c:pt idx="1694">
                  <c:v>87784</c:v>
                </c:pt>
                <c:pt idx="1695">
                  <c:v>89148</c:v>
                </c:pt>
                <c:pt idx="1696">
                  <c:v>92816</c:v>
                </c:pt>
                <c:pt idx="1697">
                  <c:v>99775</c:v>
                </c:pt>
                <c:pt idx="1698">
                  <c:v>97197</c:v>
                </c:pt>
                <c:pt idx="1699">
                  <c:v>94738</c:v>
                </c:pt>
                <c:pt idx="1700">
                  <c:v>92558</c:v>
                </c:pt>
                <c:pt idx="1701">
                  <c:v>90026</c:v>
                </c:pt>
                <c:pt idx="1702">
                  <c:v>88462</c:v>
                </c:pt>
                <c:pt idx="1703">
                  <c:v>83914</c:v>
                </c:pt>
                <c:pt idx="1704">
                  <c:v>79703</c:v>
                </c:pt>
                <c:pt idx="1705">
                  <c:v>78174</c:v>
                </c:pt>
                <c:pt idx="1706">
                  <c:v>83117</c:v>
                </c:pt>
                <c:pt idx="1707">
                  <c:v>80577</c:v>
                </c:pt>
                <c:pt idx="1708">
                  <c:v>80074</c:v>
                </c:pt>
                <c:pt idx="1709">
                  <c:v>81220</c:v>
                </c:pt>
                <c:pt idx="1710">
                  <c:v>83741</c:v>
                </c:pt>
                <c:pt idx="1711">
                  <c:v>85597</c:v>
                </c:pt>
                <c:pt idx="1712">
                  <c:v>83698</c:v>
                </c:pt>
                <c:pt idx="1713">
                  <c:v>86591</c:v>
                </c:pt>
                <c:pt idx="1714">
                  <c:v>89031</c:v>
                </c:pt>
                <c:pt idx="1715">
                  <c:v>95883</c:v>
                </c:pt>
                <c:pt idx="1716">
                  <c:v>98122</c:v>
                </c:pt>
                <c:pt idx="1717">
                  <c:v>99432</c:v>
                </c:pt>
                <c:pt idx="1718">
                  <c:v>99414</c:v>
                </c:pt>
                <c:pt idx="1719">
                  <c:v>108763</c:v>
                </c:pt>
                <c:pt idx="1720">
                  <c:v>113948</c:v>
                </c:pt>
                <c:pt idx="1721">
                  <c:v>120604</c:v>
                </c:pt>
                <c:pt idx="1722">
                  <c:v>129793</c:v>
                </c:pt>
                <c:pt idx="1723">
                  <c:v>154486</c:v>
                </c:pt>
                <c:pt idx="1724">
                  <c:v>169239</c:v>
                </c:pt>
                <c:pt idx="1725">
                  <c:v>185061</c:v>
                </c:pt>
                <c:pt idx="1726">
                  <c:v>198343</c:v>
                </c:pt>
                <c:pt idx="1727">
                  <c:v>212492</c:v>
                </c:pt>
                <c:pt idx="1728">
                  <c:v>225178</c:v>
                </c:pt>
                <c:pt idx="1729">
                  <c:v>233248</c:v>
                </c:pt>
                <c:pt idx="1730">
                  <c:v>237259</c:v>
                </c:pt>
                <c:pt idx="1731">
                  <c:v>230989</c:v>
                </c:pt>
                <c:pt idx="1732">
                  <c:v>224407</c:v>
                </c:pt>
                <c:pt idx="1733">
                  <c:v>214415</c:v>
                </c:pt>
                <c:pt idx="1734">
                  <c:v>209761</c:v>
                </c:pt>
                <c:pt idx="1735">
                  <c:v>210334</c:v>
                </c:pt>
                <c:pt idx="1736">
                  <c:v>214548</c:v>
                </c:pt>
                <c:pt idx="1737">
                  <c:v>217027</c:v>
                </c:pt>
                <c:pt idx="1738">
                  <c:v>218388</c:v>
                </c:pt>
                <c:pt idx="1739">
                  <c:v>238732</c:v>
                </c:pt>
                <c:pt idx="1740">
                  <c:v>251788</c:v>
                </c:pt>
                <c:pt idx="1741">
                  <c:v>283271</c:v>
                </c:pt>
                <c:pt idx="1742">
                  <c:v>316632</c:v>
                </c:pt>
                <c:pt idx="1743">
                  <c:v>374617</c:v>
                </c:pt>
                <c:pt idx="1744">
                  <c:v>413233</c:v>
                </c:pt>
                <c:pt idx="1745">
                  <c:v>445761</c:v>
                </c:pt>
                <c:pt idx="1746">
                  <c:v>468706</c:v>
                </c:pt>
                <c:pt idx="1747">
                  <c:v>484761</c:v>
                </c:pt>
                <c:pt idx="1748">
                  <c:v>517222</c:v>
                </c:pt>
                <c:pt idx="1749">
                  <c:v>521209</c:v>
                </c:pt>
                <c:pt idx="1750">
                  <c:v>489176</c:v>
                </c:pt>
                <c:pt idx="1751">
                  <c:v>445040</c:v>
                </c:pt>
                <c:pt idx="1752">
                  <c:v>404003</c:v>
                </c:pt>
                <c:pt idx="1753">
                  <c:v>343366</c:v>
                </c:pt>
                <c:pt idx="1754">
                  <c:v>296044</c:v>
                </c:pt>
                <c:pt idx="1755">
                  <c:v>259728</c:v>
                </c:pt>
                <c:pt idx="1756">
                  <c:v>232039</c:v>
                </c:pt>
                <c:pt idx="1757">
                  <c:v>212438</c:v>
                </c:pt>
                <c:pt idx="1758">
                  <c:v>204166</c:v>
                </c:pt>
                <c:pt idx="1759">
                  <c:v>186442</c:v>
                </c:pt>
                <c:pt idx="1760">
                  <c:v>172978</c:v>
                </c:pt>
                <c:pt idx="1761">
                  <c:v>155978</c:v>
                </c:pt>
                <c:pt idx="1762">
                  <c:v>145349</c:v>
                </c:pt>
                <c:pt idx="1763">
                  <c:v>141170</c:v>
                </c:pt>
                <c:pt idx="1764">
                  <c:v>138521</c:v>
                </c:pt>
                <c:pt idx="1765">
                  <c:v>137961</c:v>
                </c:pt>
                <c:pt idx="1766">
                  <c:v>136163</c:v>
                </c:pt>
                <c:pt idx="1767">
                  <c:v>137867</c:v>
                </c:pt>
                <c:pt idx="1768">
                  <c:v>138282</c:v>
                </c:pt>
                <c:pt idx="1769">
                  <c:v>139045</c:v>
                </c:pt>
                <c:pt idx="1770">
                  <c:v>138952</c:v>
                </c:pt>
                <c:pt idx="1771">
                  <c:v>135640</c:v>
                </c:pt>
                <c:pt idx="1772">
                  <c:v>133209</c:v>
                </c:pt>
                <c:pt idx="1773">
                  <c:v>127047</c:v>
                </c:pt>
                <c:pt idx="1774">
                  <c:v>123708</c:v>
                </c:pt>
                <c:pt idx="1775">
                  <c:v>126493</c:v>
                </c:pt>
                <c:pt idx="1776">
                  <c:v>132787</c:v>
                </c:pt>
                <c:pt idx="1777">
                  <c:v>127247</c:v>
                </c:pt>
                <c:pt idx="1778">
                  <c:v>125017</c:v>
                </c:pt>
                <c:pt idx="1779">
                  <c:v>121439</c:v>
                </c:pt>
                <c:pt idx="1780">
                  <c:v>119866</c:v>
                </c:pt>
                <c:pt idx="1781">
                  <c:v>121141</c:v>
                </c:pt>
                <c:pt idx="1782">
                  <c:v>119271</c:v>
                </c:pt>
                <c:pt idx="1783">
                  <c:v>121025</c:v>
                </c:pt>
                <c:pt idx="1784">
                  <c:v>123687</c:v>
                </c:pt>
                <c:pt idx="1785">
                  <c:v>124686</c:v>
                </c:pt>
                <c:pt idx="1786">
                  <c:v>123003</c:v>
                </c:pt>
                <c:pt idx="1787">
                  <c:v>122802</c:v>
                </c:pt>
                <c:pt idx="1788">
                  <c:v>120630</c:v>
                </c:pt>
                <c:pt idx="1789">
                  <c:v>119643</c:v>
                </c:pt>
                <c:pt idx="1790">
                  <c:v>114966</c:v>
                </c:pt>
                <c:pt idx="1791">
                  <c:v>117426</c:v>
                </c:pt>
                <c:pt idx="1792">
                  <c:v>113981</c:v>
                </c:pt>
                <c:pt idx="1793">
                  <c:v>113216</c:v>
                </c:pt>
                <c:pt idx="1794">
                  <c:v>113407</c:v>
                </c:pt>
                <c:pt idx="1795">
                  <c:v>116375</c:v>
                </c:pt>
                <c:pt idx="1796">
                  <c:v>121175</c:v>
                </c:pt>
                <c:pt idx="1797">
                  <c:v>127260</c:v>
                </c:pt>
                <c:pt idx="1798">
                  <c:v>126284</c:v>
                </c:pt>
                <c:pt idx="1799">
                  <c:v>127299</c:v>
                </c:pt>
                <c:pt idx="1800">
                  <c:v>127907</c:v>
                </c:pt>
                <c:pt idx="1801">
                  <c:v>128496</c:v>
                </c:pt>
                <c:pt idx="1802">
                  <c:v>126101</c:v>
                </c:pt>
                <c:pt idx="1803">
                  <c:v>123481</c:v>
                </c:pt>
                <c:pt idx="1804">
                  <c:v>121960</c:v>
                </c:pt>
                <c:pt idx="1805">
                  <c:v>118454</c:v>
                </c:pt>
                <c:pt idx="1806">
                  <c:v>121846</c:v>
                </c:pt>
                <c:pt idx="1807">
                  <c:v>119367</c:v>
                </c:pt>
                <c:pt idx="1808">
                  <c:v>117983</c:v>
                </c:pt>
                <c:pt idx="1809">
                  <c:v>116170</c:v>
                </c:pt>
                <c:pt idx="1810">
                  <c:v>116160</c:v>
                </c:pt>
                <c:pt idx="1811">
                  <c:v>112852</c:v>
                </c:pt>
                <c:pt idx="1812">
                  <c:v>110248</c:v>
                </c:pt>
                <c:pt idx="1813">
                  <c:v>108244</c:v>
                </c:pt>
                <c:pt idx="1814">
                  <c:v>107727</c:v>
                </c:pt>
                <c:pt idx="1815">
                  <c:v>103340</c:v>
                </c:pt>
                <c:pt idx="1816">
                  <c:v>102324</c:v>
                </c:pt>
                <c:pt idx="1817">
                  <c:v>100391</c:v>
                </c:pt>
                <c:pt idx="1818">
                  <c:v>98480</c:v>
                </c:pt>
                <c:pt idx="1819">
                  <c:v>99424</c:v>
                </c:pt>
                <c:pt idx="1820">
                  <c:v>102639</c:v>
                </c:pt>
                <c:pt idx="1821">
                  <c:v>107851</c:v>
                </c:pt>
                <c:pt idx="1822">
                  <c:v>110994</c:v>
                </c:pt>
                <c:pt idx="1823">
                  <c:v>115648</c:v>
                </c:pt>
                <c:pt idx="1824">
                  <c:v>120831</c:v>
                </c:pt>
                <c:pt idx="1825">
                  <c:v>126841</c:v>
                </c:pt>
                <c:pt idx="1826">
                  <c:v>127829</c:v>
                </c:pt>
                <c:pt idx="1827">
                  <c:v>129420</c:v>
                </c:pt>
                <c:pt idx="1828">
                  <c:v>134136</c:v>
                </c:pt>
                <c:pt idx="1829">
                  <c:v>130642</c:v>
                </c:pt>
                <c:pt idx="1830">
                  <c:v>128938</c:v>
                </c:pt>
                <c:pt idx="1831">
                  <c:v>132639</c:v>
                </c:pt>
                <c:pt idx="1832">
                  <c:v>133975</c:v>
                </c:pt>
                <c:pt idx="1833">
                  <c:v>128932</c:v>
                </c:pt>
                <c:pt idx="1834">
                  <c:v>129969</c:v>
                </c:pt>
                <c:pt idx="1835">
                  <c:v>127793</c:v>
                </c:pt>
                <c:pt idx="1836">
                  <c:v>133217</c:v>
                </c:pt>
                <c:pt idx="1837">
                  <c:v>134251</c:v>
                </c:pt>
                <c:pt idx="1838">
                  <c:v>136231</c:v>
                </c:pt>
                <c:pt idx="1839">
                  <c:v>142391</c:v>
                </c:pt>
                <c:pt idx="1840">
                  <c:v>147670</c:v>
                </c:pt>
                <c:pt idx="1841">
                  <c:v>162741</c:v>
                </c:pt>
                <c:pt idx="1842">
                  <c:v>167940</c:v>
                </c:pt>
                <c:pt idx="1843">
                  <c:v>177690</c:v>
                </c:pt>
                <c:pt idx="1844">
                  <c:v>179737</c:v>
                </c:pt>
                <c:pt idx="1845">
                  <c:v>183136</c:v>
                </c:pt>
                <c:pt idx="1846">
                  <c:v>183745</c:v>
                </c:pt>
                <c:pt idx="1847">
                  <c:v>188028</c:v>
                </c:pt>
                <c:pt idx="1848">
                  <c:v>184426</c:v>
                </c:pt>
                <c:pt idx="1849">
                  <c:v>180794</c:v>
                </c:pt>
                <c:pt idx="1850">
                  <c:v>165242</c:v>
                </c:pt>
                <c:pt idx="1851">
                  <c:v>146303</c:v>
                </c:pt>
                <c:pt idx="1852">
                  <c:v>133114</c:v>
                </c:pt>
                <c:pt idx="1853">
                  <c:v>127095</c:v>
                </c:pt>
                <c:pt idx="1854">
                  <c:v>117891</c:v>
                </c:pt>
                <c:pt idx="1855">
                  <c:v>108792</c:v>
                </c:pt>
                <c:pt idx="1856">
                  <c:v>103937</c:v>
                </c:pt>
                <c:pt idx="1857">
                  <c:v>98046</c:v>
                </c:pt>
                <c:pt idx="1858">
                  <c:v>95687</c:v>
                </c:pt>
                <c:pt idx="1859">
                  <c:v>94119</c:v>
                </c:pt>
                <c:pt idx="1860">
                  <c:v>91361</c:v>
                </c:pt>
                <c:pt idx="1861">
                  <c:v>92434</c:v>
                </c:pt>
                <c:pt idx="1862">
                  <c:v>92907</c:v>
                </c:pt>
                <c:pt idx="1863">
                  <c:v>94017</c:v>
                </c:pt>
                <c:pt idx="1864">
                  <c:v>102089</c:v>
                </c:pt>
                <c:pt idx="1865">
                  <c:v>98412</c:v>
                </c:pt>
                <c:pt idx="1866">
                  <c:v>97040</c:v>
                </c:pt>
                <c:pt idx="1867">
                  <c:v>94271</c:v>
                </c:pt>
                <c:pt idx="1868">
                  <c:v>98406</c:v>
                </c:pt>
                <c:pt idx="1869">
                  <c:v>96205</c:v>
                </c:pt>
                <c:pt idx="1870">
                  <c:v>95972</c:v>
                </c:pt>
                <c:pt idx="1871">
                  <c:v>92697</c:v>
                </c:pt>
                <c:pt idx="1872">
                  <c:v>90800</c:v>
                </c:pt>
                <c:pt idx="1873">
                  <c:v>88777</c:v>
                </c:pt>
                <c:pt idx="1874">
                  <c:v>90229</c:v>
                </c:pt>
                <c:pt idx="1875">
                  <c:v>86187</c:v>
                </c:pt>
                <c:pt idx="1876">
                  <c:v>85662</c:v>
                </c:pt>
                <c:pt idx="1877">
                  <c:v>86346</c:v>
                </c:pt>
                <c:pt idx="1878">
                  <c:v>83586</c:v>
                </c:pt>
                <c:pt idx="1879">
                  <c:v>84084</c:v>
                </c:pt>
                <c:pt idx="1880">
                  <c:v>83384</c:v>
                </c:pt>
                <c:pt idx="1881">
                  <c:v>84459</c:v>
                </c:pt>
                <c:pt idx="1882">
                  <c:v>85545</c:v>
                </c:pt>
                <c:pt idx="1883">
                  <c:v>88263</c:v>
                </c:pt>
                <c:pt idx="1884">
                  <c:v>87746</c:v>
                </c:pt>
                <c:pt idx="1885">
                  <c:v>91251</c:v>
                </c:pt>
                <c:pt idx="1886">
                  <c:v>92386</c:v>
                </c:pt>
                <c:pt idx="1887">
                  <c:v>94188</c:v>
                </c:pt>
                <c:pt idx="1888">
                  <c:v>95511</c:v>
                </c:pt>
                <c:pt idx="1889">
                  <c:v>98899</c:v>
                </c:pt>
                <c:pt idx="1890">
                  <c:v>99177</c:v>
                </c:pt>
                <c:pt idx="1891">
                  <c:v>100862</c:v>
                </c:pt>
                <c:pt idx="1892">
                  <c:v>101112</c:v>
                </c:pt>
                <c:pt idx="1893">
                  <c:v>102268</c:v>
                </c:pt>
                <c:pt idx="1894">
                  <c:v>101826</c:v>
                </c:pt>
                <c:pt idx="1895">
                  <c:v>98050</c:v>
                </c:pt>
                <c:pt idx="1896">
                  <c:v>94283</c:v>
                </c:pt>
                <c:pt idx="1897">
                  <c:v>90480</c:v>
                </c:pt>
                <c:pt idx="1898">
                  <c:v>88728</c:v>
                </c:pt>
                <c:pt idx="1899">
                  <c:v>85810</c:v>
                </c:pt>
                <c:pt idx="1900">
                  <c:v>83624</c:v>
                </c:pt>
                <c:pt idx="1901">
                  <c:v>84659</c:v>
                </c:pt>
                <c:pt idx="1902">
                  <c:v>81574</c:v>
                </c:pt>
                <c:pt idx="1903">
                  <c:v>80536</c:v>
                </c:pt>
                <c:pt idx="1904">
                  <c:v>88255</c:v>
                </c:pt>
                <c:pt idx="1905">
                  <c:v>91999</c:v>
                </c:pt>
                <c:pt idx="1906">
                  <c:v>93622</c:v>
                </c:pt>
                <c:pt idx="1907">
                  <c:v>93219</c:v>
                </c:pt>
                <c:pt idx="1908">
                  <c:v>94875</c:v>
                </c:pt>
                <c:pt idx="1909">
                  <c:v>93577</c:v>
                </c:pt>
                <c:pt idx="1910">
                  <c:v>92135</c:v>
                </c:pt>
                <c:pt idx="1911">
                  <c:v>92163</c:v>
                </c:pt>
                <c:pt idx="1912">
                  <c:v>88170</c:v>
                </c:pt>
                <c:pt idx="1913">
                  <c:v>84669</c:v>
                </c:pt>
                <c:pt idx="1914">
                  <c:v>81758</c:v>
                </c:pt>
                <c:pt idx="1915">
                  <c:v>78611</c:v>
                </c:pt>
                <c:pt idx="1916">
                  <c:v>76312</c:v>
                </c:pt>
                <c:pt idx="1917">
                  <c:v>72681</c:v>
                </c:pt>
                <c:pt idx="1918">
                  <c:v>69678</c:v>
                </c:pt>
                <c:pt idx="1919">
                  <c:v>64241</c:v>
                </c:pt>
                <c:pt idx="1920">
                  <c:v>63901</c:v>
                </c:pt>
                <c:pt idx="1921">
                  <c:v>63122</c:v>
                </c:pt>
                <c:pt idx="1922">
                  <c:v>60536</c:v>
                </c:pt>
                <c:pt idx="1923">
                  <c:v>60546</c:v>
                </c:pt>
                <c:pt idx="1924">
                  <c:v>58553</c:v>
                </c:pt>
                <c:pt idx="1925">
                  <c:v>58685</c:v>
                </c:pt>
                <c:pt idx="1926">
                  <c:v>60989</c:v>
                </c:pt>
                <c:pt idx="1927">
                  <c:v>60149</c:v>
                </c:pt>
                <c:pt idx="1928">
                  <c:v>58639</c:v>
                </c:pt>
                <c:pt idx="1929">
                  <c:v>57144</c:v>
                </c:pt>
                <c:pt idx="1930">
                  <c:v>57013</c:v>
                </c:pt>
                <c:pt idx="1931">
                  <c:v>56867</c:v>
                </c:pt>
                <c:pt idx="1932">
                  <c:v>58650</c:v>
                </c:pt>
                <c:pt idx="1933">
                  <c:v>57633</c:v>
                </c:pt>
                <c:pt idx="1934">
                  <c:v>58273</c:v>
                </c:pt>
                <c:pt idx="1935">
                  <c:v>58850</c:v>
                </c:pt>
                <c:pt idx="1936">
                  <c:v>60720</c:v>
                </c:pt>
                <c:pt idx="1937">
                  <c:v>60972</c:v>
                </c:pt>
                <c:pt idx="1938">
                  <c:v>61641</c:v>
                </c:pt>
                <c:pt idx="1939">
                  <c:v>68059</c:v>
                </c:pt>
                <c:pt idx="1940">
                  <c:v>68489</c:v>
                </c:pt>
                <c:pt idx="1941">
                  <c:v>66451</c:v>
                </c:pt>
                <c:pt idx="1942">
                  <c:v>65872</c:v>
                </c:pt>
                <c:pt idx="1943">
                  <c:v>67894</c:v>
                </c:pt>
                <c:pt idx="1944">
                  <c:v>66488</c:v>
                </c:pt>
                <c:pt idx="1945">
                  <c:v>68014</c:v>
                </c:pt>
                <c:pt idx="1946">
                  <c:v>70335</c:v>
                </c:pt>
                <c:pt idx="1947">
                  <c:v>70187</c:v>
                </c:pt>
                <c:pt idx="1948">
                  <c:v>72567</c:v>
                </c:pt>
                <c:pt idx="1949">
                  <c:v>72081</c:v>
                </c:pt>
                <c:pt idx="1950">
                  <c:v>76074</c:v>
                </c:pt>
                <c:pt idx="1951">
                  <c:v>77130</c:v>
                </c:pt>
                <c:pt idx="1952">
                  <c:v>81530</c:v>
                </c:pt>
                <c:pt idx="1953">
                  <c:v>88166</c:v>
                </c:pt>
                <c:pt idx="1954">
                  <c:v>89402</c:v>
                </c:pt>
                <c:pt idx="1955">
                  <c:v>93603</c:v>
                </c:pt>
                <c:pt idx="1956">
                  <c:v>97040</c:v>
                </c:pt>
                <c:pt idx="1957">
                  <c:v>101151</c:v>
                </c:pt>
                <c:pt idx="1958">
                  <c:v>103278</c:v>
                </c:pt>
                <c:pt idx="1959">
                  <c:v>104382</c:v>
                </c:pt>
                <c:pt idx="1960">
                  <c:v>108097</c:v>
                </c:pt>
                <c:pt idx="1961">
                  <c:v>110338</c:v>
                </c:pt>
                <c:pt idx="1962">
                  <c:v>114246</c:v>
                </c:pt>
                <c:pt idx="1963">
                  <c:v>120647</c:v>
                </c:pt>
                <c:pt idx="1964">
                  <c:v>124457</c:v>
                </c:pt>
                <c:pt idx="1965">
                  <c:v>126065</c:v>
                </c:pt>
                <c:pt idx="1966">
                  <c:v>127168</c:v>
                </c:pt>
                <c:pt idx="1967">
                  <c:v>131944</c:v>
                </c:pt>
                <c:pt idx="1968">
                  <c:v>136271</c:v>
                </c:pt>
                <c:pt idx="1969">
                  <c:v>141986</c:v>
                </c:pt>
                <c:pt idx="1970">
                  <c:v>142406</c:v>
                </c:pt>
                <c:pt idx="1971">
                  <c:v>142088</c:v>
                </c:pt>
                <c:pt idx="1972">
                  <c:v>139531</c:v>
                </c:pt>
                <c:pt idx="1973">
                  <c:v>142140</c:v>
                </c:pt>
                <c:pt idx="1974">
                  <c:v>137130</c:v>
                </c:pt>
                <c:pt idx="1975">
                  <c:v>133076</c:v>
                </c:pt>
                <c:pt idx="1976">
                  <c:v>134434</c:v>
                </c:pt>
                <c:pt idx="1977">
                  <c:v>135865</c:v>
                </c:pt>
                <c:pt idx="1978">
                  <c:v>136577</c:v>
                </c:pt>
                <c:pt idx="1979">
                  <c:v>137773</c:v>
                </c:pt>
                <c:pt idx="1980">
                  <c:v>144624</c:v>
                </c:pt>
                <c:pt idx="1981">
                  <c:v>150118</c:v>
                </c:pt>
                <c:pt idx="1982">
                  <c:v>154401</c:v>
                </c:pt>
                <c:pt idx="1983">
                  <c:v>161349</c:v>
                </c:pt>
                <c:pt idx="1984">
                  <c:v>164004</c:v>
                </c:pt>
                <c:pt idx="1985">
                  <c:v>170552</c:v>
                </c:pt>
                <c:pt idx="1986">
                  <c:v>174579</c:v>
                </c:pt>
                <c:pt idx="1987">
                  <c:v>173402</c:v>
                </c:pt>
                <c:pt idx="1988">
                  <c:v>173904</c:v>
                </c:pt>
                <c:pt idx="1989">
                  <c:v>173760</c:v>
                </c:pt>
                <c:pt idx="1990">
                  <c:v>175339</c:v>
                </c:pt>
                <c:pt idx="1991">
                  <c:v>170197</c:v>
                </c:pt>
                <c:pt idx="1992">
                  <c:v>165294</c:v>
                </c:pt>
                <c:pt idx="1993">
                  <c:v>160182</c:v>
                </c:pt>
                <c:pt idx="1994">
                  <c:v>157354</c:v>
                </c:pt>
                <c:pt idx="1995">
                  <c:v>148956</c:v>
                </c:pt>
                <c:pt idx="1996">
                  <c:v>146769</c:v>
                </c:pt>
                <c:pt idx="1997">
                  <c:v>142575</c:v>
                </c:pt>
                <c:pt idx="1998">
                  <c:v>139933</c:v>
                </c:pt>
                <c:pt idx="1999">
                  <c:v>152953</c:v>
                </c:pt>
                <c:pt idx="2000">
                  <c:v>159071</c:v>
                </c:pt>
                <c:pt idx="2001">
                  <c:v>159279</c:v>
                </c:pt>
                <c:pt idx="2002">
                  <c:v>153182</c:v>
                </c:pt>
                <c:pt idx="2003">
                  <c:v>146061</c:v>
                </c:pt>
                <c:pt idx="2004">
                  <c:v>137479</c:v>
                </c:pt>
                <c:pt idx="2005">
                  <c:v>126653</c:v>
                </c:pt>
                <c:pt idx="2006">
                  <c:v>122132</c:v>
                </c:pt>
                <c:pt idx="2007">
                  <c:v>115722</c:v>
                </c:pt>
                <c:pt idx="2008">
                  <c:v>111653</c:v>
                </c:pt>
                <c:pt idx="2009">
                  <c:v>110409</c:v>
                </c:pt>
                <c:pt idx="2010">
                  <c:v>109786</c:v>
                </c:pt>
                <c:pt idx="2011">
                  <c:v>110435</c:v>
                </c:pt>
                <c:pt idx="2012">
                  <c:v>108212</c:v>
                </c:pt>
                <c:pt idx="2013">
                  <c:v>107069</c:v>
                </c:pt>
                <c:pt idx="2014">
                  <c:v>108228</c:v>
                </c:pt>
                <c:pt idx="2015">
                  <c:v>108086</c:v>
                </c:pt>
                <c:pt idx="2016">
                  <c:v>103712</c:v>
                </c:pt>
                <c:pt idx="2017">
                  <c:v>101221</c:v>
                </c:pt>
                <c:pt idx="2018">
                  <c:v>97528</c:v>
                </c:pt>
                <c:pt idx="2019">
                  <c:v>94480</c:v>
                </c:pt>
                <c:pt idx="2020">
                  <c:v>91160</c:v>
                </c:pt>
                <c:pt idx="2021">
                  <c:v>86790</c:v>
                </c:pt>
                <c:pt idx="2022">
                  <c:v>86525</c:v>
                </c:pt>
                <c:pt idx="2023">
                  <c:v>87504</c:v>
                </c:pt>
                <c:pt idx="2024">
                  <c:v>85040</c:v>
                </c:pt>
                <c:pt idx="2025">
                  <c:v>85685</c:v>
                </c:pt>
                <c:pt idx="2026">
                  <c:v>86594</c:v>
                </c:pt>
                <c:pt idx="2027">
                  <c:v>89388</c:v>
                </c:pt>
                <c:pt idx="2028">
                  <c:v>89449</c:v>
                </c:pt>
                <c:pt idx="2029">
                  <c:v>93158</c:v>
                </c:pt>
                <c:pt idx="2030">
                  <c:v>97425</c:v>
                </c:pt>
                <c:pt idx="2031">
                  <c:v>103184</c:v>
                </c:pt>
                <c:pt idx="2032">
                  <c:v>106762</c:v>
                </c:pt>
                <c:pt idx="2033">
                  <c:v>111639</c:v>
                </c:pt>
                <c:pt idx="2034">
                  <c:v>116076</c:v>
                </c:pt>
                <c:pt idx="2035">
                  <c:v>121486</c:v>
                </c:pt>
                <c:pt idx="2036">
                  <c:v>130215</c:v>
                </c:pt>
                <c:pt idx="2037">
                  <c:v>135137</c:v>
                </c:pt>
                <c:pt idx="2038">
                  <c:v>138950</c:v>
                </c:pt>
                <c:pt idx="2039">
                  <c:v>147178</c:v>
                </c:pt>
                <c:pt idx="2040">
                  <c:v>152165</c:v>
                </c:pt>
                <c:pt idx="2041">
                  <c:v>158122</c:v>
                </c:pt>
                <c:pt idx="2042">
                  <c:v>159478</c:v>
                </c:pt>
                <c:pt idx="2043">
                  <c:v>165411</c:v>
                </c:pt>
                <c:pt idx="2044">
                  <c:v>171056</c:v>
                </c:pt>
                <c:pt idx="2045">
                  <c:v>174221</c:v>
                </c:pt>
                <c:pt idx="2046">
                  <c:v>179310</c:v>
                </c:pt>
                <c:pt idx="2047">
                  <c:v>174196</c:v>
                </c:pt>
                <c:pt idx="2048">
                  <c:v>171047</c:v>
                </c:pt>
                <c:pt idx="2049">
                  <c:v>158772</c:v>
                </c:pt>
                <c:pt idx="2050">
                  <c:v>142620</c:v>
                </c:pt>
                <c:pt idx="2051">
                  <c:v>123445</c:v>
                </c:pt>
                <c:pt idx="2052">
                  <c:v>111914</c:v>
                </c:pt>
                <c:pt idx="2053">
                  <c:v>105613</c:v>
                </c:pt>
                <c:pt idx="2054">
                  <c:v>98123</c:v>
                </c:pt>
                <c:pt idx="2055">
                  <c:v>95066</c:v>
                </c:pt>
                <c:pt idx="2056">
                  <c:v>96589</c:v>
                </c:pt>
                <c:pt idx="2057">
                  <c:v>96676</c:v>
                </c:pt>
                <c:pt idx="2058">
                  <c:v>97418</c:v>
                </c:pt>
                <c:pt idx="2059">
                  <c:v>102174</c:v>
                </c:pt>
                <c:pt idx="2060">
                  <c:v>106177</c:v>
                </c:pt>
                <c:pt idx="2061">
                  <c:v>112134</c:v>
                </c:pt>
                <c:pt idx="2062">
                  <c:v>119988</c:v>
                </c:pt>
                <c:pt idx="2063">
                  <c:v>129273</c:v>
                </c:pt>
                <c:pt idx="2064">
                  <c:v>134614</c:v>
                </c:pt>
                <c:pt idx="2065">
                  <c:v>138304</c:v>
                </c:pt>
                <c:pt idx="2066">
                  <c:v>144910</c:v>
                </c:pt>
                <c:pt idx="2067">
                  <c:v>152839</c:v>
                </c:pt>
                <c:pt idx="2068">
                  <c:v>156239</c:v>
                </c:pt>
                <c:pt idx="2069">
                  <c:v>159153</c:v>
                </c:pt>
                <c:pt idx="2070">
                  <c:v>165418</c:v>
                </c:pt>
                <c:pt idx="2071">
                  <c:v>167282</c:v>
                </c:pt>
                <c:pt idx="2072">
                  <c:v>169976</c:v>
                </c:pt>
                <c:pt idx="2073">
                  <c:v>167714</c:v>
                </c:pt>
                <c:pt idx="2074">
                  <c:v>165332</c:v>
                </c:pt>
                <c:pt idx="2075">
                  <c:v>163617</c:v>
                </c:pt>
                <c:pt idx="2076">
                  <c:v>159186</c:v>
                </c:pt>
                <c:pt idx="2077">
                  <c:v>157989</c:v>
                </c:pt>
                <c:pt idx="2078">
                  <c:v>155857</c:v>
                </c:pt>
                <c:pt idx="2079">
                  <c:v>155151</c:v>
                </c:pt>
                <c:pt idx="2080">
                  <c:v>157404</c:v>
                </c:pt>
                <c:pt idx="2081">
                  <c:v>155917</c:v>
                </c:pt>
                <c:pt idx="2082">
                  <c:v>151532</c:v>
                </c:pt>
                <c:pt idx="2083">
                  <c:v>141019</c:v>
                </c:pt>
                <c:pt idx="2084">
                  <c:v>135027</c:v>
                </c:pt>
                <c:pt idx="2085">
                  <c:v>126565</c:v>
                </c:pt>
                <c:pt idx="2086">
                  <c:v>124586</c:v>
                </c:pt>
                <c:pt idx="2087">
                  <c:v>122567</c:v>
                </c:pt>
                <c:pt idx="2088">
                  <c:v>125566</c:v>
                </c:pt>
                <c:pt idx="2089">
                  <c:v>128744</c:v>
                </c:pt>
                <c:pt idx="2090">
                  <c:v>134640</c:v>
                </c:pt>
                <c:pt idx="2091">
                  <c:v>143606</c:v>
                </c:pt>
                <c:pt idx="2092">
                  <c:v>145212</c:v>
                </c:pt>
                <c:pt idx="2093">
                  <c:v>152039</c:v>
                </c:pt>
                <c:pt idx="2094">
                  <c:v>149942</c:v>
                </c:pt>
                <c:pt idx="2095">
                  <c:v>149813</c:v>
                </c:pt>
                <c:pt idx="2096">
                  <c:v>144976</c:v>
                </c:pt>
                <c:pt idx="2097">
                  <c:v>142716</c:v>
                </c:pt>
                <c:pt idx="2098">
                  <c:v>142533</c:v>
                </c:pt>
                <c:pt idx="2099">
                  <c:v>138344</c:v>
                </c:pt>
                <c:pt idx="2100">
                  <c:v>136469</c:v>
                </c:pt>
                <c:pt idx="2101">
                  <c:v>135290</c:v>
                </c:pt>
                <c:pt idx="2102">
                  <c:v>132638</c:v>
                </c:pt>
                <c:pt idx="2103">
                  <c:v>130849</c:v>
                </c:pt>
                <c:pt idx="2104">
                  <c:v>130155</c:v>
                </c:pt>
                <c:pt idx="2105">
                  <c:v>129282</c:v>
                </c:pt>
                <c:pt idx="2106">
                  <c:v>126950</c:v>
                </c:pt>
                <c:pt idx="2107">
                  <c:v>126441</c:v>
                </c:pt>
                <c:pt idx="2108">
                  <c:v>125182</c:v>
                </c:pt>
                <c:pt idx="2109">
                  <c:v>125404</c:v>
                </c:pt>
                <c:pt idx="2110">
                  <c:v>125274</c:v>
                </c:pt>
                <c:pt idx="2111">
                  <c:v>124051</c:v>
                </c:pt>
                <c:pt idx="2112">
                  <c:v>124424</c:v>
                </c:pt>
                <c:pt idx="2113">
                  <c:v>125882</c:v>
                </c:pt>
                <c:pt idx="2114">
                  <c:v>127535</c:v>
                </c:pt>
                <c:pt idx="2115">
                  <c:v>129034</c:v>
                </c:pt>
                <c:pt idx="2116">
                  <c:v>133536</c:v>
                </c:pt>
                <c:pt idx="2117">
                  <c:v>136295</c:v>
                </c:pt>
                <c:pt idx="2118">
                  <c:v>141267</c:v>
                </c:pt>
                <c:pt idx="2119">
                  <c:v>147886</c:v>
                </c:pt>
                <c:pt idx="2120">
                  <c:v>149039</c:v>
                </c:pt>
                <c:pt idx="2121">
                  <c:v>152920</c:v>
                </c:pt>
                <c:pt idx="2122">
                  <c:v>160275</c:v>
                </c:pt>
                <c:pt idx="2123">
                  <c:v>170089</c:v>
                </c:pt>
                <c:pt idx="2124">
                  <c:v>178177</c:v>
                </c:pt>
                <c:pt idx="2125">
                  <c:v>186407</c:v>
                </c:pt>
                <c:pt idx="2126">
                  <c:v>197122</c:v>
                </c:pt>
                <c:pt idx="2127">
                  <c:v>204871</c:v>
                </c:pt>
                <c:pt idx="2128">
                  <c:v>209563</c:v>
                </c:pt>
                <c:pt idx="2129">
                  <c:v>205495</c:v>
                </c:pt>
                <c:pt idx="2130">
                  <c:v>200306</c:v>
                </c:pt>
                <c:pt idx="2131">
                  <c:v>187305</c:v>
                </c:pt>
                <c:pt idx="2132">
                  <c:v>187282</c:v>
                </c:pt>
                <c:pt idx="2133">
                  <c:v>187860</c:v>
                </c:pt>
                <c:pt idx="2134">
                  <c:v>193731</c:v>
                </c:pt>
                <c:pt idx="2135">
                  <c:v>201496</c:v>
                </c:pt>
                <c:pt idx="2136">
                  <c:v>200988</c:v>
                </c:pt>
                <c:pt idx="2137">
                  <c:v>199873</c:v>
                </c:pt>
                <c:pt idx="2138">
                  <c:v>190265</c:v>
                </c:pt>
                <c:pt idx="2139">
                  <c:v>177902</c:v>
                </c:pt>
                <c:pt idx="2140">
                  <c:v>164919</c:v>
                </c:pt>
                <c:pt idx="2141">
                  <c:v>156191</c:v>
                </c:pt>
                <c:pt idx="2142">
                  <c:v>151861</c:v>
                </c:pt>
                <c:pt idx="2143">
                  <c:v>149347</c:v>
                </c:pt>
                <c:pt idx="2144">
                  <c:v>153979</c:v>
                </c:pt>
                <c:pt idx="2145">
                  <c:v>160557</c:v>
                </c:pt>
                <c:pt idx="2146">
                  <c:v>169448</c:v>
                </c:pt>
                <c:pt idx="2147">
                  <c:v>179574</c:v>
                </c:pt>
                <c:pt idx="2148">
                  <c:v>194876</c:v>
                </c:pt>
                <c:pt idx="2149">
                  <c:v>206865</c:v>
                </c:pt>
                <c:pt idx="2150">
                  <c:v>216341</c:v>
                </c:pt>
                <c:pt idx="2151">
                  <c:v>219362</c:v>
                </c:pt>
                <c:pt idx="2152">
                  <c:v>220707</c:v>
                </c:pt>
                <c:pt idx="2153">
                  <c:v>209035</c:v>
                </c:pt>
                <c:pt idx="2154">
                  <c:v>197303</c:v>
                </c:pt>
                <c:pt idx="2155">
                  <c:v>182290</c:v>
                </c:pt>
                <c:pt idx="2156">
                  <c:v>170025</c:v>
                </c:pt>
                <c:pt idx="2157">
                  <c:v>162852</c:v>
                </c:pt>
                <c:pt idx="2158">
                  <c:v>156550</c:v>
                </c:pt>
                <c:pt idx="2159">
                  <c:v>155413</c:v>
                </c:pt>
                <c:pt idx="2160">
                  <c:v>153152</c:v>
                </c:pt>
                <c:pt idx="2161">
                  <c:v>153839</c:v>
                </c:pt>
                <c:pt idx="2162">
                  <c:v>155932</c:v>
                </c:pt>
                <c:pt idx="2163">
                  <c:v>157745</c:v>
                </c:pt>
                <c:pt idx="2164">
                  <c:v>158125</c:v>
                </c:pt>
                <c:pt idx="2165">
                  <c:v>159233</c:v>
                </c:pt>
                <c:pt idx="2166">
                  <c:v>163923</c:v>
                </c:pt>
                <c:pt idx="2167">
                  <c:v>171937</c:v>
                </c:pt>
                <c:pt idx="2168">
                  <c:v>182029</c:v>
                </c:pt>
                <c:pt idx="2169">
                  <c:v>198118</c:v>
                </c:pt>
                <c:pt idx="2170">
                  <c:v>210438</c:v>
                </c:pt>
                <c:pt idx="2171">
                  <c:v>220397</c:v>
                </c:pt>
                <c:pt idx="2172">
                  <c:v>225253</c:v>
                </c:pt>
                <c:pt idx="2173">
                  <c:v>222545</c:v>
                </c:pt>
                <c:pt idx="2174">
                  <c:v>226228</c:v>
                </c:pt>
                <c:pt idx="2175">
                  <c:v>225847</c:v>
                </c:pt>
                <c:pt idx="2176">
                  <c:v>229170</c:v>
                </c:pt>
                <c:pt idx="2177">
                  <c:v>230774</c:v>
                </c:pt>
                <c:pt idx="2178">
                  <c:v>242599</c:v>
                </c:pt>
                <c:pt idx="2179">
                  <c:v>254672</c:v>
                </c:pt>
                <c:pt idx="2180">
                  <c:v>266064</c:v>
                </c:pt>
                <c:pt idx="2181">
                  <c:v>263293</c:v>
                </c:pt>
                <c:pt idx="2182">
                  <c:v>265725</c:v>
                </c:pt>
                <c:pt idx="2183">
                  <c:v>250616</c:v>
                </c:pt>
                <c:pt idx="2184">
                  <c:v>234139</c:v>
                </c:pt>
                <c:pt idx="2185">
                  <c:v>221809</c:v>
                </c:pt>
                <c:pt idx="2186">
                  <c:v>213688</c:v>
                </c:pt>
                <c:pt idx="2187">
                  <c:v>212014</c:v>
                </c:pt>
                <c:pt idx="2188">
                  <c:v>217789</c:v>
                </c:pt>
                <c:pt idx="2189">
                  <c:v>227759</c:v>
                </c:pt>
                <c:pt idx="2190">
                  <c:v>241025</c:v>
                </c:pt>
                <c:pt idx="2191">
                  <c:v>259717</c:v>
                </c:pt>
                <c:pt idx="2192">
                  <c:v>268013</c:v>
                </c:pt>
                <c:pt idx="2193">
                  <c:v>278178</c:v>
                </c:pt>
                <c:pt idx="2194">
                  <c:v>290474</c:v>
                </c:pt>
                <c:pt idx="2195">
                  <c:v>317461</c:v>
                </c:pt>
                <c:pt idx="2196">
                  <c:v>360076</c:v>
                </c:pt>
                <c:pt idx="2197">
                  <c:v>402603</c:v>
                </c:pt>
                <c:pt idx="2198">
                  <c:v>449314</c:v>
                </c:pt>
                <c:pt idx="2199">
                  <c:v>501450</c:v>
                </c:pt>
                <c:pt idx="2200">
                  <c:v>527762</c:v>
                </c:pt>
                <c:pt idx="2201">
                  <c:v>539754</c:v>
                </c:pt>
                <c:pt idx="2202">
                  <c:v>512581</c:v>
                </c:pt>
                <c:pt idx="2203">
                  <c:v>434097</c:v>
                </c:pt>
                <c:pt idx="2204">
                  <c:v>350037</c:v>
                </c:pt>
                <c:pt idx="2205">
                  <c:v>281014</c:v>
                </c:pt>
                <c:pt idx="2206">
                  <c:v>231335</c:v>
                </c:pt>
                <c:pt idx="2207">
                  <c:v>199747</c:v>
                </c:pt>
                <c:pt idx="2208">
                  <c:v>186482</c:v>
                </c:pt>
                <c:pt idx="2209">
                  <c:v>179638</c:v>
                </c:pt>
                <c:pt idx="2210">
                  <c:v>175264</c:v>
                </c:pt>
                <c:pt idx="2211">
                  <c:v>174911</c:v>
                </c:pt>
                <c:pt idx="2212">
                  <c:v>178657</c:v>
                </c:pt>
                <c:pt idx="2213">
                  <c:v>176917</c:v>
                </c:pt>
                <c:pt idx="2214">
                  <c:v>176693</c:v>
                </c:pt>
                <c:pt idx="2215">
                  <c:v>173603</c:v>
                </c:pt>
                <c:pt idx="2216">
                  <c:v>171899</c:v>
                </c:pt>
                <c:pt idx="2217">
                  <c:v>167496</c:v>
                </c:pt>
                <c:pt idx="2218">
                  <c:v>165472</c:v>
                </c:pt>
                <c:pt idx="2219">
                  <c:v>159870</c:v>
                </c:pt>
                <c:pt idx="2220">
                  <c:v>151094</c:v>
                </c:pt>
                <c:pt idx="2221">
                  <c:v>142434</c:v>
                </c:pt>
                <c:pt idx="2222">
                  <c:v>140812</c:v>
                </c:pt>
                <c:pt idx="2223">
                  <c:v>140305</c:v>
                </c:pt>
                <c:pt idx="2224">
                  <c:v>143670</c:v>
                </c:pt>
                <c:pt idx="2225">
                  <c:v>150794</c:v>
                </c:pt>
                <c:pt idx="2226">
                  <c:v>152484</c:v>
                </c:pt>
                <c:pt idx="2227">
                  <c:v>159336</c:v>
                </c:pt>
                <c:pt idx="2228">
                  <c:v>156564</c:v>
                </c:pt>
                <c:pt idx="2229">
                  <c:v>150518</c:v>
                </c:pt>
                <c:pt idx="2230">
                  <c:v>143639</c:v>
                </c:pt>
                <c:pt idx="2231">
                  <c:v>134337</c:v>
                </c:pt>
                <c:pt idx="2232">
                  <c:v>130013</c:v>
                </c:pt>
                <c:pt idx="2233">
                  <c:v>128004</c:v>
                </c:pt>
                <c:pt idx="2234">
                  <c:v>133179</c:v>
                </c:pt>
                <c:pt idx="2235">
                  <c:v>143138</c:v>
                </c:pt>
                <c:pt idx="2236">
                  <c:v>157129</c:v>
                </c:pt>
                <c:pt idx="2237">
                  <c:v>168154</c:v>
                </c:pt>
                <c:pt idx="2238">
                  <c:v>180093</c:v>
                </c:pt>
                <c:pt idx="2239">
                  <c:v>176193</c:v>
                </c:pt>
                <c:pt idx="2240">
                  <c:v>170732</c:v>
                </c:pt>
                <c:pt idx="2241">
                  <c:v>162659</c:v>
                </c:pt>
                <c:pt idx="2242">
                  <c:v>160942</c:v>
                </c:pt>
                <c:pt idx="2243">
                  <c:v>156782</c:v>
                </c:pt>
                <c:pt idx="2244">
                  <c:v>154487</c:v>
                </c:pt>
                <c:pt idx="2245">
                  <c:v>149882</c:v>
                </c:pt>
                <c:pt idx="2246">
                  <c:v>149119</c:v>
                </c:pt>
                <c:pt idx="2247">
                  <c:v>146097</c:v>
                </c:pt>
                <c:pt idx="2248">
                  <c:v>142795</c:v>
                </c:pt>
                <c:pt idx="2249">
                  <c:v>137949</c:v>
                </c:pt>
                <c:pt idx="2250">
                  <c:v>131013</c:v>
                </c:pt>
                <c:pt idx="2251">
                  <c:v>127046</c:v>
                </c:pt>
                <c:pt idx="2252">
                  <c:v>123568</c:v>
                </c:pt>
                <c:pt idx="2253">
                  <c:v>124985</c:v>
                </c:pt>
                <c:pt idx="2254">
                  <c:v>126041</c:v>
                </c:pt>
                <c:pt idx="2255">
                  <c:v>130290</c:v>
                </c:pt>
                <c:pt idx="2256">
                  <c:v>134047</c:v>
                </c:pt>
                <c:pt idx="2257">
                  <c:v>143348</c:v>
                </c:pt>
                <c:pt idx="2258">
                  <c:v>155877</c:v>
                </c:pt>
                <c:pt idx="2259">
                  <c:v>169615</c:v>
                </c:pt>
                <c:pt idx="2260">
                  <c:v>177376</c:v>
                </c:pt>
                <c:pt idx="2261">
                  <c:v>178738</c:v>
                </c:pt>
                <c:pt idx="2262">
                  <c:v>174953</c:v>
                </c:pt>
                <c:pt idx="2263">
                  <c:v>169367</c:v>
                </c:pt>
                <c:pt idx="2264">
                  <c:v>166496</c:v>
                </c:pt>
                <c:pt idx="2265">
                  <c:v>163542</c:v>
                </c:pt>
                <c:pt idx="2266">
                  <c:v>162913</c:v>
                </c:pt>
                <c:pt idx="2267">
                  <c:v>165004</c:v>
                </c:pt>
                <c:pt idx="2268">
                  <c:v>165999</c:v>
                </c:pt>
                <c:pt idx="2269">
                  <c:v>165672</c:v>
                </c:pt>
                <c:pt idx="2270">
                  <c:v>161564</c:v>
                </c:pt>
                <c:pt idx="2271">
                  <c:v>158006</c:v>
                </c:pt>
                <c:pt idx="2272">
                  <c:v>149441</c:v>
                </c:pt>
                <c:pt idx="2273">
                  <c:v>151520</c:v>
                </c:pt>
                <c:pt idx="2274">
                  <c:v>153837</c:v>
                </c:pt>
                <c:pt idx="2275">
                  <c:v>162435</c:v>
                </c:pt>
                <c:pt idx="2276">
                  <c:v>174953</c:v>
                </c:pt>
                <c:pt idx="2277">
                  <c:v>182179</c:v>
                </c:pt>
                <c:pt idx="2278">
                  <c:v>190035</c:v>
                </c:pt>
                <c:pt idx="2279">
                  <c:v>190078</c:v>
                </c:pt>
                <c:pt idx="2280">
                  <c:v>192713</c:v>
                </c:pt>
                <c:pt idx="2281">
                  <c:v>199989</c:v>
                </c:pt>
                <c:pt idx="2282">
                  <c:v>210346</c:v>
                </c:pt>
                <c:pt idx="2283">
                  <c:v>232064</c:v>
                </c:pt>
                <c:pt idx="2284">
                  <c:v>254137</c:v>
                </c:pt>
                <c:pt idx="2285">
                  <c:v>269986</c:v>
                </c:pt>
                <c:pt idx="2286">
                  <c:v>267938</c:v>
                </c:pt>
                <c:pt idx="2287">
                  <c:v>255906</c:v>
                </c:pt>
                <c:pt idx="2288">
                  <c:v>224874</c:v>
                </c:pt>
                <c:pt idx="2289">
                  <c:v>197462</c:v>
                </c:pt>
                <c:pt idx="2290">
                  <c:v>173802</c:v>
                </c:pt>
                <c:pt idx="2291">
                  <c:v>151250</c:v>
                </c:pt>
                <c:pt idx="2292">
                  <c:v>141508</c:v>
                </c:pt>
                <c:pt idx="2293">
                  <c:v>138397</c:v>
                </c:pt>
                <c:pt idx="2294">
                  <c:v>135749</c:v>
                </c:pt>
                <c:pt idx="2295">
                  <c:v>135524</c:v>
                </c:pt>
                <c:pt idx="2296">
                  <c:v>137878</c:v>
                </c:pt>
                <c:pt idx="2297">
                  <c:v>140146</c:v>
                </c:pt>
                <c:pt idx="2298">
                  <c:v>145134</c:v>
                </c:pt>
                <c:pt idx="2299">
                  <c:v>142924</c:v>
                </c:pt>
                <c:pt idx="2300">
                  <c:v>147180</c:v>
                </c:pt>
                <c:pt idx="2301">
                  <c:v>148149</c:v>
                </c:pt>
                <c:pt idx="2302">
                  <c:v>145624</c:v>
                </c:pt>
                <c:pt idx="2303">
                  <c:v>145964</c:v>
                </c:pt>
                <c:pt idx="2304">
                  <c:v>142976</c:v>
                </c:pt>
                <c:pt idx="2305">
                  <c:v>138314</c:v>
                </c:pt>
                <c:pt idx="2306">
                  <c:v>135926</c:v>
                </c:pt>
                <c:pt idx="2307">
                  <c:v>134824</c:v>
                </c:pt>
                <c:pt idx="2308">
                  <c:v>134861</c:v>
                </c:pt>
                <c:pt idx="2309">
                  <c:v>134575</c:v>
                </c:pt>
                <c:pt idx="2310">
                  <c:v>133808</c:v>
                </c:pt>
                <c:pt idx="2311">
                  <c:v>134585</c:v>
                </c:pt>
                <c:pt idx="2312">
                  <c:v>136234</c:v>
                </c:pt>
                <c:pt idx="2313">
                  <c:v>136422</c:v>
                </c:pt>
                <c:pt idx="2314">
                  <c:v>138514</c:v>
                </c:pt>
                <c:pt idx="2315">
                  <c:v>139804</c:v>
                </c:pt>
                <c:pt idx="2316">
                  <c:v>142618</c:v>
                </c:pt>
                <c:pt idx="2317">
                  <c:v>145789</c:v>
                </c:pt>
                <c:pt idx="2318">
                  <c:v>144690</c:v>
                </c:pt>
                <c:pt idx="2319">
                  <c:v>142357</c:v>
                </c:pt>
                <c:pt idx="2320">
                  <c:v>140644</c:v>
                </c:pt>
                <c:pt idx="2321">
                  <c:v>146226</c:v>
                </c:pt>
                <c:pt idx="2322">
                  <c:v>147611</c:v>
                </c:pt>
                <c:pt idx="2323">
                  <c:v>147131</c:v>
                </c:pt>
                <c:pt idx="2324">
                  <c:v>149077</c:v>
                </c:pt>
                <c:pt idx="2325">
                  <c:v>149134</c:v>
                </c:pt>
                <c:pt idx="2326">
                  <c:v>150653</c:v>
                </c:pt>
                <c:pt idx="2327">
                  <c:v>152475</c:v>
                </c:pt>
                <c:pt idx="2328">
                  <c:v>158366</c:v>
                </c:pt>
                <c:pt idx="2329">
                  <c:v>165549</c:v>
                </c:pt>
                <c:pt idx="2330">
                  <c:v>168330</c:v>
                </c:pt>
                <c:pt idx="2331">
                  <c:v>174916</c:v>
                </c:pt>
                <c:pt idx="2332">
                  <c:v>175212</c:v>
                </c:pt>
                <c:pt idx="2333">
                  <c:v>174929</c:v>
                </c:pt>
                <c:pt idx="2334">
                  <c:v>173951</c:v>
                </c:pt>
                <c:pt idx="2335">
                  <c:v>170346</c:v>
                </c:pt>
                <c:pt idx="2336">
                  <c:v>172726</c:v>
                </c:pt>
                <c:pt idx="2337">
                  <c:v>173551</c:v>
                </c:pt>
                <c:pt idx="2338">
                  <c:v>174016</c:v>
                </c:pt>
                <c:pt idx="2339">
                  <c:v>177302</c:v>
                </c:pt>
                <c:pt idx="2340">
                  <c:v>181008</c:v>
                </c:pt>
                <c:pt idx="2341">
                  <c:v>183813</c:v>
                </c:pt>
                <c:pt idx="2342">
                  <c:v>189232</c:v>
                </c:pt>
                <c:pt idx="2343">
                  <c:v>188755</c:v>
                </c:pt>
                <c:pt idx="2344">
                  <c:v>191585</c:v>
                </c:pt>
                <c:pt idx="2345">
                  <c:v>198738</c:v>
                </c:pt>
                <c:pt idx="2346">
                  <c:v>208486</c:v>
                </c:pt>
                <c:pt idx="2347">
                  <c:v>220511</c:v>
                </c:pt>
                <c:pt idx="2348">
                  <c:v>231571</c:v>
                </c:pt>
                <c:pt idx="2349">
                  <c:v>241749</c:v>
                </c:pt>
                <c:pt idx="2350">
                  <c:v>239519</c:v>
                </c:pt>
                <c:pt idx="2351">
                  <c:v>236940</c:v>
                </c:pt>
                <c:pt idx="2352">
                  <c:v>230776</c:v>
                </c:pt>
                <c:pt idx="2353">
                  <c:v>220496</c:v>
                </c:pt>
                <c:pt idx="2354">
                  <c:v>212897</c:v>
                </c:pt>
                <c:pt idx="2355">
                  <c:v>206096</c:v>
                </c:pt>
                <c:pt idx="2356">
                  <c:v>202012</c:v>
                </c:pt>
                <c:pt idx="2357">
                  <c:v>201284</c:v>
                </c:pt>
                <c:pt idx="2358">
                  <c:v>195994</c:v>
                </c:pt>
                <c:pt idx="2359">
                  <c:v>193744</c:v>
                </c:pt>
                <c:pt idx="2360">
                  <c:v>187756</c:v>
                </c:pt>
                <c:pt idx="2361">
                  <c:v>188791</c:v>
                </c:pt>
                <c:pt idx="2362">
                  <c:v>188694</c:v>
                </c:pt>
                <c:pt idx="2363">
                  <c:v>188483</c:v>
                </c:pt>
                <c:pt idx="2364">
                  <c:v>188931</c:v>
                </c:pt>
                <c:pt idx="2365">
                  <c:v>186199</c:v>
                </c:pt>
                <c:pt idx="2366">
                  <c:v>185931</c:v>
                </c:pt>
                <c:pt idx="2367">
                  <c:v>184708</c:v>
                </c:pt>
                <c:pt idx="2368">
                  <c:v>189414</c:v>
                </c:pt>
                <c:pt idx="2369">
                  <c:v>192154</c:v>
                </c:pt>
                <c:pt idx="2370">
                  <c:v>195175</c:v>
                </c:pt>
                <c:pt idx="2371">
                  <c:v>199136</c:v>
                </c:pt>
                <c:pt idx="2372">
                  <c:v>192753</c:v>
                </c:pt>
                <c:pt idx="2373">
                  <c:v>191523</c:v>
                </c:pt>
                <c:pt idx="2374">
                  <c:v>182358</c:v>
                </c:pt>
                <c:pt idx="2375">
                  <c:v>181650</c:v>
                </c:pt>
                <c:pt idx="2376">
                  <c:v>182569</c:v>
                </c:pt>
                <c:pt idx="2377">
                  <c:v>190041</c:v>
                </c:pt>
                <c:pt idx="2378">
                  <c:v>199786</c:v>
                </c:pt>
                <c:pt idx="2379">
                  <c:v>205863</c:v>
                </c:pt>
                <c:pt idx="2380">
                  <c:v>206556</c:v>
                </c:pt>
                <c:pt idx="2381">
                  <c:v>207064</c:v>
                </c:pt>
                <c:pt idx="2382">
                  <c:v>202396</c:v>
                </c:pt>
                <c:pt idx="2383">
                  <c:v>205731</c:v>
                </c:pt>
                <c:pt idx="2384">
                  <c:v>203450</c:v>
                </c:pt>
                <c:pt idx="2385">
                  <c:v>199701</c:v>
                </c:pt>
                <c:pt idx="2386">
                  <c:v>195690</c:v>
                </c:pt>
                <c:pt idx="2387">
                  <c:v>189944</c:v>
                </c:pt>
                <c:pt idx="2388">
                  <c:v>186430</c:v>
                </c:pt>
                <c:pt idx="2389">
                  <c:v>181985</c:v>
                </c:pt>
                <c:pt idx="2390">
                  <c:v>173238</c:v>
                </c:pt>
                <c:pt idx="2391">
                  <c:v>167277</c:v>
                </c:pt>
                <c:pt idx="2392">
                  <c:v>159860</c:v>
                </c:pt>
                <c:pt idx="2393">
                  <c:v>149243</c:v>
                </c:pt>
                <c:pt idx="2394">
                  <c:v>144466</c:v>
                </c:pt>
                <c:pt idx="2395">
                  <c:v>137869</c:v>
                </c:pt>
                <c:pt idx="2396">
                  <c:v>135001</c:v>
                </c:pt>
                <c:pt idx="2397">
                  <c:v>135837</c:v>
                </c:pt>
                <c:pt idx="2398">
                  <c:v>137115</c:v>
                </c:pt>
                <c:pt idx="2399">
                  <c:v>139904</c:v>
                </c:pt>
                <c:pt idx="2400">
                  <c:v>134089</c:v>
                </c:pt>
                <c:pt idx="2401">
                  <c:v>129826</c:v>
                </c:pt>
                <c:pt idx="2402">
                  <c:v>125745</c:v>
                </c:pt>
                <c:pt idx="2403">
                  <c:v>122329</c:v>
                </c:pt>
                <c:pt idx="2404">
                  <c:v>118861</c:v>
                </c:pt>
                <c:pt idx="2405">
                  <c:v>116465</c:v>
                </c:pt>
                <c:pt idx="2406">
                  <c:v>120437</c:v>
                </c:pt>
                <c:pt idx="2407">
                  <c:v>121347</c:v>
                </c:pt>
                <c:pt idx="2408">
                  <c:v>127338</c:v>
                </c:pt>
                <c:pt idx="2409">
                  <c:v>132875</c:v>
                </c:pt>
                <c:pt idx="2410">
                  <c:v>133931</c:v>
                </c:pt>
                <c:pt idx="2411">
                  <c:v>137742</c:v>
                </c:pt>
                <c:pt idx="2412">
                  <c:v>138470</c:v>
                </c:pt>
                <c:pt idx="2413">
                  <c:v>138428</c:v>
                </c:pt>
                <c:pt idx="2414">
                  <c:v>138247</c:v>
                </c:pt>
                <c:pt idx="2415">
                  <c:v>141779</c:v>
                </c:pt>
                <c:pt idx="2416">
                  <c:v>139388</c:v>
                </c:pt>
                <c:pt idx="2417">
                  <c:v>144205</c:v>
                </c:pt>
                <c:pt idx="2418">
                  <c:v>146098</c:v>
                </c:pt>
                <c:pt idx="2419">
                  <c:v>143456</c:v>
                </c:pt>
                <c:pt idx="2420">
                  <c:v>138465</c:v>
                </c:pt>
                <c:pt idx="2421">
                  <c:v>136635</c:v>
                </c:pt>
                <c:pt idx="2422">
                  <c:v>137813</c:v>
                </c:pt>
                <c:pt idx="2423">
                  <c:v>135468</c:v>
                </c:pt>
                <c:pt idx="2424">
                  <c:v>132915</c:v>
                </c:pt>
                <c:pt idx="2425">
                  <c:v>132373</c:v>
                </c:pt>
                <c:pt idx="2426">
                  <c:v>132321</c:v>
                </c:pt>
                <c:pt idx="2427">
                  <c:v>131049</c:v>
                </c:pt>
                <c:pt idx="2428">
                  <c:v>128737</c:v>
                </c:pt>
                <c:pt idx="2429">
                  <c:v>130479</c:v>
                </c:pt>
                <c:pt idx="2430">
                  <c:v>127885</c:v>
                </c:pt>
                <c:pt idx="2431">
                  <c:v>124148</c:v>
                </c:pt>
                <c:pt idx="2432">
                  <c:v>122278</c:v>
                </c:pt>
                <c:pt idx="2433">
                  <c:v>125880</c:v>
                </c:pt>
                <c:pt idx="2434">
                  <c:v>138323</c:v>
                </c:pt>
                <c:pt idx="2435">
                  <c:v>163525</c:v>
                </c:pt>
                <c:pt idx="2436">
                  <c:v>198919</c:v>
                </c:pt>
                <c:pt idx="2437">
                  <c:v>245881</c:v>
                </c:pt>
                <c:pt idx="2438">
                  <c:v>289697</c:v>
                </c:pt>
                <c:pt idx="2439">
                  <c:v>301314</c:v>
                </c:pt>
                <c:pt idx="2440">
                  <c:v>288626</c:v>
                </c:pt>
                <c:pt idx="2441">
                  <c:v>266978</c:v>
                </c:pt>
                <c:pt idx="2442">
                  <c:v>263951</c:v>
                </c:pt>
                <c:pt idx="2443">
                  <c:v>323404</c:v>
                </c:pt>
                <c:pt idx="2444">
                  <c:v>502344</c:v>
                </c:pt>
                <c:pt idx="2445">
                  <c:v>853374</c:v>
                </c:pt>
                <c:pt idx="2446">
                  <c:v>1418270</c:v>
                </c:pt>
                <c:pt idx="2447">
                  <c:v>2415913</c:v>
                </c:pt>
                <c:pt idx="2448">
                  <c:v>3609408</c:v>
                </c:pt>
                <c:pt idx="2449">
                  <c:v>5055886</c:v>
                </c:pt>
                <c:pt idx="2450">
                  <c:v>6702989</c:v>
                </c:pt>
                <c:pt idx="2451">
                  <c:v>9063004</c:v>
                </c:pt>
                <c:pt idx="2452">
                  <c:v>11689076</c:v>
                </c:pt>
                <c:pt idx="2453">
                  <c:v>14156306</c:v>
                </c:pt>
                <c:pt idx="2454">
                  <c:v>17752070</c:v>
                </c:pt>
                <c:pt idx="2455">
                  <c:v>18361422</c:v>
                </c:pt>
                <c:pt idx="2456">
                  <c:v>12027908</c:v>
                </c:pt>
                <c:pt idx="2457">
                  <c:v>3454104</c:v>
                </c:pt>
                <c:pt idx="2458">
                  <c:v>1208123</c:v>
                </c:pt>
                <c:pt idx="2459">
                  <c:v>854389</c:v>
                </c:pt>
                <c:pt idx="2460">
                  <c:v>855262</c:v>
                </c:pt>
                <c:pt idx="2461">
                  <c:v>940609</c:v>
                </c:pt>
                <c:pt idx="2462">
                  <c:v>995728</c:v>
                </c:pt>
                <c:pt idx="2463">
                  <c:v>907840</c:v>
                </c:pt>
                <c:pt idx="2464">
                  <c:v>723968</c:v>
                </c:pt>
                <c:pt idx="2465">
                  <c:v>560275</c:v>
                </c:pt>
                <c:pt idx="2466">
                  <c:v>472191</c:v>
                </c:pt>
                <c:pt idx="2467">
                  <c:v>410220</c:v>
                </c:pt>
                <c:pt idx="2468">
                  <c:v>388793</c:v>
                </c:pt>
                <c:pt idx="2469">
                  <c:v>375130</c:v>
                </c:pt>
                <c:pt idx="2470">
                  <c:v>360080</c:v>
                </c:pt>
                <c:pt idx="2471">
                  <c:v>327301</c:v>
                </c:pt>
                <c:pt idx="2472">
                  <c:v>288014</c:v>
                </c:pt>
                <c:pt idx="2473">
                  <c:v>251647</c:v>
                </c:pt>
                <c:pt idx="2474">
                  <c:v>228576</c:v>
                </c:pt>
                <c:pt idx="2475">
                  <c:v>209707</c:v>
                </c:pt>
                <c:pt idx="2476">
                  <c:v>203516</c:v>
                </c:pt>
                <c:pt idx="2477">
                  <c:v>205475</c:v>
                </c:pt>
                <c:pt idx="2478">
                  <c:v>206810</c:v>
                </c:pt>
                <c:pt idx="2479">
                  <c:v>210910</c:v>
                </c:pt>
                <c:pt idx="2480">
                  <c:v>213139</c:v>
                </c:pt>
                <c:pt idx="2481">
                  <c:v>208003</c:v>
                </c:pt>
                <c:pt idx="2482">
                  <c:v>203161</c:v>
                </c:pt>
                <c:pt idx="2483">
                  <c:v>200184</c:v>
                </c:pt>
                <c:pt idx="2484">
                  <c:v>194242</c:v>
                </c:pt>
                <c:pt idx="2485">
                  <c:v>196077</c:v>
                </c:pt>
                <c:pt idx="2486">
                  <c:v>191796</c:v>
                </c:pt>
                <c:pt idx="2487">
                  <c:v>206036</c:v>
                </c:pt>
                <c:pt idx="2488">
                  <c:v>213170</c:v>
                </c:pt>
                <c:pt idx="2489">
                  <c:v>241404</c:v>
                </c:pt>
                <c:pt idx="2490">
                  <c:v>317142</c:v>
                </c:pt>
                <c:pt idx="2491">
                  <c:v>472773</c:v>
                </c:pt>
                <c:pt idx="2492">
                  <c:v>759130</c:v>
                </c:pt>
                <c:pt idx="2493">
                  <c:v>1113939</c:v>
                </c:pt>
                <c:pt idx="2494">
                  <c:v>1577105</c:v>
                </c:pt>
                <c:pt idx="2495">
                  <c:v>1968059</c:v>
                </c:pt>
                <c:pt idx="2496">
                  <c:v>1957626</c:v>
                </c:pt>
                <c:pt idx="2497">
                  <c:v>1582401</c:v>
                </c:pt>
                <c:pt idx="2498">
                  <c:v>1125793</c:v>
                </c:pt>
                <c:pt idx="2499">
                  <c:v>722653</c:v>
                </c:pt>
                <c:pt idx="2500">
                  <c:v>505499</c:v>
                </c:pt>
                <c:pt idx="2501">
                  <c:v>401509</c:v>
                </c:pt>
                <c:pt idx="2502">
                  <c:v>329818</c:v>
                </c:pt>
                <c:pt idx="2503">
                  <c:v>300494</c:v>
                </c:pt>
                <c:pt idx="2504">
                  <c:v>274941</c:v>
                </c:pt>
                <c:pt idx="2505">
                  <c:v>260621</c:v>
                </c:pt>
                <c:pt idx="2506">
                  <c:v>245771</c:v>
                </c:pt>
                <c:pt idx="2507">
                  <c:v>240895</c:v>
                </c:pt>
                <c:pt idx="2508">
                  <c:v>229554</c:v>
                </c:pt>
                <c:pt idx="2509">
                  <c:v>219710</c:v>
                </c:pt>
                <c:pt idx="2510">
                  <c:v>208637</c:v>
                </c:pt>
                <c:pt idx="2511">
                  <c:v>202305</c:v>
                </c:pt>
                <c:pt idx="2512">
                  <c:v>196098</c:v>
                </c:pt>
                <c:pt idx="2513">
                  <c:v>194307</c:v>
                </c:pt>
                <c:pt idx="2514">
                  <c:v>199991</c:v>
                </c:pt>
                <c:pt idx="2515">
                  <c:v>198309</c:v>
                </c:pt>
                <c:pt idx="2516">
                  <c:v>200240</c:v>
                </c:pt>
                <c:pt idx="2517">
                  <c:v>202968</c:v>
                </c:pt>
                <c:pt idx="2518">
                  <c:v>204317</c:v>
                </c:pt>
                <c:pt idx="2519">
                  <c:v>203282</c:v>
                </c:pt>
                <c:pt idx="2520">
                  <c:v>199938</c:v>
                </c:pt>
                <c:pt idx="2521">
                  <c:v>202374</c:v>
                </c:pt>
                <c:pt idx="2522">
                  <c:v>209707</c:v>
                </c:pt>
                <c:pt idx="2523">
                  <c:v>230975</c:v>
                </c:pt>
                <c:pt idx="2524">
                  <c:v>292086</c:v>
                </c:pt>
                <c:pt idx="2525">
                  <c:v>432544</c:v>
                </c:pt>
                <c:pt idx="2526">
                  <c:v>698269</c:v>
                </c:pt>
                <c:pt idx="2527">
                  <c:v>1175351</c:v>
                </c:pt>
                <c:pt idx="2528">
                  <c:v>1843044</c:v>
                </c:pt>
                <c:pt idx="2529">
                  <c:v>2671344</c:v>
                </c:pt>
                <c:pt idx="2530">
                  <c:v>3423766</c:v>
                </c:pt>
                <c:pt idx="2531">
                  <c:v>3768927</c:v>
                </c:pt>
                <c:pt idx="2532">
                  <c:v>3443546</c:v>
                </c:pt>
                <c:pt idx="2533">
                  <c:v>2346777</c:v>
                </c:pt>
                <c:pt idx="2534">
                  <c:v>1430049</c:v>
                </c:pt>
                <c:pt idx="2535">
                  <c:v>873571</c:v>
                </c:pt>
                <c:pt idx="2536">
                  <c:v>629084</c:v>
                </c:pt>
                <c:pt idx="2537">
                  <c:v>534476</c:v>
                </c:pt>
                <c:pt idx="2538">
                  <c:v>493667</c:v>
                </c:pt>
                <c:pt idx="2539">
                  <c:v>503907</c:v>
                </c:pt>
                <c:pt idx="2540">
                  <c:v>476640</c:v>
                </c:pt>
                <c:pt idx="2541">
                  <c:v>431722</c:v>
                </c:pt>
                <c:pt idx="2542">
                  <c:v>395446</c:v>
                </c:pt>
                <c:pt idx="2543">
                  <c:v>365437</c:v>
                </c:pt>
                <c:pt idx="2544">
                  <c:v>360365</c:v>
                </c:pt>
                <c:pt idx="2545">
                  <c:v>356318</c:v>
                </c:pt>
                <c:pt idx="2546">
                  <c:v>349954</c:v>
                </c:pt>
                <c:pt idx="2547">
                  <c:v>331707</c:v>
                </c:pt>
                <c:pt idx="2548">
                  <c:v>296408</c:v>
                </c:pt>
                <c:pt idx="2549">
                  <c:v>260513</c:v>
                </c:pt>
                <c:pt idx="2550">
                  <c:v>234995</c:v>
                </c:pt>
                <c:pt idx="2551">
                  <c:v>224901</c:v>
                </c:pt>
                <c:pt idx="2552">
                  <c:v>218025</c:v>
                </c:pt>
                <c:pt idx="2553">
                  <c:v>219348</c:v>
                </c:pt>
                <c:pt idx="2554">
                  <c:v>222990</c:v>
                </c:pt>
                <c:pt idx="2555">
                  <c:v>236642</c:v>
                </c:pt>
                <c:pt idx="2556">
                  <c:v>246297</c:v>
                </c:pt>
                <c:pt idx="2557">
                  <c:v>259867</c:v>
                </c:pt>
                <c:pt idx="2558">
                  <c:v>267938</c:v>
                </c:pt>
                <c:pt idx="2559">
                  <c:v>263203</c:v>
                </c:pt>
                <c:pt idx="2560">
                  <c:v>256976</c:v>
                </c:pt>
                <c:pt idx="2561">
                  <c:v>238731</c:v>
                </c:pt>
                <c:pt idx="2562">
                  <c:v>222365</c:v>
                </c:pt>
                <c:pt idx="2563">
                  <c:v>215218</c:v>
                </c:pt>
                <c:pt idx="2564">
                  <c:v>199404</c:v>
                </c:pt>
                <c:pt idx="2565">
                  <c:v>189054</c:v>
                </c:pt>
                <c:pt idx="2566">
                  <c:v>173753</c:v>
                </c:pt>
                <c:pt idx="2567">
                  <c:v>163693</c:v>
                </c:pt>
                <c:pt idx="2568">
                  <c:v>157156</c:v>
                </c:pt>
                <c:pt idx="2569">
                  <c:v>153308</c:v>
                </c:pt>
                <c:pt idx="2570">
                  <c:v>151154</c:v>
                </c:pt>
                <c:pt idx="2571">
                  <c:v>153796</c:v>
                </c:pt>
                <c:pt idx="2572">
                  <c:v>157462</c:v>
                </c:pt>
                <c:pt idx="2573">
                  <c:v>165377</c:v>
                </c:pt>
                <c:pt idx="2574">
                  <c:v>171684</c:v>
                </c:pt>
                <c:pt idx="2575">
                  <c:v>182265</c:v>
                </c:pt>
                <c:pt idx="2576">
                  <c:v>182383</c:v>
                </c:pt>
                <c:pt idx="2577">
                  <c:v>184674</c:v>
                </c:pt>
                <c:pt idx="2578">
                  <c:v>171088</c:v>
                </c:pt>
                <c:pt idx="2579">
                  <c:v>162870</c:v>
                </c:pt>
                <c:pt idx="2580">
                  <c:v>153504</c:v>
                </c:pt>
                <c:pt idx="2581">
                  <c:v>155198</c:v>
                </c:pt>
                <c:pt idx="2582">
                  <c:v>159488</c:v>
                </c:pt>
                <c:pt idx="2583">
                  <c:v>180933</c:v>
                </c:pt>
                <c:pt idx="2584">
                  <c:v>205142</c:v>
                </c:pt>
                <c:pt idx="2585">
                  <c:v>222553</c:v>
                </c:pt>
                <c:pt idx="2586">
                  <c:v>231874</c:v>
                </c:pt>
                <c:pt idx="2587">
                  <c:v>226989</c:v>
                </c:pt>
                <c:pt idx="2588">
                  <c:v>219330</c:v>
                </c:pt>
                <c:pt idx="2589">
                  <c:v>219749</c:v>
                </c:pt>
                <c:pt idx="2590">
                  <c:v>231323</c:v>
                </c:pt>
                <c:pt idx="2591">
                  <c:v>248638</c:v>
                </c:pt>
                <c:pt idx="2592">
                  <c:v>247179</c:v>
                </c:pt>
                <c:pt idx="2593">
                  <c:v>244124</c:v>
                </c:pt>
                <c:pt idx="2594">
                  <c:v>236504</c:v>
                </c:pt>
                <c:pt idx="2595">
                  <c:v>218276</c:v>
                </c:pt>
                <c:pt idx="2596">
                  <c:v>208071</c:v>
                </c:pt>
                <c:pt idx="2597">
                  <c:v>208157</c:v>
                </c:pt>
                <c:pt idx="2598">
                  <c:v>205207</c:v>
                </c:pt>
                <c:pt idx="2599">
                  <c:v>205119</c:v>
                </c:pt>
                <c:pt idx="2600">
                  <c:v>214950</c:v>
                </c:pt>
                <c:pt idx="2601">
                  <c:v>232730</c:v>
                </c:pt>
                <c:pt idx="2602">
                  <c:v>262417</c:v>
                </c:pt>
                <c:pt idx="2603">
                  <c:v>294722</c:v>
                </c:pt>
                <c:pt idx="2604">
                  <c:v>335911</c:v>
                </c:pt>
                <c:pt idx="2605">
                  <c:v>381436</c:v>
                </c:pt>
                <c:pt idx="2606">
                  <c:v>438340</c:v>
                </c:pt>
                <c:pt idx="2607">
                  <c:v>488032</c:v>
                </c:pt>
                <c:pt idx="2608">
                  <c:v>521778</c:v>
                </c:pt>
                <c:pt idx="2609">
                  <c:v>512244</c:v>
                </c:pt>
                <c:pt idx="2610">
                  <c:v>471464</c:v>
                </c:pt>
                <c:pt idx="2611">
                  <c:v>385648</c:v>
                </c:pt>
                <c:pt idx="2612">
                  <c:v>321203</c:v>
                </c:pt>
                <c:pt idx="2613">
                  <c:v>277175</c:v>
                </c:pt>
                <c:pt idx="2614">
                  <c:v>253995</c:v>
                </c:pt>
                <c:pt idx="2615">
                  <c:v>246182</c:v>
                </c:pt>
                <c:pt idx="2616">
                  <c:v>228752</c:v>
                </c:pt>
                <c:pt idx="2617">
                  <c:v>213963</c:v>
                </c:pt>
                <c:pt idx="2618">
                  <c:v>199028</c:v>
                </c:pt>
                <c:pt idx="2619">
                  <c:v>191557</c:v>
                </c:pt>
                <c:pt idx="2620">
                  <c:v>191283</c:v>
                </c:pt>
                <c:pt idx="2621">
                  <c:v>201515</c:v>
                </c:pt>
                <c:pt idx="2622">
                  <c:v>213896</c:v>
                </c:pt>
                <c:pt idx="2623">
                  <c:v>227193</c:v>
                </c:pt>
                <c:pt idx="2624">
                  <c:v>261232</c:v>
                </c:pt>
                <c:pt idx="2625">
                  <c:v>272575</c:v>
                </c:pt>
                <c:pt idx="2626">
                  <c:v>264796</c:v>
                </c:pt>
                <c:pt idx="2627">
                  <c:v>260102</c:v>
                </c:pt>
                <c:pt idx="2628">
                  <c:v>254227</c:v>
                </c:pt>
                <c:pt idx="2629">
                  <c:v>243385</c:v>
                </c:pt>
                <c:pt idx="2630">
                  <c:v>224954</c:v>
                </c:pt>
                <c:pt idx="2631">
                  <c:v>207914</c:v>
                </c:pt>
                <c:pt idx="2632">
                  <c:v>189712</c:v>
                </c:pt>
                <c:pt idx="2633">
                  <c:v>177451</c:v>
                </c:pt>
                <c:pt idx="2634">
                  <c:v>168607</c:v>
                </c:pt>
                <c:pt idx="2635">
                  <c:v>157288</c:v>
                </c:pt>
                <c:pt idx="2636">
                  <c:v>149435</c:v>
                </c:pt>
                <c:pt idx="2637">
                  <c:v>150803</c:v>
                </c:pt>
                <c:pt idx="2638">
                  <c:v>149420</c:v>
                </c:pt>
                <c:pt idx="2639">
                  <c:v>146177</c:v>
                </c:pt>
                <c:pt idx="2640">
                  <c:v>148019</c:v>
                </c:pt>
                <c:pt idx="2641">
                  <c:v>149446</c:v>
                </c:pt>
                <c:pt idx="2642">
                  <c:v>147604</c:v>
                </c:pt>
                <c:pt idx="2643">
                  <c:v>140847</c:v>
                </c:pt>
                <c:pt idx="2644">
                  <c:v>136082</c:v>
                </c:pt>
                <c:pt idx="2645">
                  <c:v>133669</c:v>
                </c:pt>
                <c:pt idx="2646">
                  <c:v>135000</c:v>
                </c:pt>
                <c:pt idx="2647">
                  <c:v>140858</c:v>
                </c:pt>
                <c:pt idx="2648">
                  <c:v>150778</c:v>
                </c:pt>
                <c:pt idx="2649">
                  <c:v>167789</c:v>
                </c:pt>
                <c:pt idx="2650">
                  <c:v>180927</c:v>
                </c:pt>
                <c:pt idx="2651">
                  <c:v>194351</c:v>
                </c:pt>
                <c:pt idx="2652">
                  <c:v>207193</c:v>
                </c:pt>
                <c:pt idx="2653">
                  <c:v>224230</c:v>
                </c:pt>
                <c:pt idx="2654">
                  <c:v>230700</c:v>
                </c:pt>
                <c:pt idx="2655">
                  <c:v>236158</c:v>
                </c:pt>
                <c:pt idx="2656">
                  <c:v>241764</c:v>
                </c:pt>
                <c:pt idx="2657">
                  <c:v>242120</c:v>
                </c:pt>
                <c:pt idx="2658">
                  <c:v>245947</c:v>
                </c:pt>
                <c:pt idx="2659">
                  <c:v>252435</c:v>
                </c:pt>
                <c:pt idx="2660">
                  <c:v>259955</c:v>
                </c:pt>
                <c:pt idx="2661">
                  <c:v>266783</c:v>
                </c:pt>
                <c:pt idx="2662">
                  <c:v>265142</c:v>
                </c:pt>
                <c:pt idx="2663">
                  <c:v>258899</c:v>
                </c:pt>
                <c:pt idx="2664">
                  <c:v>259160</c:v>
                </c:pt>
                <c:pt idx="2665">
                  <c:v>243428</c:v>
                </c:pt>
                <c:pt idx="2666">
                  <c:v>237576</c:v>
                </c:pt>
                <c:pt idx="2667">
                  <c:v>242649</c:v>
                </c:pt>
                <c:pt idx="2668">
                  <c:v>250483</c:v>
                </c:pt>
                <c:pt idx="2669">
                  <c:v>259254</c:v>
                </c:pt>
                <c:pt idx="2670">
                  <c:v>266167</c:v>
                </c:pt>
                <c:pt idx="2671">
                  <c:v>273132</c:v>
                </c:pt>
                <c:pt idx="2672">
                  <c:v>296694</c:v>
                </c:pt>
                <c:pt idx="2673">
                  <c:v>341346</c:v>
                </c:pt>
                <c:pt idx="2674">
                  <c:v>416220</c:v>
                </c:pt>
                <c:pt idx="2675">
                  <c:v>519412</c:v>
                </c:pt>
                <c:pt idx="2676">
                  <c:v>632820</c:v>
                </c:pt>
                <c:pt idx="2677">
                  <c:v>747062</c:v>
                </c:pt>
                <c:pt idx="2678">
                  <c:v>883634</c:v>
                </c:pt>
                <c:pt idx="2679">
                  <c:v>1026726</c:v>
                </c:pt>
                <c:pt idx="2680">
                  <c:v>1224960</c:v>
                </c:pt>
                <c:pt idx="2681">
                  <c:v>1370122</c:v>
                </c:pt>
                <c:pt idx="2682">
                  <c:v>1553089</c:v>
                </c:pt>
                <c:pt idx="2683">
                  <c:v>1716985</c:v>
                </c:pt>
                <c:pt idx="2684">
                  <c:v>2104550</c:v>
                </c:pt>
                <c:pt idx="2685">
                  <c:v>2263380</c:v>
                </c:pt>
                <c:pt idx="2686">
                  <c:v>2327948</c:v>
                </c:pt>
                <c:pt idx="2687">
                  <c:v>2255346</c:v>
                </c:pt>
                <c:pt idx="2688">
                  <c:v>1901525</c:v>
                </c:pt>
                <c:pt idx="2689">
                  <c:v>1338777</c:v>
                </c:pt>
                <c:pt idx="2690">
                  <c:v>988279</c:v>
                </c:pt>
                <c:pt idx="2691">
                  <c:v>816040</c:v>
                </c:pt>
                <c:pt idx="2692">
                  <c:v>728823</c:v>
                </c:pt>
                <c:pt idx="2693">
                  <c:v>664400</c:v>
                </c:pt>
                <c:pt idx="2694">
                  <c:v>627300</c:v>
                </c:pt>
                <c:pt idx="2695">
                  <c:v>593099</c:v>
                </c:pt>
                <c:pt idx="2696">
                  <c:v>577817</c:v>
                </c:pt>
                <c:pt idx="2697">
                  <c:v>565885</c:v>
                </c:pt>
                <c:pt idx="2698">
                  <c:v>559979</c:v>
                </c:pt>
                <c:pt idx="2699">
                  <c:v>549360</c:v>
                </c:pt>
                <c:pt idx="2700">
                  <c:v>539212</c:v>
                </c:pt>
                <c:pt idx="2701">
                  <c:v>538526</c:v>
                </c:pt>
                <c:pt idx="2702">
                  <c:v>541424</c:v>
                </c:pt>
                <c:pt idx="2703">
                  <c:v>548671</c:v>
                </c:pt>
                <c:pt idx="2704">
                  <c:v>549351</c:v>
                </c:pt>
                <c:pt idx="2705">
                  <c:v>553429</c:v>
                </c:pt>
                <c:pt idx="2706">
                  <c:v>551882</c:v>
                </c:pt>
                <c:pt idx="2707">
                  <c:v>540219</c:v>
                </c:pt>
                <c:pt idx="2708">
                  <c:v>525528</c:v>
                </c:pt>
                <c:pt idx="2709">
                  <c:v>499742</c:v>
                </c:pt>
                <c:pt idx="2710">
                  <c:v>479481</c:v>
                </c:pt>
                <c:pt idx="2711">
                  <c:v>454715</c:v>
                </c:pt>
                <c:pt idx="2712">
                  <c:v>428732</c:v>
                </c:pt>
                <c:pt idx="2713">
                  <c:v>404464</c:v>
                </c:pt>
                <c:pt idx="2714">
                  <c:v>384044</c:v>
                </c:pt>
                <c:pt idx="2715">
                  <c:v>367382</c:v>
                </c:pt>
                <c:pt idx="2716">
                  <c:v>351348</c:v>
                </c:pt>
                <c:pt idx="2717">
                  <c:v>335779</c:v>
                </c:pt>
                <c:pt idx="2718">
                  <c:v>323044</c:v>
                </c:pt>
                <c:pt idx="2719">
                  <c:v>307447</c:v>
                </c:pt>
                <c:pt idx="2720">
                  <c:v>296797</c:v>
                </c:pt>
                <c:pt idx="2721">
                  <c:v>290524</c:v>
                </c:pt>
                <c:pt idx="2722">
                  <c:v>282537</c:v>
                </c:pt>
                <c:pt idx="2723">
                  <c:v>276907</c:v>
                </c:pt>
                <c:pt idx="2724">
                  <c:v>270792</c:v>
                </c:pt>
                <c:pt idx="2725">
                  <c:v>267003</c:v>
                </c:pt>
                <c:pt idx="2726">
                  <c:v>266216</c:v>
                </c:pt>
                <c:pt idx="2727">
                  <c:v>264082</c:v>
                </c:pt>
                <c:pt idx="2728">
                  <c:v>254998</c:v>
                </c:pt>
                <c:pt idx="2729">
                  <c:v>250740</c:v>
                </c:pt>
                <c:pt idx="2730">
                  <c:v>245666</c:v>
                </c:pt>
                <c:pt idx="2731">
                  <c:v>243068</c:v>
                </c:pt>
                <c:pt idx="2732">
                  <c:v>243091</c:v>
                </c:pt>
                <c:pt idx="2733">
                  <c:v>243713</c:v>
                </c:pt>
                <c:pt idx="2734">
                  <c:v>248756</c:v>
                </c:pt>
                <c:pt idx="2735">
                  <c:v>252235</c:v>
                </c:pt>
                <c:pt idx="2736">
                  <c:v>251675</c:v>
                </c:pt>
                <c:pt idx="2737">
                  <c:v>243440</c:v>
                </c:pt>
                <c:pt idx="2738">
                  <c:v>242879</c:v>
                </c:pt>
                <c:pt idx="2739">
                  <c:v>233384</c:v>
                </c:pt>
                <c:pt idx="2740">
                  <c:v>229477</c:v>
                </c:pt>
                <c:pt idx="2741">
                  <c:v>230240</c:v>
                </c:pt>
                <c:pt idx="2742">
                  <c:v>223585</c:v>
                </c:pt>
                <c:pt idx="2743">
                  <c:v>220503</c:v>
                </c:pt>
                <c:pt idx="2744">
                  <c:v>214490</c:v>
                </c:pt>
                <c:pt idx="2745">
                  <c:v>214075</c:v>
                </c:pt>
                <c:pt idx="2746">
                  <c:v>218888</c:v>
                </c:pt>
                <c:pt idx="2747">
                  <c:v>224608</c:v>
                </c:pt>
                <c:pt idx="2748">
                  <c:v>224522</c:v>
                </c:pt>
                <c:pt idx="2749">
                  <c:v>217609</c:v>
                </c:pt>
                <c:pt idx="2750">
                  <c:v>215234</c:v>
                </c:pt>
                <c:pt idx="2751">
                  <c:v>206950</c:v>
                </c:pt>
                <c:pt idx="2752">
                  <c:v>197856</c:v>
                </c:pt>
                <c:pt idx="2753">
                  <c:v>189919</c:v>
                </c:pt>
                <c:pt idx="2754">
                  <c:v>185553</c:v>
                </c:pt>
                <c:pt idx="2755">
                  <c:v>180636</c:v>
                </c:pt>
                <c:pt idx="2756">
                  <c:v>175287</c:v>
                </c:pt>
                <c:pt idx="2757">
                  <c:v>175646</c:v>
                </c:pt>
                <c:pt idx="2758">
                  <c:v>174845</c:v>
                </c:pt>
                <c:pt idx="2759">
                  <c:v>177346</c:v>
                </c:pt>
                <c:pt idx="2760">
                  <c:v>180247</c:v>
                </c:pt>
                <c:pt idx="2761">
                  <c:v>180226</c:v>
                </c:pt>
                <c:pt idx="2762">
                  <c:v>182244</c:v>
                </c:pt>
                <c:pt idx="2763">
                  <c:v>183818</c:v>
                </c:pt>
                <c:pt idx="2764">
                  <c:v>188137</c:v>
                </c:pt>
                <c:pt idx="2765">
                  <c:v>191090</c:v>
                </c:pt>
                <c:pt idx="2766">
                  <c:v>183016</c:v>
                </c:pt>
                <c:pt idx="2767">
                  <c:v>180155</c:v>
                </c:pt>
                <c:pt idx="2768">
                  <c:v>176491</c:v>
                </c:pt>
                <c:pt idx="2769">
                  <c:v>181962</c:v>
                </c:pt>
                <c:pt idx="2770">
                  <c:v>179597</c:v>
                </c:pt>
                <c:pt idx="2771">
                  <c:v>179381</c:v>
                </c:pt>
                <c:pt idx="2772">
                  <c:v>177469</c:v>
                </c:pt>
                <c:pt idx="2773">
                  <c:v>176126</c:v>
                </c:pt>
                <c:pt idx="2774">
                  <c:v>167606</c:v>
                </c:pt>
                <c:pt idx="2775">
                  <c:v>164958</c:v>
                </c:pt>
                <c:pt idx="2776">
                  <c:v>162917</c:v>
                </c:pt>
                <c:pt idx="2777">
                  <c:v>165796</c:v>
                </c:pt>
                <c:pt idx="2778">
                  <c:v>161088</c:v>
                </c:pt>
                <c:pt idx="2779">
                  <c:v>156566</c:v>
                </c:pt>
                <c:pt idx="2780">
                  <c:v>158962</c:v>
                </c:pt>
                <c:pt idx="2781">
                  <c:v>156749</c:v>
                </c:pt>
                <c:pt idx="2782">
                  <c:v>154654</c:v>
                </c:pt>
                <c:pt idx="2783">
                  <c:v>154708</c:v>
                </c:pt>
                <c:pt idx="2784">
                  <c:v>150361</c:v>
                </c:pt>
                <c:pt idx="2785">
                  <c:v>151087</c:v>
                </c:pt>
                <c:pt idx="2786">
                  <c:v>153562</c:v>
                </c:pt>
                <c:pt idx="2787">
                  <c:v>152240</c:v>
                </c:pt>
                <c:pt idx="2788">
                  <c:v>149004</c:v>
                </c:pt>
                <c:pt idx="2789">
                  <c:v>149822</c:v>
                </c:pt>
                <c:pt idx="2790">
                  <c:v>154498</c:v>
                </c:pt>
                <c:pt idx="2791">
                  <c:v>158693</c:v>
                </c:pt>
                <c:pt idx="2792">
                  <c:v>155588</c:v>
                </c:pt>
                <c:pt idx="2793">
                  <c:v>160056</c:v>
                </c:pt>
                <c:pt idx="2794">
                  <c:v>158840</c:v>
                </c:pt>
                <c:pt idx="2795">
                  <c:v>164217</c:v>
                </c:pt>
                <c:pt idx="2796">
                  <c:v>170145</c:v>
                </c:pt>
                <c:pt idx="2797">
                  <c:v>178960</c:v>
                </c:pt>
                <c:pt idx="2798">
                  <c:v>191049</c:v>
                </c:pt>
                <c:pt idx="2799">
                  <c:v>200508</c:v>
                </c:pt>
                <c:pt idx="2800">
                  <c:v>204078</c:v>
                </c:pt>
                <c:pt idx="2801">
                  <c:v>215392</c:v>
                </c:pt>
                <c:pt idx="2802">
                  <c:v>209502</c:v>
                </c:pt>
                <c:pt idx="2803">
                  <c:v>210784</c:v>
                </c:pt>
                <c:pt idx="2804">
                  <c:v>213026</c:v>
                </c:pt>
                <c:pt idx="2805">
                  <c:v>226978</c:v>
                </c:pt>
                <c:pt idx="2806">
                  <c:v>215673</c:v>
                </c:pt>
                <c:pt idx="2807">
                  <c:v>209295</c:v>
                </c:pt>
                <c:pt idx="2808">
                  <c:v>202344</c:v>
                </c:pt>
                <c:pt idx="2809">
                  <c:v>193285</c:v>
                </c:pt>
                <c:pt idx="2810">
                  <c:v>188694</c:v>
                </c:pt>
                <c:pt idx="2811">
                  <c:v>184995</c:v>
                </c:pt>
                <c:pt idx="2812">
                  <c:v>188953</c:v>
                </c:pt>
                <c:pt idx="2813">
                  <c:v>194955</c:v>
                </c:pt>
                <c:pt idx="2814">
                  <c:v>194597</c:v>
                </c:pt>
                <c:pt idx="2815">
                  <c:v>192236</c:v>
                </c:pt>
                <c:pt idx="2816">
                  <c:v>189147</c:v>
                </c:pt>
                <c:pt idx="2817">
                  <c:v>186232</c:v>
                </c:pt>
                <c:pt idx="2818">
                  <c:v>179998</c:v>
                </c:pt>
                <c:pt idx="2819">
                  <c:v>184202</c:v>
                </c:pt>
                <c:pt idx="2820">
                  <c:v>187048</c:v>
                </c:pt>
                <c:pt idx="2821">
                  <c:v>196492</c:v>
                </c:pt>
                <c:pt idx="2822">
                  <c:v>193914</c:v>
                </c:pt>
                <c:pt idx="2823">
                  <c:v>189358</c:v>
                </c:pt>
                <c:pt idx="2824">
                  <c:v>185464</c:v>
                </c:pt>
                <c:pt idx="2825">
                  <c:v>184552</c:v>
                </c:pt>
                <c:pt idx="2826">
                  <c:v>187559</c:v>
                </c:pt>
                <c:pt idx="2827">
                  <c:v>192148</c:v>
                </c:pt>
                <c:pt idx="2828">
                  <c:v>203235</c:v>
                </c:pt>
                <c:pt idx="2829">
                  <c:v>221101</c:v>
                </c:pt>
                <c:pt idx="2830">
                  <c:v>223917</c:v>
                </c:pt>
                <c:pt idx="2831">
                  <c:v>227842</c:v>
                </c:pt>
                <c:pt idx="2832">
                  <c:v>234421</c:v>
                </c:pt>
                <c:pt idx="2833">
                  <c:v>239876</c:v>
                </c:pt>
                <c:pt idx="2834">
                  <c:v>244029</c:v>
                </c:pt>
                <c:pt idx="2835">
                  <c:v>248383</c:v>
                </c:pt>
                <c:pt idx="2836">
                  <c:v>249278</c:v>
                </c:pt>
                <c:pt idx="2837">
                  <c:v>249777</c:v>
                </c:pt>
                <c:pt idx="2838">
                  <c:v>237746</c:v>
                </c:pt>
                <c:pt idx="2839">
                  <c:v>223805</c:v>
                </c:pt>
                <c:pt idx="2840">
                  <c:v>229208</c:v>
                </c:pt>
                <c:pt idx="2841">
                  <c:v>217573</c:v>
                </c:pt>
                <c:pt idx="2842">
                  <c:v>214293</c:v>
                </c:pt>
                <c:pt idx="2843">
                  <c:v>220650</c:v>
                </c:pt>
                <c:pt idx="2844">
                  <c:v>237625</c:v>
                </c:pt>
                <c:pt idx="2845">
                  <c:v>254212</c:v>
                </c:pt>
                <c:pt idx="2846">
                  <c:v>264539</c:v>
                </c:pt>
                <c:pt idx="2847">
                  <c:v>269692</c:v>
                </c:pt>
                <c:pt idx="2848">
                  <c:v>240603</c:v>
                </c:pt>
                <c:pt idx="2849">
                  <c:v>215575</c:v>
                </c:pt>
                <c:pt idx="2850">
                  <c:v>189595</c:v>
                </c:pt>
                <c:pt idx="2851">
                  <c:v>175044</c:v>
                </c:pt>
                <c:pt idx="2852">
                  <c:v>169716</c:v>
                </c:pt>
                <c:pt idx="2853">
                  <c:v>169446</c:v>
                </c:pt>
                <c:pt idx="2854">
                  <c:v>170691</c:v>
                </c:pt>
                <c:pt idx="2855">
                  <c:v>176078</c:v>
                </c:pt>
                <c:pt idx="2856">
                  <c:v>187274</c:v>
                </c:pt>
                <c:pt idx="2857">
                  <c:v>210433</c:v>
                </c:pt>
                <c:pt idx="2858">
                  <c:v>219378</c:v>
                </c:pt>
                <c:pt idx="2859">
                  <c:v>222105</c:v>
                </c:pt>
                <c:pt idx="2860">
                  <c:v>228322</c:v>
                </c:pt>
                <c:pt idx="2861">
                  <c:v>238306</c:v>
                </c:pt>
                <c:pt idx="2862">
                  <c:v>251314</c:v>
                </c:pt>
                <c:pt idx="2863">
                  <c:v>265174</c:v>
                </c:pt>
                <c:pt idx="2864">
                  <c:v>281790</c:v>
                </c:pt>
                <c:pt idx="2865">
                  <c:v>294900</c:v>
                </c:pt>
                <c:pt idx="2866">
                  <c:v>297531</c:v>
                </c:pt>
                <c:pt idx="2867">
                  <c:v>293589</c:v>
                </c:pt>
                <c:pt idx="2868">
                  <c:v>281182</c:v>
                </c:pt>
                <c:pt idx="2869">
                  <c:v>266871</c:v>
                </c:pt>
                <c:pt idx="2870">
                  <c:v>247638</c:v>
                </c:pt>
                <c:pt idx="2871">
                  <c:v>233336</c:v>
                </c:pt>
                <c:pt idx="2872">
                  <c:v>224894</c:v>
                </c:pt>
                <c:pt idx="2873">
                  <c:v>221552</c:v>
                </c:pt>
                <c:pt idx="2874">
                  <c:v>231234</c:v>
                </c:pt>
                <c:pt idx="2875">
                  <c:v>219792</c:v>
                </c:pt>
                <c:pt idx="2876">
                  <c:v>219172</c:v>
                </c:pt>
                <c:pt idx="2877">
                  <c:v>221996</c:v>
                </c:pt>
                <c:pt idx="2878">
                  <c:v>221936</c:v>
                </c:pt>
                <c:pt idx="2879">
                  <c:v>227433</c:v>
                </c:pt>
                <c:pt idx="2880">
                  <c:v>220002</c:v>
                </c:pt>
                <c:pt idx="2881">
                  <c:v>217466</c:v>
                </c:pt>
                <c:pt idx="2882">
                  <c:v>214812</c:v>
                </c:pt>
                <c:pt idx="2883">
                  <c:v>217080</c:v>
                </c:pt>
                <c:pt idx="2884">
                  <c:v>219682</c:v>
                </c:pt>
                <c:pt idx="2885">
                  <c:v>225806</c:v>
                </c:pt>
                <c:pt idx="2886">
                  <c:v>232122</c:v>
                </c:pt>
                <c:pt idx="2887">
                  <c:v>239197</c:v>
                </c:pt>
                <c:pt idx="2888">
                  <c:v>238299</c:v>
                </c:pt>
                <c:pt idx="2889">
                  <c:v>239861</c:v>
                </c:pt>
                <c:pt idx="2890">
                  <c:v>244186</c:v>
                </c:pt>
                <c:pt idx="2891">
                  <c:v>249756</c:v>
                </c:pt>
                <c:pt idx="2892">
                  <c:v>263380</c:v>
                </c:pt>
                <c:pt idx="2893">
                  <c:v>269691</c:v>
                </c:pt>
                <c:pt idx="2894">
                  <c:v>275248</c:v>
                </c:pt>
                <c:pt idx="2895">
                  <c:v>301058</c:v>
                </c:pt>
                <c:pt idx="2896">
                  <c:v>287323</c:v>
                </c:pt>
                <c:pt idx="2897">
                  <c:v>274272</c:v>
                </c:pt>
                <c:pt idx="2898">
                  <c:v>264561</c:v>
                </c:pt>
                <c:pt idx="2899">
                  <c:v>268458</c:v>
                </c:pt>
                <c:pt idx="2900">
                  <c:v>282028</c:v>
                </c:pt>
                <c:pt idx="2901">
                  <c:v>304664</c:v>
                </c:pt>
                <c:pt idx="2902">
                  <c:v>321137</c:v>
                </c:pt>
                <c:pt idx="2903">
                  <c:v>327417</c:v>
                </c:pt>
                <c:pt idx="2904">
                  <c:v>325637</c:v>
                </c:pt>
                <c:pt idx="2905">
                  <c:v>316624</c:v>
                </c:pt>
                <c:pt idx="2906">
                  <c:v>304464</c:v>
                </c:pt>
                <c:pt idx="2907">
                  <c:v>299520</c:v>
                </c:pt>
                <c:pt idx="2908">
                  <c:v>308451</c:v>
                </c:pt>
                <c:pt idx="2909">
                  <c:v>328481</c:v>
                </c:pt>
                <c:pt idx="2910">
                  <c:v>329442</c:v>
                </c:pt>
                <c:pt idx="2911">
                  <c:v>323124</c:v>
                </c:pt>
                <c:pt idx="2912">
                  <c:v>310432</c:v>
                </c:pt>
                <c:pt idx="2913">
                  <c:v>302444</c:v>
                </c:pt>
                <c:pt idx="2914">
                  <c:v>295120</c:v>
                </c:pt>
                <c:pt idx="2915">
                  <c:v>294935</c:v>
                </c:pt>
                <c:pt idx="2916">
                  <c:v>286202</c:v>
                </c:pt>
                <c:pt idx="2917">
                  <c:v>270355</c:v>
                </c:pt>
                <c:pt idx="2918">
                  <c:v>254941</c:v>
                </c:pt>
                <c:pt idx="2919">
                  <c:v>234134</c:v>
                </c:pt>
                <c:pt idx="2920">
                  <c:v>224766</c:v>
                </c:pt>
                <c:pt idx="2921">
                  <c:v>220718</c:v>
                </c:pt>
                <c:pt idx="2922">
                  <c:v>222085</c:v>
                </c:pt>
                <c:pt idx="2923">
                  <c:v>222839</c:v>
                </c:pt>
                <c:pt idx="2924">
                  <c:v>227832</c:v>
                </c:pt>
                <c:pt idx="2925">
                  <c:v>234586</c:v>
                </c:pt>
                <c:pt idx="2926">
                  <c:v>245202</c:v>
                </c:pt>
                <c:pt idx="2927">
                  <c:v>255071</c:v>
                </c:pt>
                <c:pt idx="2928">
                  <c:v>260664</c:v>
                </c:pt>
                <c:pt idx="2929">
                  <c:v>261518</c:v>
                </c:pt>
                <c:pt idx="2930">
                  <c:v>260172</c:v>
                </c:pt>
                <c:pt idx="2931">
                  <c:v>260280</c:v>
                </c:pt>
                <c:pt idx="2932">
                  <c:v>266452</c:v>
                </c:pt>
                <c:pt idx="2933">
                  <c:v>264494</c:v>
                </c:pt>
                <c:pt idx="2934">
                  <c:v>268715</c:v>
                </c:pt>
                <c:pt idx="2935">
                  <c:v>273862</c:v>
                </c:pt>
                <c:pt idx="2936">
                  <c:v>293636</c:v>
                </c:pt>
                <c:pt idx="2937">
                  <c:v>338262</c:v>
                </c:pt>
                <c:pt idx="2938">
                  <c:v>417992</c:v>
                </c:pt>
                <c:pt idx="2939">
                  <c:v>520400</c:v>
                </c:pt>
                <c:pt idx="2940">
                  <c:v>630161</c:v>
                </c:pt>
                <c:pt idx="2941">
                  <c:v>699420</c:v>
                </c:pt>
                <c:pt idx="2942">
                  <c:v>686674</c:v>
                </c:pt>
                <c:pt idx="2943">
                  <c:v>640948</c:v>
                </c:pt>
                <c:pt idx="2944">
                  <c:v>576891</c:v>
                </c:pt>
                <c:pt idx="2945">
                  <c:v>501490</c:v>
                </c:pt>
                <c:pt idx="2946">
                  <c:v>442824</c:v>
                </c:pt>
                <c:pt idx="2947">
                  <c:v>412340</c:v>
                </c:pt>
                <c:pt idx="2948">
                  <c:v>399047</c:v>
                </c:pt>
                <c:pt idx="2949">
                  <c:v>408017</c:v>
                </c:pt>
                <c:pt idx="2950">
                  <c:v>420606</c:v>
                </c:pt>
                <c:pt idx="2951">
                  <c:v>422268</c:v>
                </c:pt>
                <c:pt idx="2952">
                  <c:v>416003</c:v>
                </c:pt>
                <c:pt idx="2953">
                  <c:v>399528</c:v>
                </c:pt>
                <c:pt idx="2954">
                  <c:v>385618</c:v>
                </c:pt>
                <c:pt idx="2955">
                  <c:v>396937</c:v>
                </c:pt>
                <c:pt idx="2956">
                  <c:v>412366</c:v>
                </c:pt>
                <c:pt idx="2957">
                  <c:v>432816</c:v>
                </c:pt>
                <c:pt idx="2958">
                  <c:v>431300</c:v>
                </c:pt>
                <c:pt idx="2959">
                  <c:v>411631</c:v>
                </c:pt>
                <c:pt idx="2960">
                  <c:v>382651</c:v>
                </c:pt>
                <c:pt idx="2961">
                  <c:v>363518</c:v>
                </c:pt>
                <c:pt idx="2962">
                  <c:v>339319</c:v>
                </c:pt>
                <c:pt idx="2963">
                  <c:v>338359</c:v>
                </c:pt>
                <c:pt idx="2964">
                  <c:v>348584</c:v>
                </c:pt>
                <c:pt idx="2965">
                  <c:v>361847</c:v>
                </c:pt>
                <c:pt idx="2966">
                  <c:v>388015</c:v>
                </c:pt>
                <c:pt idx="2967">
                  <c:v>399282</c:v>
                </c:pt>
                <c:pt idx="2968">
                  <c:v>406371</c:v>
                </c:pt>
                <c:pt idx="2969">
                  <c:v>419202</c:v>
                </c:pt>
                <c:pt idx="2970">
                  <c:v>420374</c:v>
                </c:pt>
                <c:pt idx="2971">
                  <c:v>428387</c:v>
                </c:pt>
                <c:pt idx="2972">
                  <c:v>431807</c:v>
                </c:pt>
                <c:pt idx="2973">
                  <c:v>432707</c:v>
                </c:pt>
                <c:pt idx="2974">
                  <c:v>449641</c:v>
                </c:pt>
                <c:pt idx="2975">
                  <c:v>481112</c:v>
                </c:pt>
                <c:pt idx="2976">
                  <c:v>500339</c:v>
                </c:pt>
                <c:pt idx="2977">
                  <c:v>504748</c:v>
                </c:pt>
                <c:pt idx="2978">
                  <c:v>494467</c:v>
                </c:pt>
                <c:pt idx="2979">
                  <c:v>465067</c:v>
                </c:pt>
                <c:pt idx="2980">
                  <c:v>446159</c:v>
                </c:pt>
                <c:pt idx="2981">
                  <c:v>422385</c:v>
                </c:pt>
                <c:pt idx="2982">
                  <c:v>409977</c:v>
                </c:pt>
                <c:pt idx="2983">
                  <c:v>396662</c:v>
                </c:pt>
                <c:pt idx="2984">
                  <c:v>399211</c:v>
                </c:pt>
                <c:pt idx="2985">
                  <c:v>407212</c:v>
                </c:pt>
                <c:pt idx="2986">
                  <c:v>434980</c:v>
                </c:pt>
                <c:pt idx="2987">
                  <c:v>457392</c:v>
                </c:pt>
                <c:pt idx="2988">
                  <c:v>510408</c:v>
                </c:pt>
                <c:pt idx="2989">
                  <c:v>567838</c:v>
                </c:pt>
                <c:pt idx="2990">
                  <c:v>636894</c:v>
                </c:pt>
                <c:pt idx="2991">
                  <c:v>714162</c:v>
                </c:pt>
                <c:pt idx="2992">
                  <c:v>798342</c:v>
                </c:pt>
                <c:pt idx="2993">
                  <c:v>884321</c:v>
                </c:pt>
                <c:pt idx="2994">
                  <c:v>966989</c:v>
                </c:pt>
                <c:pt idx="2995">
                  <c:v>1038984</c:v>
                </c:pt>
                <c:pt idx="2996">
                  <c:v>1008539</c:v>
                </c:pt>
                <c:pt idx="2997">
                  <c:v>929851</c:v>
                </c:pt>
                <c:pt idx="2998">
                  <c:v>811220</c:v>
                </c:pt>
                <c:pt idx="2999">
                  <c:v>707523</c:v>
                </c:pt>
                <c:pt idx="3000">
                  <c:v>633648</c:v>
                </c:pt>
                <c:pt idx="3001">
                  <c:v>597114</c:v>
                </c:pt>
                <c:pt idx="3002">
                  <c:v>552991</c:v>
                </c:pt>
                <c:pt idx="3003">
                  <c:v>531539</c:v>
                </c:pt>
                <c:pt idx="3004">
                  <c:v>518463</c:v>
                </c:pt>
                <c:pt idx="3005">
                  <c:v>503605</c:v>
                </c:pt>
                <c:pt idx="3006">
                  <c:v>498625</c:v>
                </c:pt>
                <c:pt idx="3007">
                  <c:v>492672</c:v>
                </c:pt>
                <c:pt idx="3008">
                  <c:v>486530</c:v>
                </c:pt>
                <c:pt idx="3009">
                  <c:v>475591</c:v>
                </c:pt>
                <c:pt idx="3010">
                  <c:v>478953</c:v>
                </c:pt>
                <c:pt idx="3011">
                  <c:v>465290</c:v>
                </c:pt>
                <c:pt idx="3012">
                  <c:v>460561</c:v>
                </c:pt>
                <c:pt idx="3013">
                  <c:v>473742</c:v>
                </c:pt>
                <c:pt idx="3014">
                  <c:v>490784</c:v>
                </c:pt>
                <c:pt idx="3015">
                  <c:v>538501</c:v>
                </c:pt>
                <c:pt idx="3016">
                  <c:v>595497</c:v>
                </c:pt>
                <c:pt idx="3017">
                  <c:v>683605</c:v>
                </c:pt>
                <c:pt idx="3018">
                  <c:v>777101</c:v>
                </c:pt>
                <c:pt idx="3019">
                  <c:v>879870</c:v>
                </c:pt>
                <c:pt idx="3020">
                  <c:v>981208</c:v>
                </c:pt>
                <c:pt idx="3021">
                  <c:v>1096186</c:v>
                </c:pt>
                <c:pt idx="3022">
                  <c:v>1222547</c:v>
                </c:pt>
                <c:pt idx="3023">
                  <c:v>1349926</c:v>
                </c:pt>
                <c:pt idx="3024">
                  <c:v>1502441</c:v>
                </c:pt>
                <c:pt idx="3025">
                  <c:v>1671375</c:v>
                </c:pt>
                <c:pt idx="3026">
                  <c:v>1935599</c:v>
                </c:pt>
                <c:pt idx="3027">
                  <c:v>1934659</c:v>
                </c:pt>
                <c:pt idx="3028">
                  <c:v>1627000</c:v>
                </c:pt>
                <c:pt idx="3029">
                  <c:v>1259938</c:v>
                </c:pt>
                <c:pt idx="3030">
                  <c:v>1037864</c:v>
                </c:pt>
                <c:pt idx="3031">
                  <c:v>911547</c:v>
                </c:pt>
                <c:pt idx="3032">
                  <c:v>836179</c:v>
                </c:pt>
                <c:pt idx="3033">
                  <c:v>783169</c:v>
                </c:pt>
                <c:pt idx="3034">
                  <c:v>748197</c:v>
                </c:pt>
                <c:pt idx="3035">
                  <c:v>725836</c:v>
                </c:pt>
                <c:pt idx="3036">
                  <c:v>712595</c:v>
                </c:pt>
                <c:pt idx="3037">
                  <c:v>686175</c:v>
                </c:pt>
                <c:pt idx="3038">
                  <c:v>666547</c:v>
                </c:pt>
                <c:pt idx="3039">
                  <c:v>648137</c:v>
                </c:pt>
                <c:pt idx="3040">
                  <c:v>646912</c:v>
                </c:pt>
                <c:pt idx="3041">
                  <c:v>656638</c:v>
                </c:pt>
                <c:pt idx="3042">
                  <c:v>651417</c:v>
                </c:pt>
                <c:pt idx="3043">
                  <c:v>638385</c:v>
                </c:pt>
                <c:pt idx="3044">
                  <c:v>613046</c:v>
                </c:pt>
                <c:pt idx="3045">
                  <c:v>565133</c:v>
                </c:pt>
                <c:pt idx="3046">
                  <c:v>525144</c:v>
                </c:pt>
                <c:pt idx="3047">
                  <c:v>507217</c:v>
                </c:pt>
                <c:pt idx="3048">
                  <c:v>496095</c:v>
                </c:pt>
                <c:pt idx="3049">
                  <c:v>477797</c:v>
                </c:pt>
                <c:pt idx="3050">
                  <c:v>470567</c:v>
                </c:pt>
                <c:pt idx="3051">
                  <c:v>458059</c:v>
                </c:pt>
                <c:pt idx="3052">
                  <c:v>452992</c:v>
                </c:pt>
                <c:pt idx="3053">
                  <c:v>448350</c:v>
                </c:pt>
                <c:pt idx="3054">
                  <c:v>436760</c:v>
                </c:pt>
                <c:pt idx="3055">
                  <c:v>445531</c:v>
                </c:pt>
                <c:pt idx="3056">
                  <c:v>437609</c:v>
                </c:pt>
                <c:pt idx="3057">
                  <c:v>419700</c:v>
                </c:pt>
                <c:pt idx="3058">
                  <c:v>416105</c:v>
                </c:pt>
                <c:pt idx="3059">
                  <c:v>411905</c:v>
                </c:pt>
                <c:pt idx="3060">
                  <c:v>404592</c:v>
                </c:pt>
                <c:pt idx="3061">
                  <c:v>397176</c:v>
                </c:pt>
                <c:pt idx="3062">
                  <c:v>390439</c:v>
                </c:pt>
                <c:pt idx="3063">
                  <c:v>407586</c:v>
                </c:pt>
                <c:pt idx="3064">
                  <c:v>403098</c:v>
                </c:pt>
                <c:pt idx="3065">
                  <c:v>411793</c:v>
                </c:pt>
                <c:pt idx="3066">
                  <c:v>420344</c:v>
                </c:pt>
                <c:pt idx="3067">
                  <c:v>433492</c:v>
                </c:pt>
                <c:pt idx="3068">
                  <c:v>425736</c:v>
                </c:pt>
                <c:pt idx="3069">
                  <c:v>411922</c:v>
                </c:pt>
                <c:pt idx="3070">
                  <c:v>396693</c:v>
                </c:pt>
                <c:pt idx="3071">
                  <c:v>381541</c:v>
                </c:pt>
                <c:pt idx="3072">
                  <c:v>376062</c:v>
                </c:pt>
                <c:pt idx="3073">
                  <c:v>388267</c:v>
                </c:pt>
                <c:pt idx="3074">
                  <c:v>371539</c:v>
                </c:pt>
                <c:pt idx="3075">
                  <c:v>363585</c:v>
                </c:pt>
                <c:pt idx="3076">
                  <c:v>357819</c:v>
                </c:pt>
                <c:pt idx="3077">
                  <c:v>361677</c:v>
                </c:pt>
                <c:pt idx="3078">
                  <c:v>367161</c:v>
                </c:pt>
                <c:pt idx="3079">
                  <c:v>364014</c:v>
                </c:pt>
                <c:pt idx="3080">
                  <c:v>363816</c:v>
                </c:pt>
                <c:pt idx="3081">
                  <c:v>358386</c:v>
                </c:pt>
                <c:pt idx="3082">
                  <c:v>355581</c:v>
                </c:pt>
                <c:pt idx="3083">
                  <c:v>344292</c:v>
                </c:pt>
                <c:pt idx="3084">
                  <c:v>339571</c:v>
                </c:pt>
                <c:pt idx="3085">
                  <c:v>352140</c:v>
                </c:pt>
                <c:pt idx="3086">
                  <c:v>341820</c:v>
                </c:pt>
                <c:pt idx="3087">
                  <c:v>326257</c:v>
                </c:pt>
                <c:pt idx="3088">
                  <c:v>321007</c:v>
                </c:pt>
                <c:pt idx="3089">
                  <c:v>317593</c:v>
                </c:pt>
                <c:pt idx="3090">
                  <c:v>311241</c:v>
                </c:pt>
                <c:pt idx="3091">
                  <c:v>303463</c:v>
                </c:pt>
                <c:pt idx="3092">
                  <c:v>298138</c:v>
                </c:pt>
                <c:pt idx="3093">
                  <c:v>295909</c:v>
                </c:pt>
                <c:pt idx="3094">
                  <c:v>291432</c:v>
                </c:pt>
                <c:pt idx="3095">
                  <c:v>291033</c:v>
                </c:pt>
                <c:pt idx="3096">
                  <c:v>290423</c:v>
                </c:pt>
                <c:pt idx="3097">
                  <c:v>291676</c:v>
                </c:pt>
                <c:pt idx="3098">
                  <c:v>294146</c:v>
                </c:pt>
                <c:pt idx="3099">
                  <c:v>294059</c:v>
                </c:pt>
                <c:pt idx="3100">
                  <c:v>314934</c:v>
                </c:pt>
                <c:pt idx="3101">
                  <c:v>326395</c:v>
                </c:pt>
                <c:pt idx="3102">
                  <c:v>315462</c:v>
                </c:pt>
                <c:pt idx="3103">
                  <c:v>305427</c:v>
                </c:pt>
                <c:pt idx="3104">
                  <c:v>298735</c:v>
                </c:pt>
                <c:pt idx="3105">
                  <c:v>288396</c:v>
                </c:pt>
                <c:pt idx="3106">
                  <c:v>284116</c:v>
                </c:pt>
                <c:pt idx="3107">
                  <c:v>275868</c:v>
                </c:pt>
                <c:pt idx="3108">
                  <c:v>274687</c:v>
                </c:pt>
                <c:pt idx="3109">
                  <c:v>267630</c:v>
                </c:pt>
                <c:pt idx="3110">
                  <c:v>256133</c:v>
                </c:pt>
                <c:pt idx="3111">
                  <c:v>260774</c:v>
                </c:pt>
                <c:pt idx="3112">
                  <c:v>256256</c:v>
                </c:pt>
                <c:pt idx="3113">
                  <c:v>254406</c:v>
                </c:pt>
                <c:pt idx="3114">
                  <c:v>245954</c:v>
                </c:pt>
                <c:pt idx="3115">
                  <c:v>250098</c:v>
                </c:pt>
                <c:pt idx="3116">
                  <c:v>246002</c:v>
                </c:pt>
                <c:pt idx="3117">
                  <c:v>246560</c:v>
                </c:pt>
                <c:pt idx="3118">
                  <c:v>247771</c:v>
                </c:pt>
                <c:pt idx="3119">
                  <c:v>251371</c:v>
                </c:pt>
                <c:pt idx="3120">
                  <c:v>253746</c:v>
                </c:pt>
                <c:pt idx="3121">
                  <c:v>254972</c:v>
                </c:pt>
                <c:pt idx="3122">
                  <c:v>259517</c:v>
                </c:pt>
                <c:pt idx="3123">
                  <c:v>256682</c:v>
                </c:pt>
                <c:pt idx="3124">
                  <c:v>256594</c:v>
                </c:pt>
                <c:pt idx="3125">
                  <c:v>258530</c:v>
                </c:pt>
                <c:pt idx="3126">
                  <c:v>263777</c:v>
                </c:pt>
                <c:pt idx="3127">
                  <c:v>260426</c:v>
                </c:pt>
                <c:pt idx="3128">
                  <c:v>261115</c:v>
                </c:pt>
                <c:pt idx="3129">
                  <c:v>264279</c:v>
                </c:pt>
                <c:pt idx="3130">
                  <c:v>279805</c:v>
                </c:pt>
                <c:pt idx="3131">
                  <c:v>284379</c:v>
                </c:pt>
                <c:pt idx="3132">
                  <c:v>280735</c:v>
                </c:pt>
                <c:pt idx="3133">
                  <c:v>267960</c:v>
                </c:pt>
                <c:pt idx="3134">
                  <c:v>263842</c:v>
                </c:pt>
                <c:pt idx="3135">
                  <c:v>259453</c:v>
                </c:pt>
                <c:pt idx="3136">
                  <c:v>251295</c:v>
                </c:pt>
                <c:pt idx="3137">
                  <c:v>258035</c:v>
                </c:pt>
                <c:pt idx="3138">
                  <c:v>255452</c:v>
                </c:pt>
                <c:pt idx="3139">
                  <c:v>257053</c:v>
                </c:pt>
                <c:pt idx="3140">
                  <c:v>260395</c:v>
                </c:pt>
                <c:pt idx="3141">
                  <c:v>259777</c:v>
                </c:pt>
                <c:pt idx="3142">
                  <c:v>254935</c:v>
                </c:pt>
                <c:pt idx="3143">
                  <c:v>254139</c:v>
                </c:pt>
                <c:pt idx="3144">
                  <c:v>254834</c:v>
                </c:pt>
                <c:pt idx="3145">
                  <c:v>258095</c:v>
                </c:pt>
                <c:pt idx="3146">
                  <c:v>260017</c:v>
                </c:pt>
                <c:pt idx="3147">
                  <c:v>254637</c:v>
                </c:pt>
                <c:pt idx="3148">
                  <c:v>254705</c:v>
                </c:pt>
                <c:pt idx="3149">
                  <c:v>257118</c:v>
                </c:pt>
                <c:pt idx="3150">
                  <c:v>271891</c:v>
                </c:pt>
                <c:pt idx="3151">
                  <c:v>264212</c:v>
                </c:pt>
                <c:pt idx="3152">
                  <c:v>262294</c:v>
                </c:pt>
                <c:pt idx="3153">
                  <c:v>258183</c:v>
                </c:pt>
                <c:pt idx="3154">
                  <c:v>255681</c:v>
                </c:pt>
                <c:pt idx="3155">
                  <c:v>256281</c:v>
                </c:pt>
                <c:pt idx="3156">
                  <c:v>258776</c:v>
                </c:pt>
                <c:pt idx="3157">
                  <c:v>261458</c:v>
                </c:pt>
                <c:pt idx="3158">
                  <c:v>252807</c:v>
                </c:pt>
                <c:pt idx="3159">
                  <c:v>244501</c:v>
                </c:pt>
                <c:pt idx="3160">
                  <c:v>241718</c:v>
                </c:pt>
                <c:pt idx="3161">
                  <c:v>237724</c:v>
                </c:pt>
                <c:pt idx="3162">
                  <c:v>233684</c:v>
                </c:pt>
                <c:pt idx="3163">
                  <c:v>236130</c:v>
                </c:pt>
                <c:pt idx="3164">
                  <c:v>241740</c:v>
                </c:pt>
                <c:pt idx="3165">
                  <c:v>239269</c:v>
                </c:pt>
                <c:pt idx="3166">
                  <c:v>241065</c:v>
                </c:pt>
                <c:pt idx="3167">
                  <c:v>248444</c:v>
                </c:pt>
                <c:pt idx="3168">
                  <c:v>265438</c:v>
                </c:pt>
                <c:pt idx="3169">
                  <c:v>258207</c:v>
                </c:pt>
                <c:pt idx="3170">
                  <c:v>258203</c:v>
                </c:pt>
                <c:pt idx="3171">
                  <c:v>260112</c:v>
                </c:pt>
                <c:pt idx="3172">
                  <c:v>254936</c:v>
                </c:pt>
                <c:pt idx="3173">
                  <c:v>249129</c:v>
                </c:pt>
                <c:pt idx="3174">
                  <c:v>243130</c:v>
                </c:pt>
                <c:pt idx="3175">
                  <c:v>241813</c:v>
                </c:pt>
                <c:pt idx="3176">
                  <c:v>238902</c:v>
                </c:pt>
                <c:pt idx="3177">
                  <c:v>248724</c:v>
                </c:pt>
                <c:pt idx="3178">
                  <c:v>255680</c:v>
                </c:pt>
                <c:pt idx="3179">
                  <c:v>264721</c:v>
                </c:pt>
                <c:pt idx="3180">
                  <c:v>267837</c:v>
                </c:pt>
                <c:pt idx="3181">
                  <c:v>259546</c:v>
                </c:pt>
                <c:pt idx="3182">
                  <c:v>257200</c:v>
                </c:pt>
                <c:pt idx="3183">
                  <c:v>262951</c:v>
                </c:pt>
                <c:pt idx="3184">
                  <c:v>262232</c:v>
                </c:pt>
                <c:pt idx="3185">
                  <c:v>264242</c:v>
                </c:pt>
                <c:pt idx="3186">
                  <c:v>270456</c:v>
                </c:pt>
                <c:pt idx="3187">
                  <c:v>264397</c:v>
                </c:pt>
                <c:pt idx="3188">
                  <c:v>268450</c:v>
                </c:pt>
                <c:pt idx="3189">
                  <c:v>275537</c:v>
                </c:pt>
                <c:pt idx="3190">
                  <c:v>281002</c:v>
                </c:pt>
                <c:pt idx="3191">
                  <c:v>284930</c:v>
                </c:pt>
                <c:pt idx="3192">
                  <c:v>281586</c:v>
                </c:pt>
                <c:pt idx="3193">
                  <c:v>283950</c:v>
                </c:pt>
                <c:pt idx="3194">
                  <c:v>284480</c:v>
                </c:pt>
                <c:pt idx="3195">
                  <c:v>261344</c:v>
                </c:pt>
                <c:pt idx="3196">
                  <c:v>259781</c:v>
                </c:pt>
                <c:pt idx="3197">
                  <c:v>257360</c:v>
                </c:pt>
                <c:pt idx="3198">
                  <c:v>258855</c:v>
                </c:pt>
                <c:pt idx="3199">
                  <c:v>252482</c:v>
                </c:pt>
                <c:pt idx="3200">
                  <c:v>252492</c:v>
                </c:pt>
                <c:pt idx="3201">
                  <c:v>257545</c:v>
                </c:pt>
                <c:pt idx="3202">
                  <c:v>257614</c:v>
                </c:pt>
                <c:pt idx="3203">
                  <c:v>262576</c:v>
                </c:pt>
                <c:pt idx="3204">
                  <c:v>265199</c:v>
                </c:pt>
                <c:pt idx="3205">
                  <c:v>266806</c:v>
                </c:pt>
                <c:pt idx="3206">
                  <c:v>271430</c:v>
                </c:pt>
                <c:pt idx="3207">
                  <c:v>278703</c:v>
                </c:pt>
                <c:pt idx="3208">
                  <c:v>275868</c:v>
                </c:pt>
                <c:pt idx="3209">
                  <c:v>273968</c:v>
                </c:pt>
                <c:pt idx="3210">
                  <c:v>266661</c:v>
                </c:pt>
                <c:pt idx="3211">
                  <c:v>264857</c:v>
                </c:pt>
                <c:pt idx="3212">
                  <c:v>274704</c:v>
                </c:pt>
                <c:pt idx="3213">
                  <c:v>268374</c:v>
                </c:pt>
                <c:pt idx="3214">
                  <c:v>264530</c:v>
                </c:pt>
                <c:pt idx="3215">
                  <c:v>269669</c:v>
                </c:pt>
                <c:pt idx="3216">
                  <c:v>269279</c:v>
                </c:pt>
                <c:pt idx="3217">
                  <c:v>276643</c:v>
                </c:pt>
                <c:pt idx="3218">
                  <c:v>278653</c:v>
                </c:pt>
                <c:pt idx="3219">
                  <c:v>292684</c:v>
                </c:pt>
                <c:pt idx="3220">
                  <c:v>321665</c:v>
                </c:pt>
                <c:pt idx="3221">
                  <c:v>357986</c:v>
                </c:pt>
                <c:pt idx="3222">
                  <c:v>372380</c:v>
                </c:pt>
                <c:pt idx="3223">
                  <c:v>375080</c:v>
                </c:pt>
                <c:pt idx="3224">
                  <c:v>346925</c:v>
                </c:pt>
                <c:pt idx="3225">
                  <c:v>314347</c:v>
                </c:pt>
                <c:pt idx="3226">
                  <c:v>286486</c:v>
                </c:pt>
                <c:pt idx="3227">
                  <c:v>264980</c:v>
                </c:pt>
                <c:pt idx="3228">
                  <c:v>262805</c:v>
                </c:pt>
                <c:pt idx="3229">
                  <c:v>295586</c:v>
                </c:pt>
                <c:pt idx="3230">
                  <c:v>297249</c:v>
                </c:pt>
                <c:pt idx="3231">
                  <c:v>291834</c:v>
                </c:pt>
                <c:pt idx="3232">
                  <c:v>285710</c:v>
                </c:pt>
                <c:pt idx="3233">
                  <c:v>287450</c:v>
                </c:pt>
                <c:pt idx="3234">
                  <c:v>287215</c:v>
                </c:pt>
                <c:pt idx="3235">
                  <c:v>286924</c:v>
                </c:pt>
                <c:pt idx="3236">
                  <c:v>295163</c:v>
                </c:pt>
                <c:pt idx="3237">
                  <c:v>302984</c:v>
                </c:pt>
                <c:pt idx="3238">
                  <c:v>308639</c:v>
                </c:pt>
                <c:pt idx="3239">
                  <c:v>309617</c:v>
                </c:pt>
                <c:pt idx="3240">
                  <c:v>310059</c:v>
                </c:pt>
                <c:pt idx="3241">
                  <c:v>307891</c:v>
                </c:pt>
                <c:pt idx="3242">
                  <c:v>306194</c:v>
                </c:pt>
                <c:pt idx="3243">
                  <c:v>306970</c:v>
                </c:pt>
                <c:pt idx="3244">
                  <c:v>310242</c:v>
                </c:pt>
                <c:pt idx="3245">
                  <c:v>312808</c:v>
                </c:pt>
                <c:pt idx="3246">
                  <c:v>312246</c:v>
                </c:pt>
                <c:pt idx="3247">
                  <c:v>312246</c:v>
                </c:pt>
                <c:pt idx="3248">
                  <c:v>313687</c:v>
                </c:pt>
                <c:pt idx="3249">
                  <c:v>309979</c:v>
                </c:pt>
                <c:pt idx="3250">
                  <c:v>316421</c:v>
                </c:pt>
                <c:pt idx="3251">
                  <c:v>318745</c:v>
                </c:pt>
                <c:pt idx="3252">
                  <c:v>320348</c:v>
                </c:pt>
                <c:pt idx="3253">
                  <c:v>324138</c:v>
                </c:pt>
                <c:pt idx="3254">
                  <c:v>323043</c:v>
                </c:pt>
                <c:pt idx="3255">
                  <c:v>309528</c:v>
                </c:pt>
                <c:pt idx="3256">
                  <c:v>298405</c:v>
                </c:pt>
                <c:pt idx="3257">
                  <c:v>281716</c:v>
                </c:pt>
                <c:pt idx="3258">
                  <c:v>269113</c:v>
                </c:pt>
                <c:pt idx="3259">
                  <c:v>264479</c:v>
                </c:pt>
                <c:pt idx="3260">
                  <c:v>265140</c:v>
                </c:pt>
                <c:pt idx="3261">
                  <c:v>272516</c:v>
                </c:pt>
                <c:pt idx="3262">
                  <c:v>281391</c:v>
                </c:pt>
                <c:pt idx="3263">
                  <c:v>290412</c:v>
                </c:pt>
                <c:pt idx="3264">
                  <c:v>294761</c:v>
                </c:pt>
                <c:pt idx="3265">
                  <c:v>294710</c:v>
                </c:pt>
                <c:pt idx="3266">
                  <c:v>295175</c:v>
                </c:pt>
                <c:pt idx="3267">
                  <c:v>289263</c:v>
                </c:pt>
                <c:pt idx="3268">
                  <c:v>286560</c:v>
                </c:pt>
                <c:pt idx="3269">
                  <c:v>280276</c:v>
                </c:pt>
                <c:pt idx="3270">
                  <c:v>272397</c:v>
                </c:pt>
                <c:pt idx="3271">
                  <c:v>274895</c:v>
                </c:pt>
                <c:pt idx="3272">
                  <c:v>265052</c:v>
                </c:pt>
                <c:pt idx="3273">
                  <c:v>265920</c:v>
                </c:pt>
                <c:pt idx="3274">
                  <c:v>266679</c:v>
                </c:pt>
                <c:pt idx="3275">
                  <c:v>266814</c:v>
                </c:pt>
                <c:pt idx="3276">
                  <c:v>264861</c:v>
                </c:pt>
                <c:pt idx="3277">
                  <c:v>260842</c:v>
                </c:pt>
                <c:pt idx="3278">
                  <c:v>259299</c:v>
                </c:pt>
                <c:pt idx="3279">
                  <c:v>258456</c:v>
                </c:pt>
                <c:pt idx="3280">
                  <c:v>257995</c:v>
                </c:pt>
                <c:pt idx="3281">
                  <c:v>259117</c:v>
                </c:pt>
                <c:pt idx="3282">
                  <c:v>268022</c:v>
                </c:pt>
                <c:pt idx="3283">
                  <c:v>279713</c:v>
                </c:pt>
                <c:pt idx="3284">
                  <c:v>294253</c:v>
                </c:pt>
                <c:pt idx="3285">
                  <c:v>304772</c:v>
                </c:pt>
                <c:pt idx="3286">
                  <c:v>301396</c:v>
                </c:pt>
                <c:pt idx="3287">
                  <c:v>299287</c:v>
                </c:pt>
                <c:pt idx="3288">
                  <c:v>294816</c:v>
                </c:pt>
                <c:pt idx="3289">
                  <c:v>290201</c:v>
                </c:pt>
                <c:pt idx="3290">
                  <c:v>283121</c:v>
                </c:pt>
                <c:pt idx="3291">
                  <c:v>280822</c:v>
                </c:pt>
                <c:pt idx="3292">
                  <c:v>278369</c:v>
                </c:pt>
                <c:pt idx="3293">
                  <c:v>282096</c:v>
                </c:pt>
                <c:pt idx="3294">
                  <c:v>285549</c:v>
                </c:pt>
                <c:pt idx="3295">
                  <c:v>296782</c:v>
                </c:pt>
                <c:pt idx="3296">
                  <c:v>304279</c:v>
                </c:pt>
                <c:pt idx="3297">
                  <c:v>327387</c:v>
                </c:pt>
                <c:pt idx="3298">
                  <c:v>345086</c:v>
                </c:pt>
                <c:pt idx="3299">
                  <c:v>354668</c:v>
                </c:pt>
                <c:pt idx="3300">
                  <c:v>367156</c:v>
                </c:pt>
                <c:pt idx="3301">
                  <c:v>368670</c:v>
                </c:pt>
                <c:pt idx="3302">
                  <c:v>365591</c:v>
                </c:pt>
                <c:pt idx="3303">
                  <c:v>362793</c:v>
                </c:pt>
                <c:pt idx="3304">
                  <c:v>352970</c:v>
                </c:pt>
                <c:pt idx="3305">
                  <c:v>333840</c:v>
                </c:pt>
                <c:pt idx="3306">
                  <c:v>313814</c:v>
                </c:pt>
                <c:pt idx="3307">
                  <c:v>306177</c:v>
                </c:pt>
                <c:pt idx="3308">
                  <c:v>309141</c:v>
                </c:pt>
                <c:pt idx="3309">
                  <c:v>321600</c:v>
                </c:pt>
                <c:pt idx="3310">
                  <c:v>336551</c:v>
                </c:pt>
                <c:pt idx="3311">
                  <c:v>342618</c:v>
                </c:pt>
                <c:pt idx="3312">
                  <c:v>329468</c:v>
                </c:pt>
                <c:pt idx="3313">
                  <c:v>305114</c:v>
                </c:pt>
                <c:pt idx="3314">
                  <c:v>285251</c:v>
                </c:pt>
                <c:pt idx="3315">
                  <c:v>268319</c:v>
                </c:pt>
                <c:pt idx="3316">
                  <c:v>254945</c:v>
                </c:pt>
                <c:pt idx="3317">
                  <c:v>258278</c:v>
                </c:pt>
                <c:pt idx="3318">
                  <c:v>254043</c:v>
                </c:pt>
                <c:pt idx="3319">
                  <c:v>252045</c:v>
                </c:pt>
                <c:pt idx="3320">
                  <c:v>250922</c:v>
                </c:pt>
                <c:pt idx="3321">
                  <c:v>250492</c:v>
                </c:pt>
                <c:pt idx="3322">
                  <c:v>247181</c:v>
                </c:pt>
                <c:pt idx="3323">
                  <c:v>247355</c:v>
                </c:pt>
                <c:pt idx="3324">
                  <c:v>243529</c:v>
                </c:pt>
                <c:pt idx="3325">
                  <c:v>237519</c:v>
                </c:pt>
                <c:pt idx="3326">
                  <c:v>238072</c:v>
                </c:pt>
                <c:pt idx="3327">
                  <c:v>240896</c:v>
                </c:pt>
                <c:pt idx="3328">
                  <c:v>246992</c:v>
                </c:pt>
                <c:pt idx="3329">
                  <c:v>256366</c:v>
                </c:pt>
                <c:pt idx="3330">
                  <c:v>256739</c:v>
                </c:pt>
                <c:pt idx="3331">
                  <c:v>254010</c:v>
                </c:pt>
                <c:pt idx="3332">
                  <c:v>253331</c:v>
                </c:pt>
                <c:pt idx="3333">
                  <c:v>245579</c:v>
                </c:pt>
                <c:pt idx="3334">
                  <c:v>244869</c:v>
                </c:pt>
                <c:pt idx="3335">
                  <c:v>235164</c:v>
                </c:pt>
                <c:pt idx="3336">
                  <c:v>230470</c:v>
                </c:pt>
                <c:pt idx="3337">
                  <c:v>225602</c:v>
                </c:pt>
                <c:pt idx="3338">
                  <c:v>222899</c:v>
                </c:pt>
                <c:pt idx="3339">
                  <c:v>221429</c:v>
                </c:pt>
                <c:pt idx="3340">
                  <c:v>221946</c:v>
                </c:pt>
                <c:pt idx="3341">
                  <c:v>223566</c:v>
                </c:pt>
                <c:pt idx="3342">
                  <c:v>220659</c:v>
                </c:pt>
                <c:pt idx="3343">
                  <c:v>226695</c:v>
                </c:pt>
                <c:pt idx="3344">
                  <c:v>228929</c:v>
                </c:pt>
                <c:pt idx="3345">
                  <c:v>232826</c:v>
                </c:pt>
                <c:pt idx="3346">
                  <c:v>237106</c:v>
                </c:pt>
                <c:pt idx="3347">
                  <c:v>233152</c:v>
                </c:pt>
                <c:pt idx="3348">
                  <c:v>233385</c:v>
                </c:pt>
                <c:pt idx="3349">
                  <c:v>232844</c:v>
                </c:pt>
                <c:pt idx="3350">
                  <c:v>241853</c:v>
                </c:pt>
                <c:pt idx="3351">
                  <c:v>250917</c:v>
                </c:pt>
                <c:pt idx="3352">
                  <c:v>268085</c:v>
                </c:pt>
                <c:pt idx="3353">
                  <c:v>294291</c:v>
                </c:pt>
                <c:pt idx="3354">
                  <c:v>309729</c:v>
                </c:pt>
                <c:pt idx="3355">
                  <c:v>324795</c:v>
                </c:pt>
                <c:pt idx="3356">
                  <c:v>338986</c:v>
                </c:pt>
                <c:pt idx="3357">
                  <c:v>341200</c:v>
                </c:pt>
                <c:pt idx="3358">
                  <c:v>338585</c:v>
                </c:pt>
                <c:pt idx="3359">
                  <c:v>330518</c:v>
                </c:pt>
                <c:pt idx="3360">
                  <c:v>318603</c:v>
                </c:pt>
                <c:pt idx="3361">
                  <c:v>306022</c:v>
                </c:pt>
                <c:pt idx="3362">
                  <c:v>304502</c:v>
                </c:pt>
                <c:pt idx="3363">
                  <c:v>304464</c:v>
                </c:pt>
                <c:pt idx="3364">
                  <c:v>295783</c:v>
                </c:pt>
                <c:pt idx="3365">
                  <c:v>291675</c:v>
                </c:pt>
                <c:pt idx="3366">
                  <c:v>288216</c:v>
                </c:pt>
                <c:pt idx="3367">
                  <c:v>277962</c:v>
                </c:pt>
                <c:pt idx="3368">
                  <c:v>282415</c:v>
                </c:pt>
                <c:pt idx="3369">
                  <c:v>293282</c:v>
                </c:pt>
                <c:pt idx="3370">
                  <c:v>309184</c:v>
                </c:pt>
                <c:pt idx="3371">
                  <c:v>319096</c:v>
                </c:pt>
                <c:pt idx="3372">
                  <c:v>323765</c:v>
                </c:pt>
                <c:pt idx="3373">
                  <c:v>307748</c:v>
                </c:pt>
                <c:pt idx="3374">
                  <c:v>295495</c:v>
                </c:pt>
                <c:pt idx="3375">
                  <c:v>281466</c:v>
                </c:pt>
                <c:pt idx="3376">
                  <c:v>274439</c:v>
                </c:pt>
                <c:pt idx="3377">
                  <c:v>263764</c:v>
                </c:pt>
                <c:pt idx="3378">
                  <c:v>257269</c:v>
                </c:pt>
                <c:pt idx="3379">
                  <c:v>248939</c:v>
                </c:pt>
                <c:pt idx="3380">
                  <c:v>260388</c:v>
                </c:pt>
                <c:pt idx="3381">
                  <c:v>262054</c:v>
                </c:pt>
                <c:pt idx="3382">
                  <c:v>254011</c:v>
                </c:pt>
                <c:pt idx="3383">
                  <c:v>250715</c:v>
                </c:pt>
                <c:pt idx="3384">
                  <c:v>255308</c:v>
                </c:pt>
                <c:pt idx="3385">
                  <c:v>258910</c:v>
                </c:pt>
                <c:pt idx="3386">
                  <c:v>274188</c:v>
                </c:pt>
                <c:pt idx="3387">
                  <c:v>279431</c:v>
                </c:pt>
                <c:pt idx="3388">
                  <c:v>283553</c:v>
                </c:pt>
                <c:pt idx="3389">
                  <c:v>287125</c:v>
                </c:pt>
                <c:pt idx="3390">
                  <c:v>286434</c:v>
                </c:pt>
                <c:pt idx="3391">
                  <c:v>285657</c:v>
                </c:pt>
                <c:pt idx="3392">
                  <c:v>282596</c:v>
                </c:pt>
                <c:pt idx="3393">
                  <c:v>280741</c:v>
                </c:pt>
                <c:pt idx="3394">
                  <c:v>278236</c:v>
                </c:pt>
                <c:pt idx="3395">
                  <c:v>286678</c:v>
                </c:pt>
                <c:pt idx="3396">
                  <c:v>275622</c:v>
                </c:pt>
                <c:pt idx="3397">
                  <c:v>277722</c:v>
                </c:pt>
                <c:pt idx="3398">
                  <c:v>275129</c:v>
                </c:pt>
                <c:pt idx="3399">
                  <c:v>274631</c:v>
                </c:pt>
                <c:pt idx="3400">
                  <c:v>274151</c:v>
                </c:pt>
                <c:pt idx="3401">
                  <c:v>275367</c:v>
                </c:pt>
                <c:pt idx="3402">
                  <c:v>275048</c:v>
                </c:pt>
                <c:pt idx="3403">
                  <c:v>272363</c:v>
                </c:pt>
                <c:pt idx="3404">
                  <c:v>275839</c:v>
                </c:pt>
                <c:pt idx="3405">
                  <c:v>272987</c:v>
                </c:pt>
                <c:pt idx="3406">
                  <c:v>270390</c:v>
                </c:pt>
                <c:pt idx="3407">
                  <c:v>265677</c:v>
                </c:pt>
                <c:pt idx="3408">
                  <c:v>271768</c:v>
                </c:pt>
                <c:pt idx="3409">
                  <c:v>268189</c:v>
                </c:pt>
                <c:pt idx="3410">
                  <c:v>273385</c:v>
                </c:pt>
                <c:pt idx="3411">
                  <c:v>270525</c:v>
                </c:pt>
                <c:pt idx="3412">
                  <c:v>271189</c:v>
                </c:pt>
                <c:pt idx="3413">
                  <c:v>282030</c:v>
                </c:pt>
                <c:pt idx="3414">
                  <c:v>279484</c:v>
                </c:pt>
                <c:pt idx="3415">
                  <c:v>284025</c:v>
                </c:pt>
                <c:pt idx="3416">
                  <c:v>297184</c:v>
                </c:pt>
                <c:pt idx="3417">
                  <c:v>303509</c:v>
                </c:pt>
                <c:pt idx="3418">
                  <c:v>302429</c:v>
                </c:pt>
                <c:pt idx="3419">
                  <c:v>310116</c:v>
                </c:pt>
                <c:pt idx="3420">
                  <c:v>310988</c:v>
                </c:pt>
                <c:pt idx="3421">
                  <c:v>329908</c:v>
                </c:pt>
                <c:pt idx="3422">
                  <c:v>327609</c:v>
                </c:pt>
                <c:pt idx="3423">
                  <c:v>321649</c:v>
                </c:pt>
                <c:pt idx="3424">
                  <c:v>324821</c:v>
                </c:pt>
                <c:pt idx="3425">
                  <c:v>325275</c:v>
                </c:pt>
                <c:pt idx="3426">
                  <c:v>324077</c:v>
                </c:pt>
                <c:pt idx="3427">
                  <c:v>333696</c:v>
                </c:pt>
                <c:pt idx="3428">
                  <c:v>322304</c:v>
                </c:pt>
                <c:pt idx="3429">
                  <c:v>322719</c:v>
                </c:pt>
                <c:pt idx="3430">
                  <c:v>318495</c:v>
                </c:pt>
                <c:pt idx="3431">
                  <c:v>318996</c:v>
                </c:pt>
                <c:pt idx="3432">
                  <c:v>334403</c:v>
                </c:pt>
                <c:pt idx="3433">
                  <c:v>326781</c:v>
                </c:pt>
                <c:pt idx="3434">
                  <c:v>320940</c:v>
                </c:pt>
                <c:pt idx="3435">
                  <c:v>314668</c:v>
                </c:pt>
                <c:pt idx="3436">
                  <c:v>315478</c:v>
                </c:pt>
                <c:pt idx="3437">
                  <c:v>315300</c:v>
                </c:pt>
                <c:pt idx="3438">
                  <c:v>314825</c:v>
                </c:pt>
                <c:pt idx="3439">
                  <c:v>318144</c:v>
                </c:pt>
                <c:pt idx="3440">
                  <c:v>321247</c:v>
                </c:pt>
                <c:pt idx="3441">
                  <c:v>302850</c:v>
                </c:pt>
                <c:pt idx="3442">
                  <c:v>299004</c:v>
                </c:pt>
                <c:pt idx="3443">
                  <c:v>288949</c:v>
                </c:pt>
                <c:pt idx="3444">
                  <c:v>283849</c:v>
                </c:pt>
                <c:pt idx="3445">
                  <c:v>286367</c:v>
                </c:pt>
                <c:pt idx="3446">
                  <c:v>265779</c:v>
                </c:pt>
                <c:pt idx="3447">
                  <c:v>261622</c:v>
                </c:pt>
                <c:pt idx="3448">
                  <c:v>258823</c:v>
                </c:pt>
                <c:pt idx="3449">
                  <c:v>250572</c:v>
                </c:pt>
                <c:pt idx="3450">
                  <c:v>248929</c:v>
                </c:pt>
                <c:pt idx="3451">
                  <c:v>251763</c:v>
                </c:pt>
                <c:pt idx="3452">
                  <c:v>252847</c:v>
                </c:pt>
                <c:pt idx="3453">
                  <c:v>246700</c:v>
                </c:pt>
                <c:pt idx="3454">
                  <c:v>246532</c:v>
                </c:pt>
                <c:pt idx="3455">
                  <c:v>245812</c:v>
                </c:pt>
                <c:pt idx="3456">
                  <c:v>247854</c:v>
                </c:pt>
                <c:pt idx="3457">
                  <c:v>246226</c:v>
                </c:pt>
                <c:pt idx="3458">
                  <c:v>247421</c:v>
                </c:pt>
                <c:pt idx="3459">
                  <c:v>247328</c:v>
                </c:pt>
                <c:pt idx="3460">
                  <c:v>244553</c:v>
                </c:pt>
                <c:pt idx="3461">
                  <c:v>251714</c:v>
                </c:pt>
                <c:pt idx="3462">
                  <c:v>247195</c:v>
                </c:pt>
                <c:pt idx="3463">
                  <c:v>244904</c:v>
                </c:pt>
                <c:pt idx="3464">
                  <c:v>244540</c:v>
                </c:pt>
                <c:pt idx="3465">
                  <c:v>244067</c:v>
                </c:pt>
                <c:pt idx="3466">
                  <c:v>267220</c:v>
                </c:pt>
                <c:pt idx="3467">
                  <c:v>270134</c:v>
                </c:pt>
                <c:pt idx="3468">
                  <c:v>265575</c:v>
                </c:pt>
                <c:pt idx="3469">
                  <c:v>259468</c:v>
                </c:pt>
                <c:pt idx="3470">
                  <c:v>260982</c:v>
                </c:pt>
                <c:pt idx="3471">
                  <c:v>259968</c:v>
                </c:pt>
                <c:pt idx="3472">
                  <c:v>255338</c:v>
                </c:pt>
                <c:pt idx="3473">
                  <c:v>256090</c:v>
                </c:pt>
                <c:pt idx="3474">
                  <c:v>253749</c:v>
                </c:pt>
                <c:pt idx="3475">
                  <c:v>254644</c:v>
                </c:pt>
                <c:pt idx="3476">
                  <c:v>254343</c:v>
                </c:pt>
                <c:pt idx="3477">
                  <c:v>256322</c:v>
                </c:pt>
                <c:pt idx="3478">
                  <c:v>253103</c:v>
                </c:pt>
                <c:pt idx="3479">
                  <c:v>252654</c:v>
                </c:pt>
                <c:pt idx="3480">
                  <c:v>247946</c:v>
                </c:pt>
                <c:pt idx="3481">
                  <c:v>248477</c:v>
                </c:pt>
                <c:pt idx="3482">
                  <c:v>253036</c:v>
                </c:pt>
                <c:pt idx="3483">
                  <c:v>259349</c:v>
                </c:pt>
                <c:pt idx="3484">
                  <c:v>262105</c:v>
                </c:pt>
                <c:pt idx="3485">
                  <c:v>268875</c:v>
                </c:pt>
                <c:pt idx="3486">
                  <c:v>269759</c:v>
                </c:pt>
                <c:pt idx="3487">
                  <c:v>267618</c:v>
                </c:pt>
                <c:pt idx="3488">
                  <c:v>263312</c:v>
                </c:pt>
                <c:pt idx="3489">
                  <c:v>258075</c:v>
                </c:pt>
                <c:pt idx="3490">
                  <c:v>255834</c:v>
                </c:pt>
                <c:pt idx="3491">
                  <c:v>258514</c:v>
                </c:pt>
                <c:pt idx="3492">
                  <c:v>265524</c:v>
                </c:pt>
                <c:pt idx="3493">
                  <c:v>278848</c:v>
                </c:pt>
                <c:pt idx="3494">
                  <c:v>284441</c:v>
                </c:pt>
                <c:pt idx="3495">
                  <c:v>294726</c:v>
                </c:pt>
                <c:pt idx="3496">
                  <c:v>301836</c:v>
                </c:pt>
                <c:pt idx="3497">
                  <c:v>309150</c:v>
                </c:pt>
                <c:pt idx="3498">
                  <c:v>315606</c:v>
                </c:pt>
                <c:pt idx="3499">
                  <c:v>319525</c:v>
                </c:pt>
                <c:pt idx="3500">
                  <c:v>321871</c:v>
                </c:pt>
                <c:pt idx="3501">
                  <c:v>325761</c:v>
                </c:pt>
                <c:pt idx="3502">
                  <c:v>326034</c:v>
                </c:pt>
                <c:pt idx="3503">
                  <c:v>329601</c:v>
                </c:pt>
                <c:pt idx="3504">
                  <c:v>338100</c:v>
                </c:pt>
                <c:pt idx="3505">
                  <c:v>338382</c:v>
                </c:pt>
                <c:pt idx="3506">
                  <c:v>332503</c:v>
                </c:pt>
                <c:pt idx="3507">
                  <c:v>325478</c:v>
                </c:pt>
                <c:pt idx="3508">
                  <c:v>322863</c:v>
                </c:pt>
                <c:pt idx="3509">
                  <c:v>319939</c:v>
                </c:pt>
                <c:pt idx="3510">
                  <c:v>331600</c:v>
                </c:pt>
                <c:pt idx="3511">
                  <c:v>355224</c:v>
                </c:pt>
                <c:pt idx="3512">
                  <c:v>378405</c:v>
                </c:pt>
                <c:pt idx="3513">
                  <c:v>399607</c:v>
                </c:pt>
                <c:pt idx="3514">
                  <c:v>418543</c:v>
                </c:pt>
                <c:pt idx="3515">
                  <c:v>423445</c:v>
                </c:pt>
                <c:pt idx="3516">
                  <c:v>420279</c:v>
                </c:pt>
                <c:pt idx="3517">
                  <c:v>403048</c:v>
                </c:pt>
                <c:pt idx="3518">
                  <c:v>381251</c:v>
                </c:pt>
                <c:pt idx="3519">
                  <c:v>356916</c:v>
                </c:pt>
                <c:pt idx="3520">
                  <c:v>343971</c:v>
                </c:pt>
                <c:pt idx="3521">
                  <c:v>331697</c:v>
                </c:pt>
                <c:pt idx="3522">
                  <c:v>322208</c:v>
                </c:pt>
                <c:pt idx="3523">
                  <c:v>319846</c:v>
                </c:pt>
                <c:pt idx="3524">
                  <c:v>327693</c:v>
                </c:pt>
                <c:pt idx="3525">
                  <c:v>334857</c:v>
                </c:pt>
                <c:pt idx="3526">
                  <c:v>343062</c:v>
                </c:pt>
                <c:pt idx="3527">
                  <c:v>349950</c:v>
                </c:pt>
                <c:pt idx="3528">
                  <c:v>355702</c:v>
                </c:pt>
                <c:pt idx="3529">
                  <c:v>364058</c:v>
                </c:pt>
                <c:pt idx="3530">
                  <c:v>365648</c:v>
                </c:pt>
                <c:pt idx="3531">
                  <c:v>368876</c:v>
                </c:pt>
                <c:pt idx="3532">
                  <c:v>364531</c:v>
                </c:pt>
                <c:pt idx="3533">
                  <c:v>363706</c:v>
                </c:pt>
                <c:pt idx="3534">
                  <c:v>361880</c:v>
                </c:pt>
                <c:pt idx="3535">
                  <c:v>356530</c:v>
                </c:pt>
                <c:pt idx="3536">
                  <c:v>359005</c:v>
                </c:pt>
                <c:pt idx="3537">
                  <c:v>362215</c:v>
                </c:pt>
                <c:pt idx="3538">
                  <c:v>362013</c:v>
                </c:pt>
                <c:pt idx="3539">
                  <c:v>361857</c:v>
                </c:pt>
                <c:pt idx="3540">
                  <c:v>364409</c:v>
                </c:pt>
                <c:pt idx="3541">
                  <c:v>362947</c:v>
                </c:pt>
                <c:pt idx="3542">
                  <c:v>366407</c:v>
                </c:pt>
                <c:pt idx="3543">
                  <c:v>368494</c:v>
                </c:pt>
                <c:pt idx="3544">
                  <c:v>372967</c:v>
                </c:pt>
                <c:pt idx="3545">
                  <c:v>385822</c:v>
                </c:pt>
                <c:pt idx="3546">
                  <c:v>395713</c:v>
                </c:pt>
                <c:pt idx="3547">
                  <c:v>400279</c:v>
                </c:pt>
                <c:pt idx="3548">
                  <c:v>417562</c:v>
                </c:pt>
                <c:pt idx="3549">
                  <c:v>450908</c:v>
                </c:pt>
                <c:pt idx="3550">
                  <c:v>526403</c:v>
                </c:pt>
                <c:pt idx="3551">
                  <c:v>681969</c:v>
                </c:pt>
                <c:pt idx="3552">
                  <c:v>924531</c:v>
                </c:pt>
                <c:pt idx="3553">
                  <c:v>1275288</c:v>
                </c:pt>
                <c:pt idx="3554">
                  <c:v>1756392</c:v>
                </c:pt>
                <c:pt idx="3555">
                  <c:v>2329606</c:v>
                </c:pt>
                <c:pt idx="3556">
                  <c:v>2975656</c:v>
                </c:pt>
                <c:pt idx="3557">
                  <c:v>3708287</c:v>
                </c:pt>
                <c:pt idx="3558">
                  <c:v>4951601</c:v>
                </c:pt>
                <c:pt idx="3559">
                  <c:v>5835068</c:v>
                </c:pt>
                <c:pt idx="3560">
                  <c:v>6743301</c:v>
                </c:pt>
                <c:pt idx="3561">
                  <c:v>7719046</c:v>
                </c:pt>
                <c:pt idx="3562">
                  <c:v>8256723</c:v>
                </c:pt>
                <c:pt idx="3563">
                  <c:v>6327445</c:v>
                </c:pt>
                <c:pt idx="3564">
                  <c:v>4459278</c:v>
                </c:pt>
                <c:pt idx="3565">
                  <c:v>3535701</c:v>
                </c:pt>
                <c:pt idx="3566">
                  <c:v>3025471</c:v>
                </c:pt>
                <c:pt idx="3567">
                  <c:v>2713688</c:v>
                </c:pt>
                <c:pt idx="3568">
                  <c:v>2472068</c:v>
                </c:pt>
                <c:pt idx="3569">
                  <c:v>2250715</c:v>
                </c:pt>
                <c:pt idx="3570">
                  <c:v>2056231</c:v>
                </c:pt>
                <c:pt idx="3571">
                  <c:v>1916077</c:v>
                </c:pt>
                <c:pt idx="3572">
                  <c:v>1842237</c:v>
                </c:pt>
                <c:pt idx="3573">
                  <c:v>1762662</c:v>
                </c:pt>
                <c:pt idx="3574">
                  <c:v>1736604</c:v>
                </c:pt>
                <c:pt idx="3575">
                  <c:v>1651819</c:v>
                </c:pt>
                <c:pt idx="3576">
                  <c:v>1607372</c:v>
                </c:pt>
                <c:pt idx="3577">
                  <c:v>1584736</c:v>
                </c:pt>
                <c:pt idx="3578">
                  <c:v>1627634</c:v>
                </c:pt>
                <c:pt idx="3579">
                  <c:v>1704566</c:v>
                </c:pt>
                <c:pt idx="3580">
                  <c:v>1799193</c:v>
                </c:pt>
                <c:pt idx="3581">
                  <c:v>1898830</c:v>
                </c:pt>
                <c:pt idx="3582">
                  <c:v>2065184</c:v>
                </c:pt>
                <c:pt idx="3583">
                  <c:v>2053061</c:v>
                </c:pt>
                <c:pt idx="3584">
                  <c:v>1984468</c:v>
                </c:pt>
                <c:pt idx="3585">
                  <c:v>1908018</c:v>
                </c:pt>
                <c:pt idx="3586">
                  <c:v>1815101</c:v>
                </c:pt>
                <c:pt idx="3587">
                  <c:v>1679599</c:v>
                </c:pt>
                <c:pt idx="3588">
                  <c:v>1577062</c:v>
                </c:pt>
                <c:pt idx="3589">
                  <c:v>1491667</c:v>
                </c:pt>
                <c:pt idx="3590">
                  <c:v>1414780</c:v>
                </c:pt>
                <c:pt idx="3591">
                  <c:v>1363395</c:v>
                </c:pt>
                <c:pt idx="3592">
                  <c:v>1299933</c:v>
                </c:pt>
                <c:pt idx="3593">
                  <c:v>1252409</c:v>
                </c:pt>
                <c:pt idx="3594">
                  <c:v>1189561</c:v>
                </c:pt>
                <c:pt idx="3595">
                  <c:v>1138141</c:v>
                </c:pt>
                <c:pt idx="3596">
                  <c:v>1091001</c:v>
                </c:pt>
                <c:pt idx="3597">
                  <c:v>1059661</c:v>
                </c:pt>
                <c:pt idx="3598">
                  <c:v>1022730</c:v>
                </c:pt>
                <c:pt idx="3599">
                  <c:v>1013767</c:v>
                </c:pt>
                <c:pt idx="3600">
                  <c:v>980384</c:v>
                </c:pt>
                <c:pt idx="3601">
                  <c:v>993833</c:v>
                </c:pt>
                <c:pt idx="3602">
                  <c:v>1049057</c:v>
                </c:pt>
                <c:pt idx="3603">
                  <c:v>1160278</c:v>
                </c:pt>
                <c:pt idx="3604">
                  <c:v>1274789</c:v>
                </c:pt>
                <c:pt idx="3605">
                  <c:v>1348525</c:v>
                </c:pt>
                <c:pt idx="3606">
                  <c:v>1313398</c:v>
                </c:pt>
                <c:pt idx="3607">
                  <c:v>1217079</c:v>
                </c:pt>
                <c:pt idx="3608">
                  <c:v>1085321</c:v>
                </c:pt>
                <c:pt idx="3609">
                  <c:v>955671</c:v>
                </c:pt>
                <c:pt idx="3610">
                  <c:v>865117</c:v>
                </c:pt>
                <c:pt idx="3611">
                  <c:v>801630</c:v>
                </c:pt>
                <c:pt idx="3612">
                  <c:v>760495</c:v>
                </c:pt>
                <c:pt idx="3613">
                  <c:v>737268</c:v>
                </c:pt>
                <c:pt idx="3614">
                  <c:v>717860</c:v>
                </c:pt>
                <c:pt idx="3615">
                  <c:v>719262</c:v>
                </c:pt>
                <c:pt idx="3616">
                  <c:v>707335</c:v>
                </c:pt>
                <c:pt idx="3617">
                  <c:v>710166</c:v>
                </c:pt>
                <c:pt idx="3618">
                  <c:v>710127</c:v>
                </c:pt>
                <c:pt idx="3619">
                  <c:v>720777</c:v>
                </c:pt>
                <c:pt idx="3620">
                  <c:v>682937</c:v>
                </c:pt>
                <c:pt idx="3621">
                  <c:v>662827</c:v>
                </c:pt>
                <c:pt idx="3622">
                  <c:v>633020</c:v>
                </c:pt>
                <c:pt idx="3623">
                  <c:v>616232</c:v>
                </c:pt>
                <c:pt idx="3624">
                  <c:v>597214</c:v>
                </c:pt>
                <c:pt idx="3625">
                  <c:v>582404</c:v>
                </c:pt>
                <c:pt idx="3626">
                  <c:v>579531</c:v>
                </c:pt>
                <c:pt idx="3627">
                  <c:v>560670</c:v>
                </c:pt>
                <c:pt idx="3628">
                  <c:v>558551</c:v>
                </c:pt>
                <c:pt idx="3629">
                  <c:v>545900</c:v>
                </c:pt>
                <c:pt idx="3630">
                  <c:v>535569</c:v>
                </c:pt>
                <c:pt idx="3631">
                  <c:v>516220</c:v>
                </c:pt>
                <c:pt idx="3632">
                  <c:v>504844</c:v>
                </c:pt>
                <c:pt idx="3633">
                  <c:v>499026</c:v>
                </c:pt>
                <c:pt idx="3634">
                  <c:v>489363</c:v>
                </c:pt>
                <c:pt idx="3635">
                  <c:v>480841</c:v>
                </c:pt>
                <c:pt idx="3636">
                  <c:v>500617</c:v>
                </c:pt>
                <c:pt idx="3637">
                  <c:v>514512</c:v>
                </c:pt>
                <c:pt idx="3638">
                  <c:v>496242</c:v>
                </c:pt>
                <c:pt idx="3639">
                  <c:v>481377</c:v>
                </c:pt>
                <c:pt idx="3640">
                  <c:v>465382</c:v>
                </c:pt>
                <c:pt idx="3641">
                  <c:v>455141</c:v>
                </c:pt>
                <c:pt idx="3642">
                  <c:v>444091</c:v>
                </c:pt>
                <c:pt idx="3643">
                  <c:v>447893</c:v>
                </c:pt>
                <c:pt idx="3644">
                  <c:v>444195</c:v>
                </c:pt>
                <c:pt idx="3645">
                  <c:v>446416</c:v>
                </c:pt>
                <c:pt idx="3646">
                  <c:v>441188</c:v>
                </c:pt>
                <c:pt idx="3647">
                  <c:v>448145</c:v>
                </c:pt>
                <c:pt idx="3648">
                  <c:v>432569</c:v>
                </c:pt>
                <c:pt idx="3649">
                  <c:v>437191</c:v>
                </c:pt>
                <c:pt idx="3650">
                  <c:v>432734</c:v>
                </c:pt>
                <c:pt idx="3651">
                  <c:v>447919</c:v>
                </c:pt>
                <c:pt idx="3652">
                  <c:v>445456</c:v>
                </c:pt>
                <c:pt idx="3653">
                  <c:v>447011</c:v>
                </c:pt>
                <c:pt idx="3654">
                  <c:v>451996</c:v>
                </c:pt>
                <c:pt idx="3655">
                  <c:v>456039</c:v>
                </c:pt>
                <c:pt idx="3656">
                  <c:v>457202</c:v>
                </c:pt>
                <c:pt idx="3657">
                  <c:v>460101</c:v>
                </c:pt>
                <c:pt idx="3658">
                  <c:v>452578</c:v>
                </c:pt>
                <c:pt idx="3659">
                  <c:v>450879</c:v>
                </c:pt>
                <c:pt idx="3660">
                  <c:v>449233</c:v>
                </c:pt>
                <c:pt idx="3661">
                  <c:v>437630</c:v>
                </c:pt>
                <c:pt idx="3662">
                  <c:v>433434</c:v>
                </c:pt>
                <c:pt idx="3663">
                  <c:v>431528</c:v>
                </c:pt>
                <c:pt idx="3664">
                  <c:v>426381</c:v>
                </c:pt>
                <c:pt idx="3665">
                  <c:v>415881</c:v>
                </c:pt>
                <c:pt idx="3666">
                  <c:v>404043</c:v>
                </c:pt>
                <c:pt idx="3667">
                  <c:v>396807</c:v>
                </c:pt>
                <c:pt idx="3668">
                  <c:v>390971</c:v>
                </c:pt>
                <c:pt idx="3669">
                  <c:v>388556</c:v>
                </c:pt>
                <c:pt idx="3670">
                  <c:v>380661</c:v>
                </c:pt>
                <c:pt idx="3671">
                  <c:v>381063</c:v>
                </c:pt>
                <c:pt idx="3672">
                  <c:v>386998</c:v>
                </c:pt>
                <c:pt idx="3673">
                  <c:v>383471</c:v>
                </c:pt>
                <c:pt idx="3674">
                  <c:v>377729</c:v>
                </c:pt>
                <c:pt idx="3675">
                  <c:v>371931</c:v>
                </c:pt>
                <c:pt idx="3676">
                  <c:v>369308</c:v>
                </c:pt>
                <c:pt idx="3677">
                  <c:v>350895</c:v>
                </c:pt>
                <c:pt idx="3678">
                  <c:v>353886</c:v>
                </c:pt>
                <c:pt idx="3679">
                  <c:v>350596</c:v>
                </c:pt>
                <c:pt idx="3680">
                  <c:v>349143</c:v>
                </c:pt>
                <c:pt idx="3681">
                  <c:v>356641</c:v>
                </c:pt>
                <c:pt idx="3682">
                  <c:v>357351</c:v>
                </c:pt>
                <c:pt idx="3683">
                  <c:v>354954</c:v>
                </c:pt>
                <c:pt idx="3684">
                  <c:v>355228</c:v>
                </c:pt>
                <c:pt idx="3685">
                  <c:v>354659</c:v>
                </c:pt>
                <c:pt idx="3686">
                  <c:v>354351</c:v>
                </c:pt>
                <c:pt idx="3687">
                  <c:v>350221</c:v>
                </c:pt>
                <c:pt idx="3688">
                  <c:v>382509</c:v>
                </c:pt>
                <c:pt idx="3689">
                  <c:v>394234</c:v>
                </c:pt>
                <c:pt idx="3690">
                  <c:v>386087</c:v>
                </c:pt>
                <c:pt idx="3691">
                  <c:v>383291</c:v>
                </c:pt>
                <c:pt idx="3692">
                  <c:v>375044</c:v>
                </c:pt>
                <c:pt idx="3693">
                  <c:v>365500</c:v>
                </c:pt>
                <c:pt idx="3694">
                  <c:v>358176</c:v>
                </c:pt>
                <c:pt idx="3695">
                  <c:v>349359</c:v>
                </c:pt>
                <c:pt idx="3696">
                  <c:v>349461</c:v>
                </c:pt>
                <c:pt idx="3697">
                  <c:v>347502</c:v>
                </c:pt>
                <c:pt idx="3698">
                  <c:v>343045</c:v>
                </c:pt>
                <c:pt idx="3699">
                  <c:v>341818</c:v>
                </c:pt>
                <c:pt idx="3700">
                  <c:v>339970</c:v>
                </c:pt>
                <c:pt idx="3701">
                  <c:v>339397</c:v>
                </c:pt>
                <c:pt idx="3702">
                  <c:v>335412</c:v>
                </c:pt>
                <c:pt idx="3703">
                  <c:v>331292</c:v>
                </c:pt>
                <c:pt idx="3704">
                  <c:v>330217</c:v>
                </c:pt>
                <c:pt idx="3705">
                  <c:v>331505</c:v>
                </c:pt>
                <c:pt idx="3706">
                  <c:v>326360</c:v>
                </c:pt>
                <c:pt idx="3707">
                  <c:v>323199</c:v>
                </c:pt>
                <c:pt idx="3708">
                  <c:v>320300</c:v>
                </c:pt>
                <c:pt idx="3709">
                  <c:v>321470</c:v>
                </c:pt>
                <c:pt idx="3710">
                  <c:v>320864</c:v>
                </c:pt>
                <c:pt idx="3711">
                  <c:v>318128</c:v>
                </c:pt>
                <c:pt idx="3712">
                  <c:v>315436</c:v>
                </c:pt>
                <c:pt idx="3713">
                  <c:v>315977</c:v>
                </c:pt>
                <c:pt idx="3714">
                  <c:v>313238</c:v>
                </c:pt>
                <c:pt idx="3715">
                  <c:v>313369</c:v>
                </c:pt>
                <c:pt idx="3716">
                  <c:v>310598</c:v>
                </c:pt>
                <c:pt idx="3717">
                  <c:v>308161</c:v>
                </c:pt>
                <c:pt idx="3718">
                  <c:v>306818</c:v>
                </c:pt>
                <c:pt idx="3719">
                  <c:v>303418</c:v>
                </c:pt>
                <c:pt idx="3720">
                  <c:v>297800</c:v>
                </c:pt>
                <c:pt idx="3721">
                  <c:v>300224</c:v>
                </c:pt>
                <c:pt idx="3722">
                  <c:v>298965</c:v>
                </c:pt>
                <c:pt idx="3723">
                  <c:v>298298</c:v>
                </c:pt>
                <c:pt idx="3724">
                  <c:v>296631</c:v>
                </c:pt>
                <c:pt idx="3725">
                  <c:v>296509</c:v>
                </c:pt>
                <c:pt idx="3726">
                  <c:v>297935</c:v>
                </c:pt>
                <c:pt idx="3727">
                  <c:v>291867</c:v>
                </c:pt>
                <c:pt idx="3728">
                  <c:v>291556</c:v>
                </c:pt>
                <c:pt idx="3729">
                  <c:v>290249</c:v>
                </c:pt>
                <c:pt idx="3730">
                  <c:v>286977</c:v>
                </c:pt>
                <c:pt idx="3731">
                  <c:v>288042</c:v>
                </c:pt>
                <c:pt idx="3732">
                  <c:v>292383</c:v>
                </c:pt>
                <c:pt idx="3733">
                  <c:v>290604</c:v>
                </c:pt>
                <c:pt idx="3734">
                  <c:v>290577</c:v>
                </c:pt>
                <c:pt idx="3735">
                  <c:v>291939</c:v>
                </c:pt>
                <c:pt idx="3736">
                  <c:v>293186</c:v>
                </c:pt>
                <c:pt idx="3737">
                  <c:v>291943</c:v>
                </c:pt>
                <c:pt idx="3738">
                  <c:v>293920</c:v>
                </c:pt>
                <c:pt idx="3739">
                  <c:v>289975</c:v>
                </c:pt>
                <c:pt idx="3740">
                  <c:v>295589</c:v>
                </c:pt>
                <c:pt idx="3741">
                  <c:v>294362</c:v>
                </c:pt>
                <c:pt idx="3742">
                  <c:v>295816</c:v>
                </c:pt>
                <c:pt idx="3743">
                  <c:v>294804</c:v>
                </c:pt>
                <c:pt idx="3744">
                  <c:v>294089</c:v>
                </c:pt>
                <c:pt idx="3745">
                  <c:v>300451</c:v>
                </c:pt>
                <c:pt idx="3746">
                  <c:v>298966</c:v>
                </c:pt>
                <c:pt idx="3747">
                  <c:v>300170</c:v>
                </c:pt>
                <c:pt idx="3748">
                  <c:v>295721</c:v>
                </c:pt>
                <c:pt idx="3749">
                  <c:v>292442</c:v>
                </c:pt>
                <c:pt idx="3750">
                  <c:v>295399</c:v>
                </c:pt>
                <c:pt idx="3751">
                  <c:v>293255</c:v>
                </c:pt>
                <c:pt idx="3752">
                  <c:v>296741</c:v>
                </c:pt>
                <c:pt idx="3753">
                  <c:v>294427</c:v>
                </c:pt>
                <c:pt idx="3754">
                  <c:v>295397</c:v>
                </c:pt>
                <c:pt idx="3755">
                  <c:v>290253</c:v>
                </c:pt>
                <c:pt idx="3756">
                  <c:v>294685</c:v>
                </c:pt>
                <c:pt idx="3757">
                  <c:v>296372</c:v>
                </c:pt>
                <c:pt idx="3758">
                  <c:v>295278</c:v>
                </c:pt>
                <c:pt idx="3759">
                  <c:v>297666</c:v>
                </c:pt>
                <c:pt idx="3760">
                  <c:v>296901</c:v>
                </c:pt>
                <c:pt idx="3761">
                  <c:v>302347</c:v>
                </c:pt>
                <c:pt idx="3762">
                  <c:v>299490</c:v>
                </c:pt>
                <c:pt idx="3763">
                  <c:v>300094</c:v>
                </c:pt>
                <c:pt idx="3764">
                  <c:v>299905</c:v>
                </c:pt>
                <c:pt idx="3765">
                  <c:v>298811</c:v>
                </c:pt>
                <c:pt idx="3766">
                  <c:v>297720</c:v>
                </c:pt>
                <c:pt idx="3767">
                  <c:v>295449</c:v>
                </c:pt>
                <c:pt idx="3768">
                  <c:v>297906</c:v>
                </c:pt>
                <c:pt idx="3769">
                  <c:v>314449</c:v>
                </c:pt>
                <c:pt idx="3770">
                  <c:v>307897</c:v>
                </c:pt>
                <c:pt idx="3771">
                  <c:v>310552</c:v>
                </c:pt>
                <c:pt idx="3772">
                  <c:v>319716</c:v>
                </c:pt>
                <c:pt idx="3773">
                  <c:v>325301</c:v>
                </c:pt>
                <c:pt idx="3774">
                  <c:v>328639</c:v>
                </c:pt>
                <c:pt idx="3775">
                  <c:v>338978</c:v>
                </c:pt>
                <c:pt idx="3776">
                  <c:v>347238</c:v>
                </c:pt>
                <c:pt idx="3777">
                  <c:v>353180</c:v>
                </c:pt>
                <c:pt idx="3778">
                  <c:v>358349</c:v>
                </c:pt>
                <c:pt idx="3779">
                  <c:v>364792</c:v>
                </c:pt>
                <c:pt idx="3780">
                  <c:v>362712</c:v>
                </c:pt>
                <c:pt idx="3781">
                  <c:v>366008</c:v>
                </c:pt>
                <c:pt idx="3782">
                  <c:v>360698</c:v>
                </c:pt>
                <c:pt idx="3783">
                  <c:v>363961</c:v>
                </c:pt>
                <c:pt idx="3784">
                  <c:v>366363</c:v>
                </c:pt>
                <c:pt idx="3785">
                  <c:v>396744</c:v>
                </c:pt>
                <c:pt idx="3786">
                  <c:v>411162</c:v>
                </c:pt>
                <c:pt idx="3787">
                  <c:v>440323</c:v>
                </c:pt>
                <c:pt idx="3788">
                  <c:v>471182</c:v>
                </c:pt>
                <c:pt idx="3789">
                  <c:v>490770</c:v>
                </c:pt>
                <c:pt idx="3790">
                  <c:v>489972</c:v>
                </c:pt>
                <c:pt idx="3791">
                  <c:v>471809</c:v>
                </c:pt>
                <c:pt idx="3792">
                  <c:v>457300</c:v>
                </c:pt>
                <c:pt idx="3793">
                  <c:v>448310</c:v>
                </c:pt>
                <c:pt idx="3794">
                  <c:v>453502</c:v>
                </c:pt>
                <c:pt idx="3795">
                  <c:v>473129</c:v>
                </c:pt>
                <c:pt idx="3796">
                  <c:v>495972</c:v>
                </c:pt>
                <c:pt idx="3797">
                  <c:v>506374</c:v>
                </c:pt>
                <c:pt idx="3798">
                  <c:v>511022</c:v>
                </c:pt>
                <c:pt idx="3799">
                  <c:v>505755</c:v>
                </c:pt>
                <c:pt idx="3800">
                  <c:v>499248</c:v>
                </c:pt>
                <c:pt idx="3801">
                  <c:v>497354</c:v>
                </c:pt>
                <c:pt idx="3802">
                  <c:v>494522</c:v>
                </c:pt>
                <c:pt idx="3803">
                  <c:v>481822</c:v>
                </c:pt>
                <c:pt idx="3804">
                  <c:v>488314</c:v>
                </c:pt>
                <c:pt idx="3805">
                  <c:v>513070</c:v>
                </c:pt>
                <c:pt idx="3806">
                  <c:v>503370</c:v>
                </c:pt>
                <c:pt idx="3807">
                  <c:v>483926</c:v>
                </c:pt>
                <c:pt idx="3808">
                  <c:v>468043</c:v>
                </c:pt>
                <c:pt idx="3809">
                  <c:v>453590</c:v>
                </c:pt>
                <c:pt idx="3810">
                  <c:v>447441</c:v>
                </c:pt>
                <c:pt idx="3811">
                  <c:v>437056</c:v>
                </c:pt>
                <c:pt idx="3812">
                  <c:v>432943</c:v>
                </c:pt>
                <c:pt idx="3813">
                  <c:v>430830</c:v>
                </c:pt>
                <c:pt idx="3814">
                  <c:v>434373</c:v>
                </c:pt>
                <c:pt idx="3815">
                  <c:v>433500</c:v>
                </c:pt>
                <c:pt idx="3816">
                  <c:v>437972</c:v>
                </c:pt>
                <c:pt idx="3817">
                  <c:v>444241</c:v>
                </c:pt>
                <c:pt idx="3818">
                  <c:v>440028</c:v>
                </c:pt>
                <c:pt idx="3819">
                  <c:v>439124</c:v>
                </c:pt>
                <c:pt idx="3820">
                  <c:v>444029</c:v>
                </c:pt>
                <c:pt idx="3821">
                  <c:v>446381</c:v>
                </c:pt>
                <c:pt idx="3822">
                  <c:v>455200</c:v>
                </c:pt>
                <c:pt idx="3823">
                  <c:v>463205</c:v>
                </c:pt>
                <c:pt idx="3824">
                  <c:v>478500</c:v>
                </c:pt>
                <c:pt idx="3825">
                  <c:v>494778</c:v>
                </c:pt>
                <c:pt idx="3826">
                  <c:v>499614</c:v>
                </c:pt>
                <c:pt idx="3827">
                  <c:v>513456</c:v>
                </c:pt>
                <c:pt idx="3828">
                  <c:v>532226</c:v>
                </c:pt>
                <c:pt idx="3829">
                  <c:v>543638</c:v>
                </c:pt>
                <c:pt idx="3830">
                  <c:v>564983</c:v>
                </c:pt>
                <c:pt idx="3831">
                  <c:v>591989</c:v>
                </c:pt>
                <c:pt idx="3832">
                  <c:v>623328</c:v>
                </c:pt>
                <c:pt idx="3833">
                  <c:v>669887</c:v>
                </c:pt>
                <c:pt idx="3834">
                  <c:v>732351</c:v>
                </c:pt>
                <c:pt idx="3835">
                  <c:v>804332</c:v>
                </c:pt>
                <c:pt idx="3836">
                  <c:v>898966</c:v>
                </c:pt>
                <c:pt idx="3837">
                  <c:v>998017</c:v>
                </c:pt>
                <c:pt idx="3838">
                  <c:v>1099104</c:v>
                </c:pt>
                <c:pt idx="3839">
                  <c:v>1187401</c:v>
                </c:pt>
                <c:pt idx="3840">
                  <c:v>1243073</c:v>
                </c:pt>
                <c:pt idx="3841">
                  <c:v>1209966</c:v>
                </c:pt>
                <c:pt idx="3842">
                  <c:v>1146318</c:v>
                </c:pt>
                <c:pt idx="3843">
                  <c:v>1098656</c:v>
                </c:pt>
                <c:pt idx="3844">
                  <c:v>1034386</c:v>
                </c:pt>
                <c:pt idx="3845">
                  <c:v>978927</c:v>
                </c:pt>
                <c:pt idx="3846">
                  <c:v>923473</c:v>
                </c:pt>
                <c:pt idx="3847">
                  <c:v>896368</c:v>
                </c:pt>
                <c:pt idx="3848">
                  <c:v>872814</c:v>
                </c:pt>
                <c:pt idx="3849">
                  <c:v>852385</c:v>
                </c:pt>
                <c:pt idx="3850">
                  <c:v>825714</c:v>
                </c:pt>
                <c:pt idx="3851">
                  <c:v>807541</c:v>
                </c:pt>
                <c:pt idx="3852">
                  <c:v>788400</c:v>
                </c:pt>
                <c:pt idx="3853">
                  <c:v>773295</c:v>
                </c:pt>
                <c:pt idx="3854">
                  <c:v>761117</c:v>
                </c:pt>
                <c:pt idx="3855">
                  <c:v>748648</c:v>
                </c:pt>
                <c:pt idx="3856">
                  <c:v>725742</c:v>
                </c:pt>
                <c:pt idx="3857">
                  <c:v>713119</c:v>
                </c:pt>
                <c:pt idx="3858">
                  <c:v>701378</c:v>
                </c:pt>
                <c:pt idx="3859">
                  <c:v>696557</c:v>
                </c:pt>
                <c:pt idx="3860">
                  <c:v>679202</c:v>
                </c:pt>
                <c:pt idx="3861">
                  <c:v>674561</c:v>
                </c:pt>
                <c:pt idx="3862">
                  <c:v>662659</c:v>
                </c:pt>
                <c:pt idx="3863">
                  <c:v>661508</c:v>
                </c:pt>
                <c:pt idx="3864">
                  <c:v>658457</c:v>
                </c:pt>
                <c:pt idx="3865">
                  <c:v>647101</c:v>
                </c:pt>
                <c:pt idx="3866">
                  <c:v>655033</c:v>
                </c:pt>
                <c:pt idx="3867">
                  <c:v>660384</c:v>
                </c:pt>
                <c:pt idx="3868">
                  <c:v>654392</c:v>
                </c:pt>
                <c:pt idx="3869">
                  <c:v>648309</c:v>
                </c:pt>
                <c:pt idx="3870">
                  <c:v>661071</c:v>
                </c:pt>
                <c:pt idx="3871">
                  <c:v>627116</c:v>
                </c:pt>
                <c:pt idx="3872">
                  <c:v>603151</c:v>
                </c:pt>
                <c:pt idx="3873">
                  <c:v>594174</c:v>
                </c:pt>
                <c:pt idx="3874">
                  <c:v>582204</c:v>
                </c:pt>
                <c:pt idx="3875">
                  <c:v>577821</c:v>
                </c:pt>
                <c:pt idx="3876">
                  <c:v>566502</c:v>
                </c:pt>
                <c:pt idx="3877">
                  <c:v>561325</c:v>
                </c:pt>
                <c:pt idx="3878">
                  <c:v>555347</c:v>
                </c:pt>
                <c:pt idx="3879">
                  <c:v>550785</c:v>
                </c:pt>
                <c:pt idx="3880">
                  <c:v>578240</c:v>
                </c:pt>
                <c:pt idx="3881">
                  <c:v>556651</c:v>
                </c:pt>
                <c:pt idx="3882">
                  <c:v>537738</c:v>
                </c:pt>
                <c:pt idx="3883">
                  <c:v>532448</c:v>
                </c:pt>
                <c:pt idx="3884">
                  <c:v>526584</c:v>
                </c:pt>
                <c:pt idx="3885">
                  <c:v>526661</c:v>
                </c:pt>
                <c:pt idx="3886">
                  <c:v>533597</c:v>
                </c:pt>
                <c:pt idx="3887">
                  <c:v>543548</c:v>
                </c:pt>
                <c:pt idx="3888">
                  <c:v>544287</c:v>
                </c:pt>
                <c:pt idx="3889">
                  <c:v>549234</c:v>
                </c:pt>
                <c:pt idx="3890">
                  <c:v>549164</c:v>
                </c:pt>
                <c:pt idx="3891">
                  <c:v>532816</c:v>
                </c:pt>
                <c:pt idx="3892">
                  <c:v>518973</c:v>
                </c:pt>
                <c:pt idx="3893">
                  <c:v>549090</c:v>
                </c:pt>
                <c:pt idx="3894">
                  <c:v>566393</c:v>
                </c:pt>
                <c:pt idx="3895">
                  <c:v>571620</c:v>
                </c:pt>
                <c:pt idx="3896">
                  <c:v>608547</c:v>
                </c:pt>
                <c:pt idx="3897">
                  <c:v>663088</c:v>
                </c:pt>
                <c:pt idx="3898">
                  <c:v>725272</c:v>
                </c:pt>
                <c:pt idx="3899">
                  <c:v>778757</c:v>
                </c:pt>
                <c:pt idx="3900">
                  <c:v>819023</c:v>
                </c:pt>
                <c:pt idx="3901">
                  <c:v>834214</c:v>
                </c:pt>
                <c:pt idx="3902">
                  <c:v>845486</c:v>
                </c:pt>
                <c:pt idx="3903">
                  <c:v>897992</c:v>
                </c:pt>
                <c:pt idx="3904">
                  <c:v>1001463</c:v>
                </c:pt>
                <c:pt idx="3905">
                  <c:v>1138357</c:v>
                </c:pt>
                <c:pt idx="3906">
                  <c:v>1372080</c:v>
                </c:pt>
                <c:pt idx="3907">
                  <c:v>1657255</c:v>
                </c:pt>
                <c:pt idx="3908">
                  <c:v>2019852</c:v>
                </c:pt>
                <c:pt idx="3909">
                  <c:v>2335638</c:v>
                </c:pt>
                <c:pt idx="3910">
                  <c:v>2555665</c:v>
                </c:pt>
                <c:pt idx="3911">
                  <c:v>2462922</c:v>
                </c:pt>
                <c:pt idx="3912">
                  <c:v>2028884</c:v>
                </c:pt>
                <c:pt idx="3913">
                  <c:v>1585501</c:v>
                </c:pt>
                <c:pt idx="3914">
                  <c:v>1172947</c:v>
                </c:pt>
                <c:pt idx="3915">
                  <c:v>938837</c:v>
                </c:pt>
                <c:pt idx="3916">
                  <c:v>797505</c:v>
                </c:pt>
                <c:pt idx="3917">
                  <c:v>716007</c:v>
                </c:pt>
                <c:pt idx="3918">
                  <c:v>658438</c:v>
                </c:pt>
                <c:pt idx="3919">
                  <c:v>619409</c:v>
                </c:pt>
                <c:pt idx="3920">
                  <c:v>606918</c:v>
                </c:pt>
                <c:pt idx="3921">
                  <c:v>580082</c:v>
                </c:pt>
                <c:pt idx="3922">
                  <c:v>562005</c:v>
                </c:pt>
                <c:pt idx="3923">
                  <c:v>540503</c:v>
                </c:pt>
                <c:pt idx="3924">
                  <c:v>518377</c:v>
                </c:pt>
                <c:pt idx="3925">
                  <c:v>497525</c:v>
                </c:pt>
                <c:pt idx="3926">
                  <c:v>485948</c:v>
                </c:pt>
                <c:pt idx="3927">
                  <c:v>473259</c:v>
                </c:pt>
                <c:pt idx="3928">
                  <c:v>472588</c:v>
                </c:pt>
                <c:pt idx="3929">
                  <c:v>476070</c:v>
                </c:pt>
                <c:pt idx="3930">
                  <c:v>476370</c:v>
                </c:pt>
                <c:pt idx="3931">
                  <c:v>486425</c:v>
                </c:pt>
                <c:pt idx="3932">
                  <c:v>488029</c:v>
                </c:pt>
                <c:pt idx="3933">
                  <c:v>493376</c:v>
                </c:pt>
                <c:pt idx="3934">
                  <c:v>492811</c:v>
                </c:pt>
                <c:pt idx="3935">
                  <c:v>503616</c:v>
                </c:pt>
                <c:pt idx="3936">
                  <c:v>537059</c:v>
                </c:pt>
                <c:pt idx="3937">
                  <c:v>528850</c:v>
                </c:pt>
                <c:pt idx="3938">
                  <c:v>520023</c:v>
                </c:pt>
                <c:pt idx="3939">
                  <c:v>509641</c:v>
                </c:pt>
                <c:pt idx="3940">
                  <c:v>497717</c:v>
                </c:pt>
                <c:pt idx="3941">
                  <c:v>493115</c:v>
                </c:pt>
                <c:pt idx="3942">
                  <c:v>489202</c:v>
                </c:pt>
                <c:pt idx="3943">
                  <c:v>482618</c:v>
                </c:pt>
                <c:pt idx="3944">
                  <c:v>471464</c:v>
                </c:pt>
                <c:pt idx="3945">
                  <c:v>460508</c:v>
                </c:pt>
                <c:pt idx="3946">
                  <c:v>449889</c:v>
                </c:pt>
                <c:pt idx="3947">
                  <c:v>438906</c:v>
                </c:pt>
                <c:pt idx="3948">
                  <c:v>426146</c:v>
                </c:pt>
                <c:pt idx="3949">
                  <c:v>415519</c:v>
                </c:pt>
                <c:pt idx="3950">
                  <c:v>411278</c:v>
                </c:pt>
                <c:pt idx="3951">
                  <c:v>403353</c:v>
                </c:pt>
                <c:pt idx="3952">
                  <c:v>403101</c:v>
                </c:pt>
                <c:pt idx="3953">
                  <c:v>398987</c:v>
                </c:pt>
                <c:pt idx="3954">
                  <c:v>396940</c:v>
                </c:pt>
                <c:pt idx="3955">
                  <c:v>399683</c:v>
                </c:pt>
                <c:pt idx="3956">
                  <c:v>402350</c:v>
                </c:pt>
                <c:pt idx="3957">
                  <c:v>406195</c:v>
                </c:pt>
                <c:pt idx="3958">
                  <c:v>418086</c:v>
                </c:pt>
                <c:pt idx="3959">
                  <c:v>437201</c:v>
                </c:pt>
                <c:pt idx="3960">
                  <c:v>450348</c:v>
                </c:pt>
                <c:pt idx="3961">
                  <c:v>454713</c:v>
                </c:pt>
                <c:pt idx="3962">
                  <c:v>460677</c:v>
                </c:pt>
                <c:pt idx="3963">
                  <c:v>458141</c:v>
                </c:pt>
                <c:pt idx="3964">
                  <c:v>445378</c:v>
                </c:pt>
                <c:pt idx="3965">
                  <c:v>435158</c:v>
                </c:pt>
                <c:pt idx="3966">
                  <c:v>421418</c:v>
                </c:pt>
                <c:pt idx="3967">
                  <c:v>404792</c:v>
                </c:pt>
                <c:pt idx="3968">
                  <c:v>400662</c:v>
                </c:pt>
                <c:pt idx="3969">
                  <c:v>386023</c:v>
                </c:pt>
                <c:pt idx="3970">
                  <c:v>379049</c:v>
                </c:pt>
                <c:pt idx="3971">
                  <c:v>376343</c:v>
                </c:pt>
                <c:pt idx="3972">
                  <c:v>377819</c:v>
                </c:pt>
                <c:pt idx="3973">
                  <c:v>382801</c:v>
                </c:pt>
                <c:pt idx="3974">
                  <c:v>389461</c:v>
                </c:pt>
                <c:pt idx="3975">
                  <c:v>401105</c:v>
                </c:pt>
                <c:pt idx="3976">
                  <c:v>405716</c:v>
                </c:pt>
                <c:pt idx="3977">
                  <c:v>401852</c:v>
                </c:pt>
                <c:pt idx="3978">
                  <c:v>404524</c:v>
                </c:pt>
                <c:pt idx="3979">
                  <c:v>403331</c:v>
                </c:pt>
                <c:pt idx="3980">
                  <c:v>399455</c:v>
                </c:pt>
                <c:pt idx="3981">
                  <c:v>391452</c:v>
                </c:pt>
                <c:pt idx="3982">
                  <c:v>397694</c:v>
                </c:pt>
                <c:pt idx="3983">
                  <c:v>420440</c:v>
                </c:pt>
                <c:pt idx="3984">
                  <c:v>428080</c:v>
                </c:pt>
                <c:pt idx="3985">
                  <c:v>439766</c:v>
                </c:pt>
                <c:pt idx="3986">
                  <c:v>443390</c:v>
                </c:pt>
                <c:pt idx="3987">
                  <c:v>443105</c:v>
                </c:pt>
                <c:pt idx="3988">
                  <c:v>441214</c:v>
                </c:pt>
                <c:pt idx="3989">
                  <c:v>444405</c:v>
                </c:pt>
                <c:pt idx="3990">
                  <c:v>453558</c:v>
                </c:pt>
                <c:pt idx="3991">
                  <c:v>447839</c:v>
                </c:pt>
                <c:pt idx="3992">
                  <c:v>435431</c:v>
                </c:pt>
                <c:pt idx="3993">
                  <c:v>445283</c:v>
                </c:pt>
                <c:pt idx="3994">
                  <c:v>416766</c:v>
                </c:pt>
                <c:pt idx="3995">
                  <c:v>383356</c:v>
                </c:pt>
                <c:pt idx="3996">
                  <c:v>354920</c:v>
                </c:pt>
                <c:pt idx="3997">
                  <c:v>331247</c:v>
                </c:pt>
                <c:pt idx="3998">
                  <c:v>328054</c:v>
                </c:pt>
                <c:pt idx="3999">
                  <c:v>324331</c:v>
                </c:pt>
                <c:pt idx="4000">
                  <c:v>319799</c:v>
                </c:pt>
                <c:pt idx="4001">
                  <c:v>317938</c:v>
                </c:pt>
                <c:pt idx="4002">
                  <c:v>318537</c:v>
                </c:pt>
                <c:pt idx="4003">
                  <c:v>316375</c:v>
                </c:pt>
                <c:pt idx="4004">
                  <c:v>315399</c:v>
                </c:pt>
                <c:pt idx="4005">
                  <c:v>324469</c:v>
                </c:pt>
                <c:pt idx="4006">
                  <c:v>345246</c:v>
                </c:pt>
                <c:pt idx="4007">
                  <c:v>379942</c:v>
                </c:pt>
                <c:pt idx="4008">
                  <c:v>454763</c:v>
                </c:pt>
                <c:pt idx="4009">
                  <c:v>553360</c:v>
                </c:pt>
                <c:pt idx="4010">
                  <c:v>660586</c:v>
                </c:pt>
                <c:pt idx="4011">
                  <c:v>745974</c:v>
                </c:pt>
                <c:pt idx="4012">
                  <c:v>798122</c:v>
                </c:pt>
                <c:pt idx="4013">
                  <c:v>830022</c:v>
                </c:pt>
                <c:pt idx="4014">
                  <c:v>747806</c:v>
                </c:pt>
                <c:pt idx="4015">
                  <c:v>601856</c:v>
                </c:pt>
                <c:pt idx="4016">
                  <c:v>502934</c:v>
                </c:pt>
                <c:pt idx="4017">
                  <c:v>446514</c:v>
                </c:pt>
                <c:pt idx="4018">
                  <c:v>411139</c:v>
                </c:pt>
                <c:pt idx="4019">
                  <c:v>384462</c:v>
                </c:pt>
                <c:pt idx="4020">
                  <c:v>372491</c:v>
                </c:pt>
                <c:pt idx="4021">
                  <c:v>358240</c:v>
                </c:pt>
                <c:pt idx="4022">
                  <c:v>345659</c:v>
                </c:pt>
                <c:pt idx="4023">
                  <c:v>341836</c:v>
                </c:pt>
                <c:pt idx="4024">
                  <c:v>336819</c:v>
                </c:pt>
                <c:pt idx="4025">
                  <c:v>332239</c:v>
                </c:pt>
                <c:pt idx="4026">
                  <c:v>359387</c:v>
                </c:pt>
                <c:pt idx="4027">
                  <c:v>359697</c:v>
                </c:pt>
                <c:pt idx="4028">
                  <c:v>349711</c:v>
                </c:pt>
                <c:pt idx="4029">
                  <c:v>345654</c:v>
                </c:pt>
                <c:pt idx="4030">
                  <c:v>334175</c:v>
                </c:pt>
                <c:pt idx="4031">
                  <c:v>323456</c:v>
                </c:pt>
                <c:pt idx="4032">
                  <c:v>314408</c:v>
                </c:pt>
                <c:pt idx="4033">
                  <c:v>311461</c:v>
                </c:pt>
                <c:pt idx="4034">
                  <c:v>314324</c:v>
                </c:pt>
                <c:pt idx="4035">
                  <c:v>307314</c:v>
                </c:pt>
                <c:pt idx="4036">
                  <c:v>307363</c:v>
                </c:pt>
                <c:pt idx="4037">
                  <c:v>304568</c:v>
                </c:pt>
                <c:pt idx="4038">
                  <c:v>306598</c:v>
                </c:pt>
                <c:pt idx="4039">
                  <c:v>305436</c:v>
                </c:pt>
                <c:pt idx="4040">
                  <c:v>307020</c:v>
                </c:pt>
                <c:pt idx="4041">
                  <c:v>301802</c:v>
                </c:pt>
                <c:pt idx="4042">
                  <c:v>308971</c:v>
                </c:pt>
                <c:pt idx="4043">
                  <c:v>298010</c:v>
                </c:pt>
                <c:pt idx="4044">
                  <c:v>297380</c:v>
                </c:pt>
                <c:pt idx="4045">
                  <c:v>297760</c:v>
                </c:pt>
                <c:pt idx="4046">
                  <c:v>297651</c:v>
                </c:pt>
                <c:pt idx="4047">
                  <c:v>299741</c:v>
                </c:pt>
                <c:pt idx="4048">
                  <c:v>296344</c:v>
                </c:pt>
                <c:pt idx="4049">
                  <c:v>300593</c:v>
                </c:pt>
                <c:pt idx="4050">
                  <c:v>297226</c:v>
                </c:pt>
                <c:pt idx="4051">
                  <c:v>298496</c:v>
                </c:pt>
                <c:pt idx="4052">
                  <c:v>296610</c:v>
                </c:pt>
                <c:pt idx="4053">
                  <c:v>299893</c:v>
                </c:pt>
                <c:pt idx="4054">
                  <c:v>295040</c:v>
                </c:pt>
                <c:pt idx="4055">
                  <c:v>308326</c:v>
                </c:pt>
                <c:pt idx="4056">
                  <c:v>298947</c:v>
                </c:pt>
                <c:pt idx="4057">
                  <c:v>296653</c:v>
                </c:pt>
                <c:pt idx="4058">
                  <c:v>297408</c:v>
                </c:pt>
                <c:pt idx="4059">
                  <c:v>302172</c:v>
                </c:pt>
                <c:pt idx="4060">
                  <c:v>312458</c:v>
                </c:pt>
                <c:pt idx="4061">
                  <c:v>346412</c:v>
                </c:pt>
                <c:pt idx="4062">
                  <c:v>390917</c:v>
                </c:pt>
                <c:pt idx="4063">
                  <c:v>464789</c:v>
                </c:pt>
                <c:pt idx="4064">
                  <c:v>590371</c:v>
                </c:pt>
                <c:pt idx="4065">
                  <c:v>721421</c:v>
                </c:pt>
                <c:pt idx="4066">
                  <c:v>888523</c:v>
                </c:pt>
                <c:pt idx="4067">
                  <c:v>1060581</c:v>
                </c:pt>
                <c:pt idx="4068">
                  <c:v>1180139</c:v>
                </c:pt>
                <c:pt idx="4069">
                  <c:v>1168471</c:v>
                </c:pt>
                <c:pt idx="4070">
                  <c:v>1008287</c:v>
                </c:pt>
                <c:pt idx="4071">
                  <c:v>830651</c:v>
                </c:pt>
                <c:pt idx="4072">
                  <c:v>679441</c:v>
                </c:pt>
                <c:pt idx="4073">
                  <c:v>590595</c:v>
                </c:pt>
                <c:pt idx="4074">
                  <c:v>534864</c:v>
                </c:pt>
                <c:pt idx="4075">
                  <c:v>499878</c:v>
                </c:pt>
                <c:pt idx="4076">
                  <c:v>471775</c:v>
                </c:pt>
                <c:pt idx="4077">
                  <c:v>451285</c:v>
                </c:pt>
                <c:pt idx="4078">
                  <c:v>433852</c:v>
                </c:pt>
                <c:pt idx="4079">
                  <c:v>433570</c:v>
                </c:pt>
                <c:pt idx="4080">
                  <c:v>458254</c:v>
                </c:pt>
                <c:pt idx="4081">
                  <c:v>442214</c:v>
                </c:pt>
                <c:pt idx="4082">
                  <c:v>425037</c:v>
                </c:pt>
                <c:pt idx="4083">
                  <c:v>408035</c:v>
                </c:pt>
                <c:pt idx="4084">
                  <c:v>395399</c:v>
                </c:pt>
                <c:pt idx="4085">
                  <c:v>381429</c:v>
                </c:pt>
                <c:pt idx="4086">
                  <c:v>375068</c:v>
                </c:pt>
                <c:pt idx="4087">
                  <c:v>362655</c:v>
                </c:pt>
                <c:pt idx="4088">
                  <c:v>356086</c:v>
                </c:pt>
                <c:pt idx="4089">
                  <c:v>351137</c:v>
                </c:pt>
                <c:pt idx="4090">
                  <c:v>343864</c:v>
                </c:pt>
                <c:pt idx="4091">
                  <c:v>337648</c:v>
                </c:pt>
                <c:pt idx="4092">
                  <c:v>337098</c:v>
                </c:pt>
                <c:pt idx="4093">
                  <c:v>329243</c:v>
                </c:pt>
                <c:pt idx="4094">
                  <c:v>326312</c:v>
                </c:pt>
                <c:pt idx="4095">
                  <c:v>326261</c:v>
                </c:pt>
                <c:pt idx="4096">
                  <c:v>316924</c:v>
                </c:pt>
                <c:pt idx="4097">
                  <c:v>314157</c:v>
                </c:pt>
                <c:pt idx="4098">
                  <c:v>315774</c:v>
                </c:pt>
                <c:pt idx="4099">
                  <c:v>311010</c:v>
                </c:pt>
                <c:pt idx="4100">
                  <c:v>308155</c:v>
                </c:pt>
                <c:pt idx="4101">
                  <c:v>306718</c:v>
                </c:pt>
                <c:pt idx="4102">
                  <c:v>301121</c:v>
                </c:pt>
                <c:pt idx="4103">
                  <c:v>300746</c:v>
                </c:pt>
                <c:pt idx="4104">
                  <c:v>300459</c:v>
                </c:pt>
                <c:pt idx="4105">
                  <c:v>296223</c:v>
                </c:pt>
                <c:pt idx="4106">
                  <c:v>295763</c:v>
                </c:pt>
                <c:pt idx="4107">
                  <c:v>293946</c:v>
                </c:pt>
                <c:pt idx="4108">
                  <c:v>292277</c:v>
                </c:pt>
                <c:pt idx="4109">
                  <c:v>289490</c:v>
                </c:pt>
                <c:pt idx="4110">
                  <c:v>288702</c:v>
                </c:pt>
                <c:pt idx="4111">
                  <c:v>289515</c:v>
                </c:pt>
                <c:pt idx="4112">
                  <c:v>288258</c:v>
                </c:pt>
                <c:pt idx="4113">
                  <c:v>288756</c:v>
                </c:pt>
                <c:pt idx="4114">
                  <c:v>285414</c:v>
                </c:pt>
                <c:pt idx="4115">
                  <c:v>287584</c:v>
                </c:pt>
                <c:pt idx="4116">
                  <c:v>284912</c:v>
                </c:pt>
                <c:pt idx="4117">
                  <c:v>283742</c:v>
                </c:pt>
                <c:pt idx="4118">
                  <c:v>279120</c:v>
                </c:pt>
                <c:pt idx="4119">
                  <c:v>281436</c:v>
                </c:pt>
                <c:pt idx="4120">
                  <c:v>280347</c:v>
                </c:pt>
                <c:pt idx="4121">
                  <c:v>281240</c:v>
                </c:pt>
                <c:pt idx="4122">
                  <c:v>277595</c:v>
                </c:pt>
                <c:pt idx="4123">
                  <c:v>275807</c:v>
                </c:pt>
                <c:pt idx="4124">
                  <c:v>276242</c:v>
                </c:pt>
                <c:pt idx="4125">
                  <c:v>275674</c:v>
                </c:pt>
                <c:pt idx="4126">
                  <c:v>272251</c:v>
                </c:pt>
                <c:pt idx="4127">
                  <c:v>272382</c:v>
                </c:pt>
                <c:pt idx="4128">
                  <c:v>272270</c:v>
                </c:pt>
                <c:pt idx="4129">
                  <c:v>275395</c:v>
                </c:pt>
                <c:pt idx="4130">
                  <c:v>272592</c:v>
                </c:pt>
                <c:pt idx="4131">
                  <c:v>272982</c:v>
                </c:pt>
                <c:pt idx="4132">
                  <c:v>274188</c:v>
                </c:pt>
                <c:pt idx="4133">
                  <c:v>271055</c:v>
                </c:pt>
                <c:pt idx="4134">
                  <c:v>273488</c:v>
                </c:pt>
                <c:pt idx="4135">
                  <c:v>274805</c:v>
                </c:pt>
                <c:pt idx="4136">
                  <c:v>274965</c:v>
                </c:pt>
                <c:pt idx="4137">
                  <c:v>278888</c:v>
                </c:pt>
                <c:pt idx="4138">
                  <c:v>278963</c:v>
                </c:pt>
                <c:pt idx="4139">
                  <c:v>285228</c:v>
                </c:pt>
                <c:pt idx="4140">
                  <c:v>286228</c:v>
                </c:pt>
                <c:pt idx="4141">
                  <c:v>292420</c:v>
                </c:pt>
                <c:pt idx="4142">
                  <c:v>295866</c:v>
                </c:pt>
                <c:pt idx="4143">
                  <c:v>301673</c:v>
                </c:pt>
                <c:pt idx="4144">
                  <c:v>306830</c:v>
                </c:pt>
                <c:pt idx="4145">
                  <c:v>312466</c:v>
                </c:pt>
                <c:pt idx="4146">
                  <c:v>310969</c:v>
                </c:pt>
                <c:pt idx="4147">
                  <c:v>316128</c:v>
                </c:pt>
                <c:pt idx="4148">
                  <c:v>316948</c:v>
                </c:pt>
                <c:pt idx="4149">
                  <c:v>319402</c:v>
                </c:pt>
                <c:pt idx="4150">
                  <c:v>318172</c:v>
                </c:pt>
                <c:pt idx="4151">
                  <c:v>315755</c:v>
                </c:pt>
                <c:pt idx="4152">
                  <c:v>312384</c:v>
                </c:pt>
                <c:pt idx="4153">
                  <c:v>307562</c:v>
                </c:pt>
                <c:pt idx="4154">
                  <c:v>304681</c:v>
                </c:pt>
                <c:pt idx="4155">
                  <c:v>301716</c:v>
                </c:pt>
                <c:pt idx="4156">
                  <c:v>294438</c:v>
                </c:pt>
                <c:pt idx="4157">
                  <c:v>288446</c:v>
                </c:pt>
                <c:pt idx="4158">
                  <c:v>286104</c:v>
                </c:pt>
                <c:pt idx="4159">
                  <c:v>281764</c:v>
                </c:pt>
                <c:pt idx="4160">
                  <c:v>278736</c:v>
                </c:pt>
                <c:pt idx="4161">
                  <c:v>275597</c:v>
                </c:pt>
                <c:pt idx="4162">
                  <c:v>276583</c:v>
                </c:pt>
                <c:pt idx="4163">
                  <c:v>276012</c:v>
                </c:pt>
                <c:pt idx="4164">
                  <c:v>276597</c:v>
                </c:pt>
                <c:pt idx="4165">
                  <c:v>281361</c:v>
                </c:pt>
                <c:pt idx="4166">
                  <c:v>285576</c:v>
                </c:pt>
                <c:pt idx="4167">
                  <c:v>286815</c:v>
                </c:pt>
                <c:pt idx="4168">
                  <c:v>282400</c:v>
                </c:pt>
                <c:pt idx="4169">
                  <c:v>278811</c:v>
                </c:pt>
                <c:pt idx="4170">
                  <c:v>274644</c:v>
                </c:pt>
                <c:pt idx="4171">
                  <c:v>269319</c:v>
                </c:pt>
                <c:pt idx="4172">
                  <c:v>263626</c:v>
                </c:pt>
                <c:pt idx="4173">
                  <c:v>265142</c:v>
                </c:pt>
                <c:pt idx="4174">
                  <c:v>258407</c:v>
                </c:pt>
                <c:pt idx="4175">
                  <c:v>259384</c:v>
                </c:pt>
                <c:pt idx="4176">
                  <c:v>255457</c:v>
                </c:pt>
                <c:pt idx="4177">
                  <c:v>258849</c:v>
                </c:pt>
                <c:pt idx="4178">
                  <c:v>261116</c:v>
                </c:pt>
                <c:pt idx="4179">
                  <c:v>268924</c:v>
                </c:pt>
                <c:pt idx="4180">
                  <c:v>285826</c:v>
                </c:pt>
                <c:pt idx="4181">
                  <c:v>323294</c:v>
                </c:pt>
                <c:pt idx="4182">
                  <c:v>379994</c:v>
                </c:pt>
                <c:pt idx="4183">
                  <c:v>462538</c:v>
                </c:pt>
                <c:pt idx="4184">
                  <c:v>579251</c:v>
                </c:pt>
                <c:pt idx="4185">
                  <c:v>733205</c:v>
                </c:pt>
                <c:pt idx="4186">
                  <c:v>924938</c:v>
                </c:pt>
                <c:pt idx="4187">
                  <c:v>1177405</c:v>
                </c:pt>
                <c:pt idx="4188">
                  <c:v>1440329</c:v>
                </c:pt>
                <c:pt idx="4189">
                  <c:v>1755072</c:v>
                </c:pt>
                <c:pt idx="4190">
                  <c:v>2073846</c:v>
                </c:pt>
                <c:pt idx="4191">
                  <c:v>2389068</c:v>
                </c:pt>
                <c:pt idx="4192">
                  <c:v>2503212</c:v>
                </c:pt>
                <c:pt idx="4193">
                  <c:v>2191384</c:v>
                </c:pt>
                <c:pt idx="4194">
                  <c:v>1625354</c:v>
                </c:pt>
                <c:pt idx="4195">
                  <c:v>1138325</c:v>
                </c:pt>
                <c:pt idx="4196">
                  <c:v>860605</c:v>
                </c:pt>
                <c:pt idx="4197">
                  <c:v>702088</c:v>
                </c:pt>
                <c:pt idx="4198">
                  <c:v>607950</c:v>
                </c:pt>
                <c:pt idx="4199">
                  <c:v>544398</c:v>
                </c:pt>
                <c:pt idx="4200">
                  <c:v>504482</c:v>
                </c:pt>
                <c:pt idx="4201">
                  <c:v>473107</c:v>
                </c:pt>
                <c:pt idx="4202">
                  <c:v>451471</c:v>
                </c:pt>
                <c:pt idx="4203">
                  <c:v>434490</c:v>
                </c:pt>
                <c:pt idx="4204">
                  <c:v>425542</c:v>
                </c:pt>
                <c:pt idx="4205">
                  <c:v>420057</c:v>
                </c:pt>
                <c:pt idx="4206">
                  <c:v>420574</c:v>
                </c:pt>
                <c:pt idx="4207">
                  <c:v>422660</c:v>
                </c:pt>
                <c:pt idx="4208">
                  <c:v>426211</c:v>
                </c:pt>
                <c:pt idx="4209">
                  <c:v>430636</c:v>
                </c:pt>
                <c:pt idx="4210">
                  <c:v>435384</c:v>
                </c:pt>
                <c:pt idx="4211">
                  <c:v>441336</c:v>
                </c:pt>
                <c:pt idx="4212">
                  <c:v>457597</c:v>
                </c:pt>
                <c:pt idx="4213">
                  <c:v>473947</c:v>
                </c:pt>
                <c:pt idx="4214">
                  <c:v>499022</c:v>
                </c:pt>
                <c:pt idx="4215">
                  <c:v>541040</c:v>
                </c:pt>
                <c:pt idx="4216">
                  <c:v>581538</c:v>
                </c:pt>
                <c:pt idx="4217">
                  <c:v>624671</c:v>
                </c:pt>
                <c:pt idx="4218">
                  <c:v>672661</c:v>
                </c:pt>
                <c:pt idx="4219">
                  <c:v>700066</c:v>
                </c:pt>
                <c:pt idx="4220">
                  <c:v>715796</c:v>
                </c:pt>
                <c:pt idx="4221">
                  <c:v>707480</c:v>
                </c:pt>
                <c:pt idx="4222">
                  <c:v>682315</c:v>
                </c:pt>
                <c:pt idx="4223">
                  <c:v>642736</c:v>
                </c:pt>
                <c:pt idx="4224">
                  <c:v>603702</c:v>
                </c:pt>
                <c:pt idx="4225">
                  <c:v>570021</c:v>
                </c:pt>
                <c:pt idx="4226">
                  <c:v>540349</c:v>
                </c:pt>
                <c:pt idx="4227">
                  <c:v>522111</c:v>
                </c:pt>
                <c:pt idx="4228">
                  <c:v>508692</c:v>
                </c:pt>
                <c:pt idx="4229">
                  <c:v>501183</c:v>
                </c:pt>
                <c:pt idx="4230">
                  <c:v>482629</c:v>
                </c:pt>
                <c:pt idx="4231">
                  <c:v>461630</c:v>
                </c:pt>
                <c:pt idx="4232">
                  <c:v>434751</c:v>
                </c:pt>
                <c:pt idx="4233">
                  <c:v>410885</c:v>
                </c:pt>
                <c:pt idx="4234">
                  <c:v>387363</c:v>
                </c:pt>
                <c:pt idx="4235">
                  <c:v>370004</c:v>
                </c:pt>
                <c:pt idx="4236">
                  <c:v>356896</c:v>
                </c:pt>
                <c:pt idx="4237">
                  <c:v>339845</c:v>
                </c:pt>
                <c:pt idx="4238">
                  <c:v>333159</c:v>
                </c:pt>
                <c:pt idx="4239">
                  <c:v>322744</c:v>
                </c:pt>
                <c:pt idx="4240">
                  <c:v>313251</c:v>
                </c:pt>
                <c:pt idx="4241">
                  <c:v>309065</c:v>
                </c:pt>
                <c:pt idx="4242">
                  <c:v>303467</c:v>
                </c:pt>
                <c:pt idx="4243">
                  <c:v>297725</c:v>
                </c:pt>
                <c:pt idx="4244">
                  <c:v>297378</c:v>
                </c:pt>
                <c:pt idx="4245">
                  <c:v>289484</c:v>
                </c:pt>
                <c:pt idx="4246">
                  <c:v>287155</c:v>
                </c:pt>
                <c:pt idx="4247">
                  <c:v>283213</c:v>
                </c:pt>
                <c:pt idx="4248">
                  <c:v>278504</c:v>
                </c:pt>
                <c:pt idx="4249">
                  <c:v>277576</c:v>
                </c:pt>
                <c:pt idx="4250">
                  <c:v>272186</c:v>
                </c:pt>
                <c:pt idx="4251">
                  <c:v>269782</c:v>
                </c:pt>
                <c:pt idx="4252">
                  <c:v>269011</c:v>
                </c:pt>
                <c:pt idx="4253">
                  <c:v>268341</c:v>
                </c:pt>
                <c:pt idx="4254">
                  <c:v>261626</c:v>
                </c:pt>
                <c:pt idx="4255">
                  <c:v>263128</c:v>
                </c:pt>
                <c:pt idx="4256">
                  <c:v>263483</c:v>
                </c:pt>
                <c:pt idx="4257">
                  <c:v>258208</c:v>
                </c:pt>
                <c:pt idx="4258">
                  <c:v>255517</c:v>
                </c:pt>
                <c:pt idx="4259">
                  <c:v>253645</c:v>
                </c:pt>
                <c:pt idx="4260">
                  <c:v>255686</c:v>
                </c:pt>
                <c:pt idx="4261">
                  <c:v>252705</c:v>
                </c:pt>
                <c:pt idx="4262">
                  <c:v>251043</c:v>
                </c:pt>
                <c:pt idx="4263">
                  <c:v>250353</c:v>
                </c:pt>
                <c:pt idx="4264">
                  <c:v>245319</c:v>
                </c:pt>
                <c:pt idx="4265">
                  <c:v>245856</c:v>
                </c:pt>
                <c:pt idx="4266">
                  <c:v>246123</c:v>
                </c:pt>
                <c:pt idx="4267">
                  <c:v>243145</c:v>
                </c:pt>
                <c:pt idx="4268">
                  <c:v>239336</c:v>
                </c:pt>
                <c:pt idx="4269">
                  <c:v>236199</c:v>
                </c:pt>
                <c:pt idx="4270">
                  <c:v>236361</c:v>
                </c:pt>
                <c:pt idx="4271">
                  <c:v>237667</c:v>
                </c:pt>
                <c:pt idx="4272">
                  <c:v>238793</c:v>
                </c:pt>
                <c:pt idx="4273">
                  <c:v>236563</c:v>
                </c:pt>
                <c:pt idx="4274">
                  <c:v>233931</c:v>
                </c:pt>
                <c:pt idx="4275">
                  <c:v>235815</c:v>
                </c:pt>
                <c:pt idx="4276">
                  <c:v>236570</c:v>
                </c:pt>
                <c:pt idx="4277">
                  <c:v>235820</c:v>
                </c:pt>
                <c:pt idx="4278">
                  <c:v>237069</c:v>
                </c:pt>
                <c:pt idx="4279">
                  <c:v>240428</c:v>
                </c:pt>
                <c:pt idx="4280">
                  <c:v>238649</c:v>
                </c:pt>
                <c:pt idx="4281">
                  <c:v>237139</c:v>
                </c:pt>
                <c:pt idx="4282">
                  <c:v>235223</c:v>
                </c:pt>
                <c:pt idx="4283">
                  <c:v>235751</c:v>
                </c:pt>
                <c:pt idx="4284">
                  <c:v>232321</c:v>
                </c:pt>
                <c:pt idx="4285">
                  <c:v>232513</c:v>
                </c:pt>
                <c:pt idx="4286">
                  <c:v>232078</c:v>
                </c:pt>
                <c:pt idx="4287">
                  <c:v>234532</c:v>
                </c:pt>
                <c:pt idx="4288">
                  <c:v>235669</c:v>
                </c:pt>
                <c:pt idx="4289">
                  <c:v>230982</c:v>
                </c:pt>
                <c:pt idx="4290">
                  <c:v>231960</c:v>
                </c:pt>
                <c:pt idx="4291">
                  <c:v>230823</c:v>
                </c:pt>
                <c:pt idx="4292">
                  <c:v>232649</c:v>
                </c:pt>
                <c:pt idx="4293">
                  <c:v>235265</c:v>
                </c:pt>
                <c:pt idx="4294">
                  <c:v>237615</c:v>
                </c:pt>
                <c:pt idx="4295">
                  <c:v>239250</c:v>
                </c:pt>
                <c:pt idx="4296">
                  <c:v>243519</c:v>
                </c:pt>
                <c:pt idx="4297">
                  <c:v>244004</c:v>
                </c:pt>
                <c:pt idx="4298">
                  <c:v>246358</c:v>
                </c:pt>
                <c:pt idx="4299">
                  <c:v>245307</c:v>
                </c:pt>
                <c:pt idx="4300">
                  <c:v>245848</c:v>
                </c:pt>
                <c:pt idx="4301">
                  <c:v>240287</c:v>
                </c:pt>
                <c:pt idx="4302">
                  <c:v>238517</c:v>
                </c:pt>
                <c:pt idx="4303">
                  <c:v>232502</c:v>
                </c:pt>
                <c:pt idx="4304">
                  <c:v>229679</c:v>
                </c:pt>
                <c:pt idx="4305">
                  <c:v>229046</c:v>
                </c:pt>
                <c:pt idx="4306">
                  <c:v>225084</c:v>
                </c:pt>
                <c:pt idx="4307">
                  <c:v>223714</c:v>
                </c:pt>
                <c:pt idx="4308">
                  <c:v>220281</c:v>
                </c:pt>
                <c:pt idx="4309">
                  <c:v>221346</c:v>
                </c:pt>
                <c:pt idx="4310">
                  <c:v>221361</c:v>
                </c:pt>
                <c:pt idx="4311">
                  <c:v>217737</c:v>
                </c:pt>
                <c:pt idx="4312">
                  <c:v>219378</c:v>
                </c:pt>
                <c:pt idx="4313">
                  <c:v>215821</c:v>
                </c:pt>
                <c:pt idx="4314">
                  <c:v>215146</c:v>
                </c:pt>
                <c:pt idx="4315">
                  <c:v>214646</c:v>
                </c:pt>
                <c:pt idx="4316">
                  <c:v>215762</c:v>
                </c:pt>
                <c:pt idx="4317">
                  <c:v>213701</c:v>
                </c:pt>
                <c:pt idx="4318">
                  <c:v>213412</c:v>
                </c:pt>
                <c:pt idx="4319">
                  <c:v>211549</c:v>
                </c:pt>
                <c:pt idx="4320">
                  <c:v>211131</c:v>
                </c:pt>
                <c:pt idx="4321">
                  <c:v>210665</c:v>
                </c:pt>
                <c:pt idx="4322">
                  <c:v>211346</c:v>
                </c:pt>
                <c:pt idx="4323">
                  <c:v>208423</c:v>
                </c:pt>
                <c:pt idx="4324">
                  <c:v>209479</c:v>
                </c:pt>
                <c:pt idx="4325">
                  <c:v>210528</c:v>
                </c:pt>
                <c:pt idx="4326">
                  <c:v>208649</c:v>
                </c:pt>
                <c:pt idx="4327">
                  <c:v>209342</c:v>
                </c:pt>
                <c:pt idx="4328">
                  <c:v>208900</c:v>
                </c:pt>
                <c:pt idx="4329">
                  <c:v>207189</c:v>
                </c:pt>
                <c:pt idx="4330">
                  <c:v>205338</c:v>
                </c:pt>
                <c:pt idx="4331">
                  <c:v>207494</c:v>
                </c:pt>
                <c:pt idx="4332">
                  <c:v>206736</c:v>
                </c:pt>
                <c:pt idx="4333">
                  <c:v>206037</c:v>
                </c:pt>
                <c:pt idx="4334">
                  <c:v>207753</c:v>
                </c:pt>
                <c:pt idx="4335">
                  <c:v>211933</c:v>
                </c:pt>
                <c:pt idx="4336">
                  <c:v>215595</c:v>
                </c:pt>
                <c:pt idx="4337">
                  <c:v>225346</c:v>
                </c:pt>
                <c:pt idx="4338">
                  <c:v>246546</c:v>
                </c:pt>
                <c:pt idx="4339">
                  <c:v>275415</c:v>
                </c:pt>
                <c:pt idx="4340">
                  <c:v>321453</c:v>
                </c:pt>
                <c:pt idx="4341">
                  <c:v>374815</c:v>
                </c:pt>
                <c:pt idx="4342">
                  <c:v>445609</c:v>
                </c:pt>
                <c:pt idx="4343">
                  <c:v>543228</c:v>
                </c:pt>
                <c:pt idx="4344">
                  <c:v>658076</c:v>
                </c:pt>
                <c:pt idx="4345">
                  <c:v>773240</c:v>
                </c:pt>
                <c:pt idx="4346">
                  <c:v>915049</c:v>
                </c:pt>
                <c:pt idx="4347">
                  <c:v>1048892</c:v>
                </c:pt>
                <c:pt idx="4348">
                  <c:v>1173921</c:v>
                </c:pt>
                <c:pt idx="4349">
                  <c:v>1201098</c:v>
                </c:pt>
                <c:pt idx="4350">
                  <c:v>1126310</c:v>
                </c:pt>
                <c:pt idx="4351">
                  <c:v>954049</c:v>
                </c:pt>
                <c:pt idx="4352">
                  <c:v>773009</c:v>
                </c:pt>
                <c:pt idx="4353">
                  <c:v>625382</c:v>
                </c:pt>
                <c:pt idx="4354">
                  <c:v>532325</c:v>
                </c:pt>
                <c:pt idx="4355">
                  <c:v>468924</c:v>
                </c:pt>
                <c:pt idx="4356">
                  <c:v>426598</c:v>
                </c:pt>
                <c:pt idx="4357">
                  <c:v>393680</c:v>
                </c:pt>
                <c:pt idx="4358">
                  <c:v>369674</c:v>
                </c:pt>
                <c:pt idx="4359">
                  <c:v>351018</c:v>
                </c:pt>
                <c:pt idx="4360">
                  <c:v>335246</c:v>
                </c:pt>
                <c:pt idx="4361">
                  <c:v>321930</c:v>
                </c:pt>
                <c:pt idx="4362">
                  <c:v>317347</c:v>
                </c:pt>
                <c:pt idx="4363">
                  <c:v>315409</c:v>
                </c:pt>
                <c:pt idx="4364">
                  <c:v>321189</c:v>
                </c:pt>
                <c:pt idx="4365">
                  <c:v>325823</c:v>
                </c:pt>
                <c:pt idx="4366">
                  <c:v>337157</c:v>
                </c:pt>
                <c:pt idx="4367">
                  <c:v>344310</c:v>
                </c:pt>
                <c:pt idx="4368">
                  <c:v>348167</c:v>
                </c:pt>
                <c:pt idx="4369">
                  <c:v>346678</c:v>
                </c:pt>
                <c:pt idx="4370">
                  <c:v>339658</c:v>
                </c:pt>
                <c:pt idx="4371">
                  <c:v>331834</c:v>
                </c:pt>
                <c:pt idx="4372">
                  <c:v>320831</c:v>
                </c:pt>
                <c:pt idx="4373">
                  <c:v>310257</c:v>
                </c:pt>
                <c:pt idx="4374">
                  <c:v>301123</c:v>
                </c:pt>
                <c:pt idx="4375">
                  <c:v>299336</c:v>
                </c:pt>
                <c:pt idx="4376">
                  <c:v>306104</c:v>
                </c:pt>
                <c:pt idx="4377">
                  <c:v>312796</c:v>
                </c:pt>
                <c:pt idx="4378">
                  <c:v>328579</c:v>
                </c:pt>
                <c:pt idx="4379">
                  <c:v>342661</c:v>
                </c:pt>
                <c:pt idx="4380">
                  <c:v>353628</c:v>
                </c:pt>
                <c:pt idx="4381">
                  <c:v>363725</c:v>
                </c:pt>
                <c:pt idx="4382">
                  <c:v>363144</c:v>
                </c:pt>
                <c:pt idx="4383">
                  <c:v>361234</c:v>
                </c:pt>
                <c:pt idx="4384">
                  <c:v>350790</c:v>
                </c:pt>
                <c:pt idx="4385">
                  <c:v>340489</c:v>
                </c:pt>
                <c:pt idx="4386">
                  <c:v>319849</c:v>
                </c:pt>
                <c:pt idx="4387">
                  <c:v>306891</c:v>
                </c:pt>
                <c:pt idx="4388">
                  <c:v>292016</c:v>
                </c:pt>
                <c:pt idx="4389">
                  <c:v>280891</c:v>
                </c:pt>
                <c:pt idx="4390">
                  <c:v>266399</c:v>
                </c:pt>
                <c:pt idx="4391">
                  <c:v>263407</c:v>
                </c:pt>
                <c:pt idx="4392">
                  <c:v>255302</c:v>
                </c:pt>
                <c:pt idx="4393">
                  <c:v>246868</c:v>
                </c:pt>
                <c:pt idx="4394">
                  <c:v>242037</c:v>
                </c:pt>
                <c:pt idx="4395">
                  <c:v>238559</c:v>
                </c:pt>
                <c:pt idx="4396">
                  <c:v>238289</c:v>
                </c:pt>
                <c:pt idx="4397">
                  <c:v>234439</c:v>
                </c:pt>
                <c:pt idx="4398">
                  <c:v>231670</c:v>
                </c:pt>
                <c:pt idx="4399">
                  <c:v>229852</c:v>
                </c:pt>
                <c:pt idx="4400">
                  <c:v>225285</c:v>
                </c:pt>
                <c:pt idx="4401">
                  <c:v>224319</c:v>
                </c:pt>
                <c:pt idx="4402">
                  <c:v>221815</c:v>
                </c:pt>
                <c:pt idx="4403">
                  <c:v>219444</c:v>
                </c:pt>
                <c:pt idx="4404">
                  <c:v>216673</c:v>
                </c:pt>
                <c:pt idx="4405">
                  <c:v>215302</c:v>
                </c:pt>
                <c:pt idx="4406">
                  <c:v>214539</c:v>
                </c:pt>
                <c:pt idx="4407">
                  <c:v>216425</c:v>
                </c:pt>
                <c:pt idx="4408">
                  <c:v>218217</c:v>
                </c:pt>
                <c:pt idx="4409">
                  <c:v>225828</c:v>
                </c:pt>
                <c:pt idx="4410">
                  <c:v>237022</c:v>
                </c:pt>
                <c:pt idx="4411">
                  <c:v>264265</c:v>
                </c:pt>
                <c:pt idx="4412">
                  <c:v>292328</c:v>
                </c:pt>
                <c:pt idx="4413">
                  <c:v>334197</c:v>
                </c:pt>
                <c:pt idx="4414">
                  <c:v>394373</c:v>
                </c:pt>
                <c:pt idx="4415">
                  <c:v>459337</c:v>
                </c:pt>
                <c:pt idx="4416">
                  <c:v>543903</c:v>
                </c:pt>
                <c:pt idx="4417">
                  <c:v>637777</c:v>
                </c:pt>
                <c:pt idx="4418">
                  <c:v>746657</c:v>
                </c:pt>
                <c:pt idx="4419">
                  <c:v>858390</c:v>
                </c:pt>
                <c:pt idx="4420">
                  <c:v>964645</c:v>
                </c:pt>
                <c:pt idx="4421">
                  <c:v>1065648</c:v>
                </c:pt>
                <c:pt idx="4422">
                  <c:v>1116854</c:v>
                </c:pt>
                <c:pt idx="4423">
                  <c:v>1061057</c:v>
                </c:pt>
                <c:pt idx="4424">
                  <c:v>930902</c:v>
                </c:pt>
                <c:pt idx="4425">
                  <c:v>770483</c:v>
                </c:pt>
                <c:pt idx="4426">
                  <c:v>650576</c:v>
                </c:pt>
                <c:pt idx="4427">
                  <c:v>560896</c:v>
                </c:pt>
                <c:pt idx="4428">
                  <c:v>512649</c:v>
                </c:pt>
                <c:pt idx="4429">
                  <c:v>460642</c:v>
                </c:pt>
                <c:pt idx="4430">
                  <c:v>431998</c:v>
                </c:pt>
                <c:pt idx="4431">
                  <c:v>407498</c:v>
                </c:pt>
                <c:pt idx="4432">
                  <c:v>386191</c:v>
                </c:pt>
                <c:pt idx="4433">
                  <c:v>367315</c:v>
                </c:pt>
                <c:pt idx="4434">
                  <c:v>357776</c:v>
                </c:pt>
                <c:pt idx="4435">
                  <c:v>348035</c:v>
                </c:pt>
                <c:pt idx="4436">
                  <c:v>334090</c:v>
                </c:pt>
                <c:pt idx="4437">
                  <c:v>328241</c:v>
                </c:pt>
                <c:pt idx="4438">
                  <c:v>318313</c:v>
                </c:pt>
                <c:pt idx="4439">
                  <c:v>312060</c:v>
                </c:pt>
                <c:pt idx="4440">
                  <c:v>302501</c:v>
                </c:pt>
                <c:pt idx="4441">
                  <c:v>298305</c:v>
                </c:pt>
                <c:pt idx="4442">
                  <c:v>289609</c:v>
                </c:pt>
                <c:pt idx="4443">
                  <c:v>286635</c:v>
                </c:pt>
                <c:pt idx="4444">
                  <c:v>282136</c:v>
                </c:pt>
                <c:pt idx="4445">
                  <c:v>280355</c:v>
                </c:pt>
                <c:pt idx="4446">
                  <c:v>273338</c:v>
                </c:pt>
                <c:pt idx="4447">
                  <c:v>268497</c:v>
                </c:pt>
                <c:pt idx="4448">
                  <c:v>263404</c:v>
                </c:pt>
                <c:pt idx="4449">
                  <c:v>262540</c:v>
                </c:pt>
                <c:pt idx="4450">
                  <c:v>259268</c:v>
                </c:pt>
                <c:pt idx="4451">
                  <c:v>257133</c:v>
                </c:pt>
                <c:pt idx="4452">
                  <c:v>253947</c:v>
                </c:pt>
                <c:pt idx="4453">
                  <c:v>254343</c:v>
                </c:pt>
                <c:pt idx="4454">
                  <c:v>247107</c:v>
                </c:pt>
                <c:pt idx="4455">
                  <c:v>248437</c:v>
                </c:pt>
                <c:pt idx="4456">
                  <c:v>247695</c:v>
                </c:pt>
                <c:pt idx="4457">
                  <c:v>245177</c:v>
                </c:pt>
                <c:pt idx="4458">
                  <c:v>242911</c:v>
                </c:pt>
                <c:pt idx="4459">
                  <c:v>241115</c:v>
                </c:pt>
                <c:pt idx="4460">
                  <c:v>237501</c:v>
                </c:pt>
                <c:pt idx="4461">
                  <c:v>237473</c:v>
                </c:pt>
                <c:pt idx="4462">
                  <c:v>242335</c:v>
                </c:pt>
                <c:pt idx="4463">
                  <c:v>236194</c:v>
                </c:pt>
                <c:pt idx="4464">
                  <c:v>230605</c:v>
                </c:pt>
                <c:pt idx="4465">
                  <c:v>230570</c:v>
                </c:pt>
                <c:pt idx="4466">
                  <c:v>229722</c:v>
                </c:pt>
                <c:pt idx="4467">
                  <c:v>228549</c:v>
                </c:pt>
                <c:pt idx="4468">
                  <c:v>227345</c:v>
                </c:pt>
                <c:pt idx="4469">
                  <c:v>225772</c:v>
                </c:pt>
                <c:pt idx="4470">
                  <c:v>220980</c:v>
                </c:pt>
                <c:pt idx="4471">
                  <c:v>221067</c:v>
                </c:pt>
                <c:pt idx="4472">
                  <c:v>220239</c:v>
                </c:pt>
                <c:pt idx="4473">
                  <c:v>218878</c:v>
                </c:pt>
                <c:pt idx="4474">
                  <c:v>216070</c:v>
                </c:pt>
                <c:pt idx="4475">
                  <c:v>218241</c:v>
                </c:pt>
                <c:pt idx="4476">
                  <c:v>217526</c:v>
                </c:pt>
                <c:pt idx="4477">
                  <c:v>215016</c:v>
                </c:pt>
                <c:pt idx="4478">
                  <c:v>213424</c:v>
                </c:pt>
                <c:pt idx="4479">
                  <c:v>214953</c:v>
                </c:pt>
                <c:pt idx="4480">
                  <c:v>212345</c:v>
                </c:pt>
                <c:pt idx="4481">
                  <c:v>214402</c:v>
                </c:pt>
                <c:pt idx="4482">
                  <c:v>216185</c:v>
                </c:pt>
                <c:pt idx="4483">
                  <c:v>211293</c:v>
                </c:pt>
                <c:pt idx="4484">
                  <c:v>209497</c:v>
                </c:pt>
                <c:pt idx="4485">
                  <c:v>210622</c:v>
                </c:pt>
                <c:pt idx="4486">
                  <c:v>209161</c:v>
                </c:pt>
                <c:pt idx="4487">
                  <c:v>209812</c:v>
                </c:pt>
                <c:pt idx="4488">
                  <c:v>207086</c:v>
                </c:pt>
                <c:pt idx="4489">
                  <c:v>206881</c:v>
                </c:pt>
                <c:pt idx="4490">
                  <c:v>205893</c:v>
                </c:pt>
                <c:pt idx="4491">
                  <c:v>203764</c:v>
                </c:pt>
                <c:pt idx="4492">
                  <c:v>205428</c:v>
                </c:pt>
                <c:pt idx="4493">
                  <c:v>205790</c:v>
                </c:pt>
                <c:pt idx="4494">
                  <c:v>204314</c:v>
                </c:pt>
                <c:pt idx="4495">
                  <c:v>201794</c:v>
                </c:pt>
                <c:pt idx="4496">
                  <c:v>201636</c:v>
                </c:pt>
                <c:pt idx="4497">
                  <c:v>203597</c:v>
                </c:pt>
                <c:pt idx="4498">
                  <c:v>200693</c:v>
                </c:pt>
                <c:pt idx="4499">
                  <c:v>204143</c:v>
                </c:pt>
                <c:pt idx="4500">
                  <c:v>206318</c:v>
                </c:pt>
                <c:pt idx="4501">
                  <c:v>203601</c:v>
                </c:pt>
                <c:pt idx="4502">
                  <c:v>200522</c:v>
                </c:pt>
                <c:pt idx="4503">
                  <c:v>200168</c:v>
                </c:pt>
                <c:pt idx="4504">
                  <c:v>197861</c:v>
                </c:pt>
                <c:pt idx="4505">
                  <c:v>204030</c:v>
                </c:pt>
                <c:pt idx="4506">
                  <c:v>202757</c:v>
                </c:pt>
                <c:pt idx="4507">
                  <c:v>200362</c:v>
                </c:pt>
                <c:pt idx="4508">
                  <c:v>201523</c:v>
                </c:pt>
                <c:pt idx="4509">
                  <c:v>200671</c:v>
                </c:pt>
                <c:pt idx="4510">
                  <c:v>199653</c:v>
                </c:pt>
                <c:pt idx="4511">
                  <c:v>207217</c:v>
                </c:pt>
                <c:pt idx="4512">
                  <c:v>207660</c:v>
                </c:pt>
                <c:pt idx="4513">
                  <c:v>201475</c:v>
                </c:pt>
                <c:pt idx="4514">
                  <c:v>197996</c:v>
                </c:pt>
                <c:pt idx="4515">
                  <c:v>198037</c:v>
                </c:pt>
                <c:pt idx="4516">
                  <c:v>199286</c:v>
                </c:pt>
                <c:pt idx="4517">
                  <c:v>195918</c:v>
                </c:pt>
                <c:pt idx="4518">
                  <c:v>197823</c:v>
                </c:pt>
                <c:pt idx="4519">
                  <c:v>195645</c:v>
                </c:pt>
                <c:pt idx="4520">
                  <c:v>198487</c:v>
                </c:pt>
                <c:pt idx="4521">
                  <c:v>198444</c:v>
                </c:pt>
                <c:pt idx="4522">
                  <c:v>197282</c:v>
                </c:pt>
                <c:pt idx="4523">
                  <c:v>199484</c:v>
                </c:pt>
                <c:pt idx="4524">
                  <c:v>196870</c:v>
                </c:pt>
                <c:pt idx="4525">
                  <c:v>198615</c:v>
                </c:pt>
                <c:pt idx="4526">
                  <c:v>198495</c:v>
                </c:pt>
                <c:pt idx="4527">
                  <c:v>197934</c:v>
                </c:pt>
                <c:pt idx="4528">
                  <c:v>194576</c:v>
                </c:pt>
                <c:pt idx="4529">
                  <c:v>193809</c:v>
                </c:pt>
                <c:pt idx="4530">
                  <c:v>195797</c:v>
                </c:pt>
                <c:pt idx="4531">
                  <c:v>193952</c:v>
                </c:pt>
                <c:pt idx="4532">
                  <c:v>195458</c:v>
                </c:pt>
                <c:pt idx="4533">
                  <c:v>192517</c:v>
                </c:pt>
                <c:pt idx="4534">
                  <c:v>194928</c:v>
                </c:pt>
                <c:pt idx="4535">
                  <c:v>193029</c:v>
                </c:pt>
                <c:pt idx="4536">
                  <c:v>198851</c:v>
                </c:pt>
                <c:pt idx="4537">
                  <c:v>194750</c:v>
                </c:pt>
                <c:pt idx="4538">
                  <c:v>192935</c:v>
                </c:pt>
                <c:pt idx="4539">
                  <c:v>195301</c:v>
                </c:pt>
                <c:pt idx="4540">
                  <c:v>195295</c:v>
                </c:pt>
                <c:pt idx="4541">
                  <c:v>194705</c:v>
                </c:pt>
                <c:pt idx="4542">
                  <c:v>198227</c:v>
                </c:pt>
                <c:pt idx="4543">
                  <c:v>203459</c:v>
                </c:pt>
                <c:pt idx="4544">
                  <c:v>215185</c:v>
                </c:pt>
                <c:pt idx="4545">
                  <c:v>227085</c:v>
                </c:pt>
                <c:pt idx="4546">
                  <c:v>252862</c:v>
                </c:pt>
                <c:pt idx="4547">
                  <c:v>282680</c:v>
                </c:pt>
                <c:pt idx="4548">
                  <c:v>324771</c:v>
                </c:pt>
                <c:pt idx="4549">
                  <c:v>381230</c:v>
                </c:pt>
                <c:pt idx="4550">
                  <c:v>446296</c:v>
                </c:pt>
                <c:pt idx="4551">
                  <c:v>508995</c:v>
                </c:pt>
                <c:pt idx="4552">
                  <c:v>605268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91616"/>
        <c:axId val="255792192"/>
      </c:scatterChart>
      <c:valAx>
        <c:axId val="255791616"/>
        <c:scaling>
          <c:orientation val="minMax"/>
          <c:max val="30"/>
          <c:min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2192"/>
        <c:crosses val="autoZero"/>
        <c:crossBetween val="midCat"/>
      </c:valAx>
      <c:valAx>
        <c:axId val="255792192"/>
        <c:scaling>
          <c:orientation val="minMax"/>
          <c:max val="3000000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1616"/>
        <c:crosses val="autoZero"/>
        <c:crossBetween val="midCat"/>
        <c:dispUnits>
          <c:builtInUnit val="hundred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x 100000</a:t>
                  </a:r>
                </a:p>
              </c:rich>
            </c:tx>
          </c:dispUnitsLbl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6.0935299999999986</c:v>
                </c:pt>
                <c:pt idx="1">
                  <c:v>6.1003799999999995</c:v>
                </c:pt>
                <c:pt idx="2">
                  <c:v>6.1072299999999995</c:v>
                </c:pt>
                <c:pt idx="3">
                  <c:v>6.1140699999999955</c:v>
                </c:pt>
                <c:pt idx="4">
                  <c:v>6.1209199999999759</c:v>
                </c:pt>
                <c:pt idx="5">
                  <c:v>6.1277499999999945</c:v>
                </c:pt>
                <c:pt idx="6">
                  <c:v>6.1345999999999945</c:v>
                </c:pt>
                <c:pt idx="7">
                  <c:v>6.1414499999999999</c:v>
                </c:pt>
                <c:pt idx="8">
                  <c:v>6.1482799999999997</c:v>
                </c:pt>
                <c:pt idx="9">
                  <c:v>6.1551299999999856</c:v>
                </c:pt>
                <c:pt idx="10">
                  <c:v>6.1619699999999975</c:v>
                </c:pt>
                <c:pt idx="11">
                  <c:v>6.1688199999999815</c:v>
                </c:pt>
                <c:pt idx="12">
                  <c:v>6.1756500000000001</c:v>
                </c:pt>
                <c:pt idx="13">
                  <c:v>6.1824999999999966</c:v>
                </c:pt>
                <c:pt idx="14">
                  <c:v>6.1893500000000001</c:v>
                </c:pt>
                <c:pt idx="15">
                  <c:v>6.1961799999999965</c:v>
                </c:pt>
                <c:pt idx="16">
                  <c:v>6.20303</c:v>
                </c:pt>
                <c:pt idx="17">
                  <c:v>6.2098700000000004</c:v>
                </c:pt>
                <c:pt idx="18">
                  <c:v>6.2167199999999996</c:v>
                </c:pt>
                <c:pt idx="19">
                  <c:v>6.2235699999999996</c:v>
                </c:pt>
                <c:pt idx="20">
                  <c:v>6.2304000000000004</c:v>
                </c:pt>
                <c:pt idx="21">
                  <c:v>6.2372500000000004</c:v>
                </c:pt>
                <c:pt idx="22">
                  <c:v>6.2440799999999985</c:v>
                </c:pt>
                <c:pt idx="23">
                  <c:v>6.2509299999999985</c:v>
                </c:pt>
                <c:pt idx="24">
                  <c:v>6.2577699999999998</c:v>
                </c:pt>
                <c:pt idx="25">
                  <c:v>6.2646199999999945</c:v>
                </c:pt>
                <c:pt idx="26">
                  <c:v>6.2714700000000034</c:v>
                </c:pt>
                <c:pt idx="27">
                  <c:v>6.2783000000000024</c:v>
                </c:pt>
                <c:pt idx="28">
                  <c:v>6.2851499999999998</c:v>
                </c:pt>
                <c:pt idx="29">
                  <c:v>6.2919799999999997</c:v>
                </c:pt>
                <c:pt idx="30">
                  <c:v>6.2988299999999997</c:v>
                </c:pt>
                <c:pt idx="31">
                  <c:v>6.3056799999999997</c:v>
                </c:pt>
                <c:pt idx="32">
                  <c:v>6.3125199999999806</c:v>
                </c:pt>
                <c:pt idx="33">
                  <c:v>6.3193700000000002</c:v>
                </c:pt>
                <c:pt idx="34">
                  <c:v>6.3262</c:v>
                </c:pt>
                <c:pt idx="35">
                  <c:v>6.3330500000000001</c:v>
                </c:pt>
                <c:pt idx="36">
                  <c:v>6.33988</c:v>
                </c:pt>
                <c:pt idx="37">
                  <c:v>6.34673</c:v>
                </c:pt>
                <c:pt idx="38">
                  <c:v>6.3535799999999965</c:v>
                </c:pt>
                <c:pt idx="39">
                  <c:v>6.3604199999999844</c:v>
                </c:pt>
                <c:pt idx="40">
                  <c:v>6.3672699999999995</c:v>
                </c:pt>
                <c:pt idx="41">
                  <c:v>6.3740999999999985</c:v>
                </c:pt>
                <c:pt idx="42">
                  <c:v>6.3809499999999995</c:v>
                </c:pt>
                <c:pt idx="43">
                  <c:v>6.3877999999999995</c:v>
                </c:pt>
                <c:pt idx="44">
                  <c:v>6.3946299999999985</c:v>
                </c:pt>
                <c:pt idx="45">
                  <c:v>6.4014800000000003</c:v>
                </c:pt>
                <c:pt idx="46">
                  <c:v>6.4083199999999998</c:v>
                </c:pt>
                <c:pt idx="47">
                  <c:v>6.4151699999999998</c:v>
                </c:pt>
                <c:pt idx="48">
                  <c:v>6.4219999999999997</c:v>
                </c:pt>
                <c:pt idx="49">
                  <c:v>6.4288499999999997</c:v>
                </c:pt>
                <c:pt idx="50">
                  <c:v>6.4357000000000024</c:v>
                </c:pt>
                <c:pt idx="51">
                  <c:v>6.4425299999999996</c:v>
                </c:pt>
                <c:pt idx="52">
                  <c:v>6.4493800000000014</c:v>
                </c:pt>
                <c:pt idx="53">
                  <c:v>6.4562200000000134</c:v>
                </c:pt>
                <c:pt idx="54">
                  <c:v>6.4630700000000001</c:v>
                </c:pt>
                <c:pt idx="55">
                  <c:v>6.4699200000000001</c:v>
                </c:pt>
                <c:pt idx="56">
                  <c:v>6.4767500000000124</c:v>
                </c:pt>
                <c:pt idx="57">
                  <c:v>6.4836000000000134</c:v>
                </c:pt>
                <c:pt idx="58">
                  <c:v>6.4904299999999999</c:v>
                </c:pt>
                <c:pt idx="59">
                  <c:v>6.4972799999999999</c:v>
                </c:pt>
                <c:pt idx="60">
                  <c:v>6.5041199999999844</c:v>
                </c:pt>
                <c:pt idx="61">
                  <c:v>6.5109699999999995</c:v>
                </c:pt>
                <c:pt idx="62">
                  <c:v>6.5178199999999844</c:v>
                </c:pt>
                <c:pt idx="63">
                  <c:v>6.5246499999999985</c:v>
                </c:pt>
                <c:pt idx="64">
                  <c:v>6.5315000000000003</c:v>
                </c:pt>
                <c:pt idx="65">
                  <c:v>6.5383300000000002</c:v>
                </c:pt>
                <c:pt idx="66">
                  <c:v>6.5451799999999976</c:v>
                </c:pt>
                <c:pt idx="67">
                  <c:v>6.5520199999999855</c:v>
                </c:pt>
                <c:pt idx="68">
                  <c:v>6.5588699999999998</c:v>
                </c:pt>
                <c:pt idx="69">
                  <c:v>6.5657199999999865</c:v>
                </c:pt>
                <c:pt idx="70">
                  <c:v>6.5725499999999997</c:v>
                </c:pt>
                <c:pt idx="71">
                  <c:v>6.5794000000000024</c:v>
                </c:pt>
                <c:pt idx="72">
                  <c:v>6.5862300000000014</c:v>
                </c:pt>
                <c:pt idx="73">
                  <c:v>6.5930799999999996</c:v>
                </c:pt>
                <c:pt idx="74">
                  <c:v>6.5999299999999996</c:v>
                </c:pt>
                <c:pt idx="75">
                  <c:v>6.60677</c:v>
                </c:pt>
                <c:pt idx="76">
                  <c:v>6.6136200000000001</c:v>
                </c:pt>
                <c:pt idx="77">
                  <c:v>6.6204499999999955</c:v>
                </c:pt>
                <c:pt idx="78">
                  <c:v>6.6272999999999955</c:v>
                </c:pt>
                <c:pt idx="79">
                  <c:v>6.6341299999999945</c:v>
                </c:pt>
                <c:pt idx="80">
                  <c:v>6.6409799999999946</c:v>
                </c:pt>
                <c:pt idx="81">
                  <c:v>6.6478299999999955</c:v>
                </c:pt>
                <c:pt idx="82">
                  <c:v>6.6546699999999985</c:v>
                </c:pt>
                <c:pt idx="83">
                  <c:v>6.6615199999999826</c:v>
                </c:pt>
                <c:pt idx="84">
                  <c:v>6.6683499999999976</c:v>
                </c:pt>
                <c:pt idx="85">
                  <c:v>6.6752000000000002</c:v>
                </c:pt>
                <c:pt idx="86">
                  <c:v>6.6820499999999985</c:v>
                </c:pt>
                <c:pt idx="87">
                  <c:v>6.6888799999999975</c:v>
                </c:pt>
                <c:pt idx="88">
                  <c:v>6.6957299999999975</c:v>
                </c:pt>
                <c:pt idx="89">
                  <c:v>6.7025699999999997</c:v>
                </c:pt>
                <c:pt idx="90">
                  <c:v>6.7094199999999997</c:v>
                </c:pt>
                <c:pt idx="91">
                  <c:v>6.7162500000000014</c:v>
                </c:pt>
                <c:pt idx="92">
                  <c:v>6.7230999999999996</c:v>
                </c:pt>
                <c:pt idx="93">
                  <c:v>6.7299499999999997</c:v>
                </c:pt>
                <c:pt idx="94">
                  <c:v>6.7367800000000004</c:v>
                </c:pt>
                <c:pt idx="95">
                  <c:v>6.7436300000000013</c:v>
                </c:pt>
                <c:pt idx="96">
                  <c:v>6.75047</c:v>
                </c:pt>
                <c:pt idx="97">
                  <c:v>6.75732</c:v>
                </c:pt>
                <c:pt idx="98">
                  <c:v>6.7641699999999965</c:v>
                </c:pt>
                <c:pt idx="99">
                  <c:v>6.7709999999999999</c:v>
                </c:pt>
                <c:pt idx="100">
                  <c:v>6.7778499999999999</c:v>
                </c:pt>
                <c:pt idx="101">
                  <c:v>6.7846799999999998</c:v>
                </c:pt>
                <c:pt idx="102">
                  <c:v>6.7915299999999998</c:v>
                </c:pt>
                <c:pt idx="103">
                  <c:v>6.7983700000000002</c:v>
                </c:pt>
                <c:pt idx="104">
                  <c:v>6.8052200000000003</c:v>
                </c:pt>
                <c:pt idx="105">
                  <c:v>6.8120699999999985</c:v>
                </c:pt>
                <c:pt idx="106">
                  <c:v>6.8188999999999975</c:v>
                </c:pt>
                <c:pt idx="107">
                  <c:v>6.8257499999999975</c:v>
                </c:pt>
                <c:pt idx="108">
                  <c:v>6.8325799999999965</c:v>
                </c:pt>
                <c:pt idx="109">
                  <c:v>6.8394300000000001</c:v>
                </c:pt>
                <c:pt idx="110">
                  <c:v>6.8462800000000001</c:v>
                </c:pt>
                <c:pt idx="111">
                  <c:v>6.8531199999999846</c:v>
                </c:pt>
                <c:pt idx="112">
                  <c:v>6.8599699999999997</c:v>
                </c:pt>
                <c:pt idx="113">
                  <c:v>6.8667999999999996</c:v>
                </c:pt>
                <c:pt idx="114">
                  <c:v>6.8736500000000014</c:v>
                </c:pt>
                <c:pt idx="115">
                  <c:v>6.8804799999999995</c:v>
                </c:pt>
                <c:pt idx="116">
                  <c:v>6.8873299999999995</c:v>
                </c:pt>
                <c:pt idx="117">
                  <c:v>6.8941799999999835</c:v>
                </c:pt>
                <c:pt idx="118">
                  <c:v>6.9010199999999999</c:v>
                </c:pt>
                <c:pt idx="119">
                  <c:v>6.90787</c:v>
                </c:pt>
                <c:pt idx="120">
                  <c:v>6.9146999999999998</c:v>
                </c:pt>
                <c:pt idx="121">
                  <c:v>6.9215499999999999</c:v>
                </c:pt>
                <c:pt idx="122">
                  <c:v>6.9283999999999999</c:v>
                </c:pt>
                <c:pt idx="123">
                  <c:v>6.9352300000000024</c:v>
                </c:pt>
                <c:pt idx="124">
                  <c:v>6.9420799999999998</c:v>
                </c:pt>
                <c:pt idx="125">
                  <c:v>6.9489200000000002</c:v>
                </c:pt>
                <c:pt idx="126">
                  <c:v>6.9557700000000002</c:v>
                </c:pt>
                <c:pt idx="127">
                  <c:v>6.9626000000000001</c:v>
                </c:pt>
                <c:pt idx="128">
                  <c:v>6.9694500000000001</c:v>
                </c:pt>
                <c:pt idx="129">
                  <c:v>6.9763000000000162</c:v>
                </c:pt>
                <c:pt idx="130">
                  <c:v>6.9831300000000001</c:v>
                </c:pt>
                <c:pt idx="131">
                  <c:v>6.9899800000000001</c:v>
                </c:pt>
                <c:pt idx="132">
                  <c:v>6.9968199999999996</c:v>
                </c:pt>
                <c:pt idx="133">
                  <c:v>7.0036700000000014</c:v>
                </c:pt>
                <c:pt idx="134">
                  <c:v>7.0105199999999845</c:v>
                </c:pt>
                <c:pt idx="135">
                  <c:v>7.0173499999999995</c:v>
                </c:pt>
                <c:pt idx="136">
                  <c:v>7.0241999999999845</c:v>
                </c:pt>
                <c:pt idx="137">
                  <c:v>7.0310300000000003</c:v>
                </c:pt>
                <c:pt idx="138">
                  <c:v>7.0378799999999995</c:v>
                </c:pt>
                <c:pt idx="139">
                  <c:v>7.0447199999999945</c:v>
                </c:pt>
                <c:pt idx="140">
                  <c:v>7.0515699999999999</c:v>
                </c:pt>
                <c:pt idx="141">
                  <c:v>7.0584199999999955</c:v>
                </c:pt>
                <c:pt idx="142">
                  <c:v>7.0652499999999998</c:v>
                </c:pt>
                <c:pt idx="143">
                  <c:v>7.0720999999999998</c:v>
                </c:pt>
                <c:pt idx="144">
                  <c:v>7.0789299999999997</c:v>
                </c:pt>
                <c:pt idx="145">
                  <c:v>7.0857799999999997</c:v>
                </c:pt>
                <c:pt idx="146">
                  <c:v>7.0926200000000001</c:v>
                </c:pt>
                <c:pt idx="147">
                  <c:v>7.0994700000000002</c:v>
                </c:pt>
                <c:pt idx="148">
                  <c:v>7.1063200000000002</c:v>
                </c:pt>
                <c:pt idx="149">
                  <c:v>7.1131499999999965</c:v>
                </c:pt>
                <c:pt idx="150">
                  <c:v>7.1199999999999966</c:v>
                </c:pt>
                <c:pt idx="151">
                  <c:v>7.1268299999999956</c:v>
                </c:pt>
                <c:pt idx="152">
                  <c:v>7.13368</c:v>
                </c:pt>
                <c:pt idx="153">
                  <c:v>7.1405299999999965</c:v>
                </c:pt>
                <c:pt idx="154">
                  <c:v>7.1473699999999996</c:v>
                </c:pt>
                <c:pt idx="155">
                  <c:v>7.1542199999999845</c:v>
                </c:pt>
                <c:pt idx="156">
                  <c:v>7.1610499999999995</c:v>
                </c:pt>
                <c:pt idx="157">
                  <c:v>7.1678999999999835</c:v>
                </c:pt>
                <c:pt idx="158">
                  <c:v>7.1747299999999985</c:v>
                </c:pt>
                <c:pt idx="159">
                  <c:v>7.1815799999999985</c:v>
                </c:pt>
                <c:pt idx="160">
                  <c:v>7.1884299999999985</c:v>
                </c:pt>
                <c:pt idx="161">
                  <c:v>7.1952699999999998</c:v>
                </c:pt>
                <c:pt idx="162">
                  <c:v>7.2021199999999945</c:v>
                </c:pt>
                <c:pt idx="163">
                  <c:v>7.2089499999999997</c:v>
                </c:pt>
                <c:pt idx="164">
                  <c:v>7.2157999999999998</c:v>
                </c:pt>
                <c:pt idx="165">
                  <c:v>7.2226499999999998</c:v>
                </c:pt>
                <c:pt idx="166">
                  <c:v>7.2294799999999997</c:v>
                </c:pt>
                <c:pt idx="167">
                  <c:v>7.2363300000000024</c:v>
                </c:pt>
                <c:pt idx="168">
                  <c:v>7.2431700000000001</c:v>
                </c:pt>
                <c:pt idx="169">
                  <c:v>7.2500200000000001</c:v>
                </c:pt>
                <c:pt idx="170">
                  <c:v>7.25685</c:v>
                </c:pt>
                <c:pt idx="171">
                  <c:v>7.2637</c:v>
                </c:pt>
                <c:pt idx="172">
                  <c:v>7.2705500000000001</c:v>
                </c:pt>
                <c:pt idx="173">
                  <c:v>7.27738</c:v>
                </c:pt>
                <c:pt idx="174">
                  <c:v>7.28423</c:v>
                </c:pt>
                <c:pt idx="175">
                  <c:v>7.2910700000000004</c:v>
                </c:pt>
                <c:pt idx="176">
                  <c:v>7.2979199999999844</c:v>
                </c:pt>
                <c:pt idx="177">
                  <c:v>7.3047699999999995</c:v>
                </c:pt>
                <c:pt idx="178">
                  <c:v>7.3116000000000003</c:v>
                </c:pt>
                <c:pt idx="179">
                  <c:v>7.3184499999999995</c:v>
                </c:pt>
                <c:pt idx="180">
                  <c:v>7.3252799999999985</c:v>
                </c:pt>
                <c:pt idx="181">
                  <c:v>7.3321299999999985</c:v>
                </c:pt>
                <c:pt idx="182">
                  <c:v>7.3389699999999998</c:v>
                </c:pt>
                <c:pt idx="183">
                  <c:v>7.3458199999999945</c:v>
                </c:pt>
                <c:pt idx="184">
                  <c:v>7.3526699999999998</c:v>
                </c:pt>
                <c:pt idx="185">
                  <c:v>7.3594999999999997</c:v>
                </c:pt>
                <c:pt idx="186">
                  <c:v>7.3663499999999997</c:v>
                </c:pt>
                <c:pt idx="187">
                  <c:v>7.3731799999999996</c:v>
                </c:pt>
                <c:pt idx="188">
                  <c:v>7.3800299999999996</c:v>
                </c:pt>
                <c:pt idx="189">
                  <c:v>7.3868799999999997</c:v>
                </c:pt>
                <c:pt idx="190">
                  <c:v>7.3937200000000001</c:v>
                </c:pt>
                <c:pt idx="191">
                  <c:v>7.4005700000000001</c:v>
                </c:pt>
                <c:pt idx="192">
                  <c:v>7.4074</c:v>
                </c:pt>
                <c:pt idx="193">
                  <c:v>7.41425</c:v>
                </c:pt>
                <c:pt idx="194">
                  <c:v>7.4210799999999999</c:v>
                </c:pt>
                <c:pt idx="195">
                  <c:v>7.4279299999999955</c:v>
                </c:pt>
                <c:pt idx="196">
                  <c:v>7.4347799999999999</c:v>
                </c:pt>
                <c:pt idx="197">
                  <c:v>7.4416200000000181</c:v>
                </c:pt>
                <c:pt idx="198">
                  <c:v>7.4484700000000004</c:v>
                </c:pt>
                <c:pt idx="199">
                  <c:v>7.4553000000000003</c:v>
                </c:pt>
                <c:pt idx="200">
                  <c:v>7.4621499999999985</c:v>
                </c:pt>
                <c:pt idx="201">
                  <c:v>7.4690000000000003</c:v>
                </c:pt>
                <c:pt idx="202">
                  <c:v>7.4758300000000002</c:v>
                </c:pt>
                <c:pt idx="203">
                  <c:v>7.4826800000000002</c:v>
                </c:pt>
                <c:pt idx="204">
                  <c:v>7.4895199999999997</c:v>
                </c:pt>
                <c:pt idx="205">
                  <c:v>7.4963700000000024</c:v>
                </c:pt>
                <c:pt idx="206">
                  <c:v>7.5031999999999996</c:v>
                </c:pt>
                <c:pt idx="207">
                  <c:v>7.5100499999999997</c:v>
                </c:pt>
                <c:pt idx="208">
                  <c:v>7.5168999999999997</c:v>
                </c:pt>
                <c:pt idx="209">
                  <c:v>7.5237299999999996</c:v>
                </c:pt>
                <c:pt idx="210">
                  <c:v>7.5305799999999996</c:v>
                </c:pt>
                <c:pt idx="211">
                  <c:v>7.53742</c:v>
                </c:pt>
                <c:pt idx="212">
                  <c:v>7.54427</c:v>
                </c:pt>
                <c:pt idx="213">
                  <c:v>7.5511200000000001</c:v>
                </c:pt>
                <c:pt idx="214">
                  <c:v>7.5579499999999955</c:v>
                </c:pt>
                <c:pt idx="215">
                  <c:v>7.5647999999999955</c:v>
                </c:pt>
                <c:pt idx="216">
                  <c:v>7.5716300000000034</c:v>
                </c:pt>
                <c:pt idx="217">
                  <c:v>7.5784799999999999</c:v>
                </c:pt>
                <c:pt idx="218">
                  <c:v>7.5853200000000003</c:v>
                </c:pt>
                <c:pt idx="219">
                  <c:v>7.5921699999999985</c:v>
                </c:pt>
                <c:pt idx="220">
                  <c:v>7.5990200000000003</c:v>
                </c:pt>
                <c:pt idx="221">
                  <c:v>7.6058499999999976</c:v>
                </c:pt>
                <c:pt idx="222">
                  <c:v>7.6126999999999985</c:v>
                </c:pt>
                <c:pt idx="223">
                  <c:v>7.6195299999999975</c:v>
                </c:pt>
                <c:pt idx="224">
                  <c:v>7.6263799999999975</c:v>
                </c:pt>
                <c:pt idx="225">
                  <c:v>7.6332199999999997</c:v>
                </c:pt>
                <c:pt idx="226">
                  <c:v>7.6400699999999997</c:v>
                </c:pt>
                <c:pt idx="227">
                  <c:v>7.6469199999999855</c:v>
                </c:pt>
                <c:pt idx="228">
                  <c:v>7.6537499999999996</c:v>
                </c:pt>
                <c:pt idx="229">
                  <c:v>7.6605999999999845</c:v>
                </c:pt>
                <c:pt idx="230">
                  <c:v>7.6674299999999835</c:v>
                </c:pt>
                <c:pt idx="231">
                  <c:v>7.6742799999999995</c:v>
                </c:pt>
                <c:pt idx="232">
                  <c:v>7.6811299999999996</c:v>
                </c:pt>
                <c:pt idx="233">
                  <c:v>7.6879699999999955</c:v>
                </c:pt>
                <c:pt idx="234">
                  <c:v>7.6948199999999778</c:v>
                </c:pt>
                <c:pt idx="235">
                  <c:v>7.7016500000000034</c:v>
                </c:pt>
                <c:pt idx="236">
                  <c:v>7.7084999999999999</c:v>
                </c:pt>
                <c:pt idx="237">
                  <c:v>7.7153299999999998</c:v>
                </c:pt>
                <c:pt idx="238">
                  <c:v>7.7221799999999945</c:v>
                </c:pt>
                <c:pt idx="239">
                  <c:v>7.7290299999999998</c:v>
                </c:pt>
                <c:pt idx="240">
                  <c:v>7.7358700000000002</c:v>
                </c:pt>
                <c:pt idx="241">
                  <c:v>7.7427200000000003</c:v>
                </c:pt>
                <c:pt idx="242">
                  <c:v>7.7495500000000002</c:v>
                </c:pt>
                <c:pt idx="243">
                  <c:v>7.7564000000000002</c:v>
                </c:pt>
                <c:pt idx="244">
                  <c:v>7.7632500000000002</c:v>
                </c:pt>
                <c:pt idx="245">
                  <c:v>7.7700800000000001</c:v>
                </c:pt>
                <c:pt idx="246">
                  <c:v>7.7769300000000001</c:v>
                </c:pt>
                <c:pt idx="247">
                  <c:v>7.7837700000000014</c:v>
                </c:pt>
                <c:pt idx="248">
                  <c:v>7.7906199999999997</c:v>
                </c:pt>
                <c:pt idx="249">
                  <c:v>7.7974499999999995</c:v>
                </c:pt>
                <c:pt idx="250">
                  <c:v>7.8042999999999996</c:v>
                </c:pt>
                <c:pt idx="251">
                  <c:v>7.8111499999999996</c:v>
                </c:pt>
                <c:pt idx="252">
                  <c:v>7.8179799999999835</c:v>
                </c:pt>
                <c:pt idx="253">
                  <c:v>7.8248299999999835</c:v>
                </c:pt>
                <c:pt idx="254">
                  <c:v>7.8316700000000123</c:v>
                </c:pt>
                <c:pt idx="255">
                  <c:v>7.8385199999999955</c:v>
                </c:pt>
                <c:pt idx="256">
                  <c:v>7.84537</c:v>
                </c:pt>
                <c:pt idx="257">
                  <c:v>7.8521999999999945</c:v>
                </c:pt>
                <c:pt idx="258">
                  <c:v>7.8590499999999999</c:v>
                </c:pt>
                <c:pt idx="259">
                  <c:v>7.8658799999999856</c:v>
                </c:pt>
                <c:pt idx="260">
                  <c:v>7.8727299999999998</c:v>
                </c:pt>
                <c:pt idx="261">
                  <c:v>7.8795700000000002</c:v>
                </c:pt>
                <c:pt idx="262">
                  <c:v>7.8864200000000002</c:v>
                </c:pt>
                <c:pt idx="263">
                  <c:v>7.8932700000000002</c:v>
                </c:pt>
                <c:pt idx="264">
                  <c:v>7.9001000000000001</c:v>
                </c:pt>
                <c:pt idx="265">
                  <c:v>7.9069500000000001</c:v>
                </c:pt>
                <c:pt idx="266">
                  <c:v>7.91378</c:v>
                </c:pt>
                <c:pt idx="267">
                  <c:v>7.9206300000000001</c:v>
                </c:pt>
                <c:pt idx="268">
                  <c:v>7.9274799999999965</c:v>
                </c:pt>
                <c:pt idx="269">
                  <c:v>7.9343199999999996</c:v>
                </c:pt>
                <c:pt idx="270">
                  <c:v>7.9411700000000014</c:v>
                </c:pt>
                <c:pt idx="271">
                  <c:v>7.9480000000000004</c:v>
                </c:pt>
                <c:pt idx="272">
                  <c:v>7.9548499999999995</c:v>
                </c:pt>
                <c:pt idx="273">
                  <c:v>7.9616800000000003</c:v>
                </c:pt>
                <c:pt idx="274">
                  <c:v>7.9685299999999986</c:v>
                </c:pt>
                <c:pt idx="275">
                  <c:v>7.9753800000000004</c:v>
                </c:pt>
                <c:pt idx="276">
                  <c:v>7.9822199999999999</c:v>
                </c:pt>
                <c:pt idx="277">
                  <c:v>7.9890700000000034</c:v>
                </c:pt>
                <c:pt idx="278">
                  <c:v>7.9958999999999998</c:v>
                </c:pt>
                <c:pt idx="279">
                  <c:v>8.0027500000000007</c:v>
                </c:pt>
                <c:pt idx="280">
                  <c:v>8.0096000000000007</c:v>
                </c:pt>
                <c:pt idx="281">
                  <c:v>8.0164300000000068</c:v>
                </c:pt>
                <c:pt idx="282">
                  <c:v>8.0232799999999997</c:v>
                </c:pt>
                <c:pt idx="283">
                  <c:v>8.0301199999999984</c:v>
                </c:pt>
                <c:pt idx="284">
                  <c:v>8.0369699999999984</c:v>
                </c:pt>
                <c:pt idx="285">
                  <c:v>8.0438000000000009</c:v>
                </c:pt>
                <c:pt idx="286">
                  <c:v>8.0506500000000027</c:v>
                </c:pt>
                <c:pt idx="287">
                  <c:v>8.0575000000000028</c:v>
                </c:pt>
                <c:pt idx="288">
                  <c:v>8.06433</c:v>
                </c:pt>
                <c:pt idx="289">
                  <c:v>8.07118</c:v>
                </c:pt>
                <c:pt idx="290">
                  <c:v>8.0780199999999986</c:v>
                </c:pt>
                <c:pt idx="291">
                  <c:v>8.0848699999999987</c:v>
                </c:pt>
                <c:pt idx="292">
                  <c:v>8.0917199999999987</c:v>
                </c:pt>
                <c:pt idx="293">
                  <c:v>8.0985500000000012</c:v>
                </c:pt>
                <c:pt idx="294">
                  <c:v>8.1054000000000048</c:v>
                </c:pt>
                <c:pt idx="295">
                  <c:v>8.1122300000000003</c:v>
                </c:pt>
                <c:pt idx="296">
                  <c:v>8.1190800000000003</c:v>
                </c:pt>
                <c:pt idx="297">
                  <c:v>8.1259200000000025</c:v>
                </c:pt>
                <c:pt idx="298">
                  <c:v>8.1327700000000025</c:v>
                </c:pt>
                <c:pt idx="299">
                  <c:v>8.139619999999999</c:v>
                </c:pt>
                <c:pt idx="300">
                  <c:v>8.1464500000000015</c:v>
                </c:pt>
                <c:pt idx="301">
                  <c:v>8.1533000000000015</c:v>
                </c:pt>
                <c:pt idx="302">
                  <c:v>8.1601300000000005</c:v>
                </c:pt>
                <c:pt idx="303">
                  <c:v>8.1669800000000006</c:v>
                </c:pt>
                <c:pt idx="304">
                  <c:v>8.1738300000000006</c:v>
                </c:pt>
                <c:pt idx="305">
                  <c:v>8.180670000000001</c:v>
                </c:pt>
                <c:pt idx="306">
                  <c:v>8.187520000000001</c:v>
                </c:pt>
                <c:pt idx="307">
                  <c:v>8.1943499999999982</c:v>
                </c:pt>
                <c:pt idx="308">
                  <c:v>8.2011999999999983</c:v>
                </c:pt>
                <c:pt idx="309">
                  <c:v>8.208029999999999</c:v>
                </c:pt>
                <c:pt idx="310">
                  <c:v>8.2148799999999991</c:v>
                </c:pt>
                <c:pt idx="311">
                  <c:v>8.2217300000000009</c:v>
                </c:pt>
                <c:pt idx="312">
                  <c:v>8.2285699999999995</c:v>
                </c:pt>
                <c:pt idx="313">
                  <c:v>8.2354200000000013</c:v>
                </c:pt>
                <c:pt idx="314">
                  <c:v>8.2422499999999985</c:v>
                </c:pt>
                <c:pt idx="315">
                  <c:v>8.2490999999999985</c:v>
                </c:pt>
                <c:pt idx="316">
                  <c:v>8.2559300000000047</c:v>
                </c:pt>
                <c:pt idx="317">
                  <c:v>8.2627800000000047</c:v>
                </c:pt>
                <c:pt idx="318">
                  <c:v>8.2696300000000047</c:v>
                </c:pt>
                <c:pt idx="319">
                  <c:v>8.2764700000000015</c:v>
                </c:pt>
                <c:pt idx="320">
                  <c:v>8.2833199999999998</c:v>
                </c:pt>
                <c:pt idx="321">
                  <c:v>8.2901499999999988</c:v>
                </c:pt>
                <c:pt idx="322">
                  <c:v>8.2969999999999988</c:v>
                </c:pt>
                <c:pt idx="323">
                  <c:v>8.3038500000000006</c:v>
                </c:pt>
                <c:pt idx="324">
                  <c:v>8.3106800000000067</c:v>
                </c:pt>
                <c:pt idx="325">
                  <c:v>8.3175300000000068</c:v>
                </c:pt>
                <c:pt idx="326">
                  <c:v>8.3243699999999983</c:v>
                </c:pt>
                <c:pt idx="327">
                  <c:v>8.3312199999999983</c:v>
                </c:pt>
                <c:pt idx="328">
                  <c:v>8.3380499999999991</c:v>
                </c:pt>
                <c:pt idx="329">
                  <c:v>8.3449000000000009</c:v>
                </c:pt>
                <c:pt idx="330">
                  <c:v>8.3517500000000027</c:v>
                </c:pt>
                <c:pt idx="331">
                  <c:v>8.3585800000000248</c:v>
                </c:pt>
                <c:pt idx="332">
                  <c:v>8.3654300000000621</c:v>
                </c:pt>
                <c:pt idx="333">
                  <c:v>8.3722700000000003</c:v>
                </c:pt>
                <c:pt idx="334">
                  <c:v>8.3791200000000003</c:v>
                </c:pt>
                <c:pt idx="335">
                  <c:v>8.3859700000000004</c:v>
                </c:pt>
                <c:pt idx="336">
                  <c:v>8.3928000000000047</c:v>
                </c:pt>
                <c:pt idx="337">
                  <c:v>8.3996500000000047</c:v>
                </c:pt>
                <c:pt idx="338">
                  <c:v>8.4064800000000268</c:v>
                </c:pt>
                <c:pt idx="339">
                  <c:v>8.4133300000000002</c:v>
                </c:pt>
                <c:pt idx="340">
                  <c:v>8.4201699999999988</c:v>
                </c:pt>
                <c:pt idx="341">
                  <c:v>8.4270199999999988</c:v>
                </c:pt>
                <c:pt idx="342">
                  <c:v>8.4338700000000024</c:v>
                </c:pt>
                <c:pt idx="343">
                  <c:v>8.4407000000000014</c:v>
                </c:pt>
                <c:pt idx="344">
                  <c:v>8.4475500000000014</c:v>
                </c:pt>
                <c:pt idx="345">
                  <c:v>8.4543800000000005</c:v>
                </c:pt>
                <c:pt idx="346">
                  <c:v>8.4612300000000005</c:v>
                </c:pt>
                <c:pt idx="347">
                  <c:v>8.4680800000000005</c:v>
                </c:pt>
                <c:pt idx="348">
                  <c:v>8.4749200000000009</c:v>
                </c:pt>
                <c:pt idx="349">
                  <c:v>8.4817700000000009</c:v>
                </c:pt>
                <c:pt idx="350">
                  <c:v>8.4886000000000035</c:v>
                </c:pt>
                <c:pt idx="351">
                  <c:v>8.4954500000000248</c:v>
                </c:pt>
                <c:pt idx="352">
                  <c:v>8.5022800000000007</c:v>
                </c:pt>
                <c:pt idx="353">
                  <c:v>8.5091300000000007</c:v>
                </c:pt>
                <c:pt idx="354">
                  <c:v>8.5159800000000008</c:v>
                </c:pt>
                <c:pt idx="355">
                  <c:v>8.5228200000000012</c:v>
                </c:pt>
                <c:pt idx="356">
                  <c:v>8.5296700000000012</c:v>
                </c:pt>
                <c:pt idx="357">
                  <c:v>8.5365000000000002</c:v>
                </c:pt>
                <c:pt idx="358">
                  <c:v>8.5433499999999984</c:v>
                </c:pt>
                <c:pt idx="359">
                  <c:v>8.5502000000000002</c:v>
                </c:pt>
                <c:pt idx="360">
                  <c:v>8.5570300000000028</c:v>
                </c:pt>
                <c:pt idx="361">
                  <c:v>8.5638800000000028</c:v>
                </c:pt>
                <c:pt idx="362">
                  <c:v>8.5707200000000014</c:v>
                </c:pt>
                <c:pt idx="363">
                  <c:v>8.5775700000000015</c:v>
                </c:pt>
                <c:pt idx="364">
                  <c:v>8.5844000000000005</c:v>
                </c:pt>
                <c:pt idx="365">
                  <c:v>8.5912499999999987</c:v>
                </c:pt>
                <c:pt idx="366">
                  <c:v>8.5980999999999987</c:v>
                </c:pt>
                <c:pt idx="367">
                  <c:v>8.6049299999999995</c:v>
                </c:pt>
                <c:pt idx="368">
                  <c:v>8.6117799999999995</c:v>
                </c:pt>
                <c:pt idx="369">
                  <c:v>8.6186200000000017</c:v>
                </c:pt>
                <c:pt idx="370">
                  <c:v>8.62547</c:v>
                </c:pt>
                <c:pt idx="371">
                  <c:v>8.6323199999999982</c:v>
                </c:pt>
                <c:pt idx="372">
                  <c:v>8.639149999999999</c:v>
                </c:pt>
                <c:pt idx="373">
                  <c:v>8.645999999999999</c:v>
                </c:pt>
                <c:pt idx="374">
                  <c:v>8.6528300000000247</c:v>
                </c:pt>
                <c:pt idx="375">
                  <c:v>8.6596800000000247</c:v>
                </c:pt>
                <c:pt idx="376">
                  <c:v>8.6665200000000002</c:v>
                </c:pt>
                <c:pt idx="377">
                  <c:v>8.6733699999999985</c:v>
                </c:pt>
                <c:pt idx="378">
                  <c:v>8.6802199999999985</c:v>
                </c:pt>
                <c:pt idx="379">
                  <c:v>8.687050000000001</c:v>
                </c:pt>
                <c:pt idx="380">
                  <c:v>8.6939000000000011</c:v>
                </c:pt>
                <c:pt idx="381">
                  <c:v>8.7007300000000001</c:v>
                </c:pt>
                <c:pt idx="382">
                  <c:v>8.7075800000000001</c:v>
                </c:pt>
                <c:pt idx="383">
                  <c:v>8.7144300000000001</c:v>
                </c:pt>
                <c:pt idx="384">
                  <c:v>8.721269999999997</c:v>
                </c:pt>
                <c:pt idx="385">
                  <c:v>8.728119999999997</c:v>
                </c:pt>
                <c:pt idx="386">
                  <c:v>8.7349499999999995</c:v>
                </c:pt>
                <c:pt idx="387">
                  <c:v>8.7417999999999996</c:v>
                </c:pt>
                <c:pt idx="388">
                  <c:v>8.7486299999999986</c:v>
                </c:pt>
                <c:pt idx="389">
                  <c:v>8.7554800000000359</c:v>
                </c:pt>
                <c:pt idx="390">
                  <c:v>8.7623300000000004</c:v>
                </c:pt>
                <c:pt idx="391">
                  <c:v>8.769169999999999</c:v>
                </c:pt>
                <c:pt idx="392">
                  <c:v>8.776019999999999</c:v>
                </c:pt>
                <c:pt idx="393">
                  <c:v>8.7828500000000016</c:v>
                </c:pt>
                <c:pt idx="394">
                  <c:v>8.7897000000000016</c:v>
                </c:pt>
                <c:pt idx="395">
                  <c:v>8.7965300000000006</c:v>
                </c:pt>
                <c:pt idx="396">
                  <c:v>8.8033800000000006</c:v>
                </c:pt>
                <c:pt idx="397">
                  <c:v>8.8102300000000007</c:v>
                </c:pt>
                <c:pt idx="398">
                  <c:v>8.8170700000000011</c:v>
                </c:pt>
                <c:pt idx="399">
                  <c:v>8.8239200000000011</c:v>
                </c:pt>
                <c:pt idx="400">
                  <c:v>8.8307500000000001</c:v>
                </c:pt>
                <c:pt idx="401">
                  <c:v>8.8376000000000001</c:v>
                </c:pt>
                <c:pt idx="402">
                  <c:v>8.8444500000000001</c:v>
                </c:pt>
                <c:pt idx="403">
                  <c:v>8.8512800000000027</c:v>
                </c:pt>
                <c:pt idx="404">
                  <c:v>8.8581300000000027</c:v>
                </c:pt>
                <c:pt idx="405">
                  <c:v>8.8649700000000013</c:v>
                </c:pt>
                <c:pt idx="406">
                  <c:v>8.8718200000000014</c:v>
                </c:pt>
                <c:pt idx="407">
                  <c:v>8.8786500000000004</c:v>
                </c:pt>
                <c:pt idx="408">
                  <c:v>8.8855000000000341</c:v>
                </c:pt>
                <c:pt idx="409">
                  <c:v>8.8923500000000004</c:v>
                </c:pt>
                <c:pt idx="410">
                  <c:v>8.8991800000000048</c:v>
                </c:pt>
                <c:pt idx="411">
                  <c:v>8.9060300000000048</c:v>
                </c:pt>
                <c:pt idx="412">
                  <c:v>8.9128700000000016</c:v>
                </c:pt>
                <c:pt idx="413">
                  <c:v>8.9197200000000034</c:v>
                </c:pt>
                <c:pt idx="414">
                  <c:v>8.9265700000000034</c:v>
                </c:pt>
                <c:pt idx="415">
                  <c:v>8.9334000000000007</c:v>
                </c:pt>
                <c:pt idx="416">
                  <c:v>8.9402500000000025</c:v>
                </c:pt>
                <c:pt idx="417">
                  <c:v>8.9470799999999997</c:v>
                </c:pt>
                <c:pt idx="418">
                  <c:v>8.9539300000000068</c:v>
                </c:pt>
                <c:pt idx="419">
                  <c:v>8.9607700000000001</c:v>
                </c:pt>
                <c:pt idx="420">
                  <c:v>8.9676200000000001</c:v>
                </c:pt>
                <c:pt idx="421">
                  <c:v>8.9744700000000002</c:v>
                </c:pt>
                <c:pt idx="422">
                  <c:v>8.9813000000000009</c:v>
                </c:pt>
                <c:pt idx="423">
                  <c:v>8.988150000000001</c:v>
                </c:pt>
                <c:pt idx="424">
                  <c:v>8.99498</c:v>
                </c:pt>
                <c:pt idx="425">
                  <c:v>9.00183</c:v>
                </c:pt>
                <c:pt idx="426">
                  <c:v>9.00868</c:v>
                </c:pt>
                <c:pt idx="427">
                  <c:v>9.0155200000000004</c:v>
                </c:pt>
                <c:pt idx="428">
                  <c:v>9.0223699999999987</c:v>
                </c:pt>
                <c:pt idx="429">
                  <c:v>9.0292000000000012</c:v>
                </c:pt>
                <c:pt idx="430">
                  <c:v>9.0360500000000012</c:v>
                </c:pt>
                <c:pt idx="431">
                  <c:v>9.0428800000000003</c:v>
                </c:pt>
                <c:pt idx="432">
                  <c:v>9.0497300000000003</c:v>
                </c:pt>
                <c:pt idx="433">
                  <c:v>9.056580000000034</c:v>
                </c:pt>
                <c:pt idx="434">
                  <c:v>9.0634200000000007</c:v>
                </c:pt>
                <c:pt idx="435">
                  <c:v>9.0702700000000025</c:v>
                </c:pt>
                <c:pt idx="436">
                  <c:v>9.0771000000000015</c:v>
                </c:pt>
                <c:pt idx="437">
                  <c:v>9.0839500000000015</c:v>
                </c:pt>
                <c:pt idx="438">
                  <c:v>9.0908000000000015</c:v>
                </c:pt>
                <c:pt idx="439">
                  <c:v>9.0976300000000005</c:v>
                </c:pt>
                <c:pt idx="440">
                  <c:v>9.1044800000000006</c:v>
                </c:pt>
                <c:pt idx="441">
                  <c:v>9.1113199999999992</c:v>
                </c:pt>
                <c:pt idx="442">
                  <c:v>9.1181699999999992</c:v>
                </c:pt>
                <c:pt idx="443">
                  <c:v>9.125</c:v>
                </c:pt>
                <c:pt idx="444">
                  <c:v>9.1318499999999982</c:v>
                </c:pt>
                <c:pt idx="445">
                  <c:v>9.1386999999999983</c:v>
                </c:pt>
                <c:pt idx="446">
                  <c:v>9.1455300000000008</c:v>
                </c:pt>
                <c:pt idx="447">
                  <c:v>9.1523800000000008</c:v>
                </c:pt>
                <c:pt idx="448">
                  <c:v>9.1592200000000012</c:v>
                </c:pt>
                <c:pt idx="449">
                  <c:v>9.1660700000000013</c:v>
                </c:pt>
                <c:pt idx="450">
                  <c:v>9.1729200000000013</c:v>
                </c:pt>
                <c:pt idx="451">
                  <c:v>9.1797500000000003</c:v>
                </c:pt>
                <c:pt idx="452">
                  <c:v>9.1866000000000003</c:v>
                </c:pt>
                <c:pt idx="453">
                  <c:v>9.1934300000000047</c:v>
                </c:pt>
                <c:pt idx="454">
                  <c:v>9.2002799999999993</c:v>
                </c:pt>
                <c:pt idx="455">
                  <c:v>9.2071199999999997</c:v>
                </c:pt>
                <c:pt idx="456">
                  <c:v>9.2139699999999998</c:v>
                </c:pt>
                <c:pt idx="457">
                  <c:v>9.2208199999999998</c:v>
                </c:pt>
                <c:pt idx="458">
                  <c:v>9.2276499999999988</c:v>
                </c:pt>
                <c:pt idx="459">
                  <c:v>9.2344999999999988</c:v>
                </c:pt>
                <c:pt idx="460">
                  <c:v>9.2413299999999889</c:v>
                </c:pt>
                <c:pt idx="461">
                  <c:v>9.2481799999999819</c:v>
                </c:pt>
                <c:pt idx="462">
                  <c:v>9.2550300000000068</c:v>
                </c:pt>
                <c:pt idx="463">
                  <c:v>9.2618699999999983</c:v>
                </c:pt>
                <c:pt idx="464">
                  <c:v>9.2687199999999983</c:v>
                </c:pt>
                <c:pt idx="465">
                  <c:v>9.2755500000000008</c:v>
                </c:pt>
                <c:pt idx="466">
                  <c:v>9.2824000000000026</c:v>
                </c:pt>
                <c:pt idx="467">
                  <c:v>9.2892300000000017</c:v>
                </c:pt>
                <c:pt idx="468">
                  <c:v>9.2960800000000017</c:v>
                </c:pt>
                <c:pt idx="469">
                  <c:v>9.3029300000000248</c:v>
                </c:pt>
                <c:pt idx="470">
                  <c:v>9.3097700000000003</c:v>
                </c:pt>
                <c:pt idx="471">
                  <c:v>9.3166200000000003</c:v>
                </c:pt>
                <c:pt idx="472">
                  <c:v>9.3234500000000047</c:v>
                </c:pt>
                <c:pt idx="473">
                  <c:v>9.3303000000000011</c:v>
                </c:pt>
                <c:pt idx="474">
                  <c:v>9.3371300000000002</c:v>
                </c:pt>
                <c:pt idx="475">
                  <c:v>9.3439800000000002</c:v>
                </c:pt>
                <c:pt idx="476">
                  <c:v>9.3508300000000268</c:v>
                </c:pt>
                <c:pt idx="477">
                  <c:v>9.3576700000000006</c:v>
                </c:pt>
                <c:pt idx="478">
                  <c:v>9.3645200000000006</c:v>
                </c:pt>
                <c:pt idx="479">
                  <c:v>9.3713500000000014</c:v>
                </c:pt>
                <c:pt idx="480">
                  <c:v>9.3782000000000014</c:v>
                </c:pt>
                <c:pt idx="481">
                  <c:v>9.3850500000000068</c:v>
                </c:pt>
                <c:pt idx="482">
                  <c:v>9.3918800000000005</c:v>
                </c:pt>
                <c:pt idx="483">
                  <c:v>9.3987300000000005</c:v>
                </c:pt>
                <c:pt idx="484">
                  <c:v>9.4055700000000027</c:v>
                </c:pt>
                <c:pt idx="485">
                  <c:v>9.4124200000000027</c:v>
                </c:pt>
                <c:pt idx="486">
                  <c:v>9.4192500000000035</c:v>
                </c:pt>
                <c:pt idx="487">
                  <c:v>9.4261000000000035</c:v>
                </c:pt>
                <c:pt idx="488">
                  <c:v>9.4329500000000035</c:v>
                </c:pt>
                <c:pt idx="489">
                  <c:v>9.4397800000000007</c:v>
                </c:pt>
                <c:pt idx="490">
                  <c:v>9.4466300000000007</c:v>
                </c:pt>
                <c:pt idx="491">
                  <c:v>9.4534700000000047</c:v>
                </c:pt>
                <c:pt idx="492">
                  <c:v>9.4603200000000012</c:v>
                </c:pt>
                <c:pt idx="493">
                  <c:v>9.4671700000000012</c:v>
                </c:pt>
                <c:pt idx="494">
                  <c:v>9.4740000000000002</c:v>
                </c:pt>
                <c:pt idx="495">
                  <c:v>9.4808500000000002</c:v>
                </c:pt>
                <c:pt idx="496">
                  <c:v>9.4876800000000028</c:v>
                </c:pt>
                <c:pt idx="497">
                  <c:v>9.4945300000000028</c:v>
                </c:pt>
                <c:pt idx="498">
                  <c:v>9.5013699999999996</c:v>
                </c:pt>
                <c:pt idx="499">
                  <c:v>9.5082199999999997</c:v>
                </c:pt>
                <c:pt idx="500">
                  <c:v>9.5150700000000015</c:v>
                </c:pt>
                <c:pt idx="501">
                  <c:v>9.5218999999999987</c:v>
                </c:pt>
                <c:pt idx="502">
                  <c:v>9.5287499999999987</c:v>
                </c:pt>
                <c:pt idx="503">
                  <c:v>9.5355800000000048</c:v>
                </c:pt>
                <c:pt idx="504">
                  <c:v>9.5424300000000066</c:v>
                </c:pt>
                <c:pt idx="505">
                  <c:v>9.5492799999999995</c:v>
                </c:pt>
                <c:pt idx="506">
                  <c:v>9.5561200000000035</c:v>
                </c:pt>
                <c:pt idx="507">
                  <c:v>9.56297</c:v>
                </c:pt>
                <c:pt idx="508">
                  <c:v>9.5698000000000008</c:v>
                </c:pt>
                <c:pt idx="509">
                  <c:v>9.5766500000000008</c:v>
                </c:pt>
                <c:pt idx="510">
                  <c:v>9.5834800000000246</c:v>
                </c:pt>
                <c:pt idx="511">
                  <c:v>9.5903299999999998</c:v>
                </c:pt>
                <c:pt idx="512">
                  <c:v>9.5971799999999998</c:v>
                </c:pt>
                <c:pt idx="513">
                  <c:v>9.6040199999999984</c:v>
                </c:pt>
                <c:pt idx="514">
                  <c:v>9.6108699999999985</c:v>
                </c:pt>
                <c:pt idx="515">
                  <c:v>9.617700000000001</c:v>
                </c:pt>
                <c:pt idx="516">
                  <c:v>9.624550000000001</c:v>
                </c:pt>
                <c:pt idx="517">
                  <c:v>9.6313999999999993</c:v>
                </c:pt>
                <c:pt idx="518">
                  <c:v>9.6382299999999983</c:v>
                </c:pt>
                <c:pt idx="519">
                  <c:v>9.6450800000000001</c:v>
                </c:pt>
                <c:pt idx="520">
                  <c:v>9.6519199999999987</c:v>
                </c:pt>
                <c:pt idx="521">
                  <c:v>9.6587699999999987</c:v>
                </c:pt>
                <c:pt idx="522">
                  <c:v>9.6656000000000066</c:v>
                </c:pt>
                <c:pt idx="523">
                  <c:v>9.6724500000000067</c:v>
                </c:pt>
                <c:pt idx="524">
                  <c:v>9.6793000000000013</c:v>
                </c:pt>
                <c:pt idx="525">
                  <c:v>9.6861300000000004</c:v>
                </c:pt>
                <c:pt idx="526">
                  <c:v>9.6929800000000004</c:v>
                </c:pt>
                <c:pt idx="527">
                  <c:v>9.699819999999999</c:v>
                </c:pt>
                <c:pt idx="528">
                  <c:v>9.706669999999999</c:v>
                </c:pt>
                <c:pt idx="529">
                  <c:v>9.713519999999999</c:v>
                </c:pt>
                <c:pt idx="530">
                  <c:v>9.7203499999999998</c:v>
                </c:pt>
                <c:pt idx="531">
                  <c:v>9.7271999999999998</c:v>
                </c:pt>
                <c:pt idx="532">
                  <c:v>9.7340299999999989</c:v>
                </c:pt>
                <c:pt idx="533">
                  <c:v>9.7408799999999989</c:v>
                </c:pt>
                <c:pt idx="534">
                  <c:v>9.7477199999999993</c:v>
                </c:pt>
                <c:pt idx="535">
                  <c:v>9.7545700000000011</c:v>
                </c:pt>
                <c:pt idx="536">
                  <c:v>9.7614200000000011</c:v>
                </c:pt>
                <c:pt idx="537">
                  <c:v>9.7682499999999983</c:v>
                </c:pt>
                <c:pt idx="538">
                  <c:v>9.7751000000000001</c:v>
                </c:pt>
                <c:pt idx="539">
                  <c:v>9.7819299999999991</c:v>
                </c:pt>
                <c:pt idx="540">
                  <c:v>9.7887799999999991</c:v>
                </c:pt>
                <c:pt idx="541">
                  <c:v>9.7956300000000027</c:v>
                </c:pt>
                <c:pt idx="542">
                  <c:v>9.8024700000000067</c:v>
                </c:pt>
                <c:pt idx="543">
                  <c:v>9.8093200000000014</c:v>
                </c:pt>
                <c:pt idx="544">
                  <c:v>9.8161500000000004</c:v>
                </c:pt>
                <c:pt idx="545">
                  <c:v>9.8230000000000004</c:v>
                </c:pt>
                <c:pt idx="546">
                  <c:v>9.8298300000000047</c:v>
                </c:pt>
                <c:pt idx="547">
                  <c:v>9.8366800000000048</c:v>
                </c:pt>
                <c:pt idx="548">
                  <c:v>9.8435300000000048</c:v>
                </c:pt>
                <c:pt idx="549">
                  <c:v>9.8503700000000016</c:v>
                </c:pt>
                <c:pt idx="550">
                  <c:v>9.8572200000000034</c:v>
                </c:pt>
                <c:pt idx="551">
                  <c:v>9.8640500000000007</c:v>
                </c:pt>
                <c:pt idx="552">
                  <c:v>9.8709000000000007</c:v>
                </c:pt>
                <c:pt idx="553">
                  <c:v>9.8777300000000068</c:v>
                </c:pt>
                <c:pt idx="554">
                  <c:v>9.8845800000000068</c:v>
                </c:pt>
                <c:pt idx="555">
                  <c:v>9.8914300000000068</c:v>
                </c:pt>
                <c:pt idx="556">
                  <c:v>9.8982699999999983</c:v>
                </c:pt>
                <c:pt idx="557">
                  <c:v>9.9051200000000001</c:v>
                </c:pt>
                <c:pt idx="558">
                  <c:v>9.9119500000000009</c:v>
                </c:pt>
                <c:pt idx="559">
                  <c:v>9.9188000000000009</c:v>
                </c:pt>
                <c:pt idx="560">
                  <c:v>9.9256500000000027</c:v>
                </c:pt>
                <c:pt idx="561">
                  <c:v>9.9324800000000248</c:v>
                </c:pt>
                <c:pt idx="562">
                  <c:v>9.93933</c:v>
                </c:pt>
                <c:pt idx="563">
                  <c:v>9.9461699999999986</c:v>
                </c:pt>
                <c:pt idx="564">
                  <c:v>9.9530200000000004</c:v>
                </c:pt>
                <c:pt idx="565">
                  <c:v>9.9598500000000048</c:v>
                </c:pt>
                <c:pt idx="566">
                  <c:v>9.9667000000000048</c:v>
                </c:pt>
                <c:pt idx="567">
                  <c:v>9.9735500000000048</c:v>
                </c:pt>
                <c:pt idx="568">
                  <c:v>9.9803800000000003</c:v>
                </c:pt>
                <c:pt idx="569">
                  <c:v>9.9872300000000003</c:v>
                </c:pt>
                <c:pt idx="570">
                  <c:v>9.9940700000000025</c:v>
                </c:pt>
                <c:pt idx="571">
                  <c:v>10.0009</c:v>
                </c:pt>
                <c:pt idx="572">
                  <c:v>10.0078</c:v>
                </c:pt>
                <c:pt idx="573">
                  <c:v>10.0146</c:v>
                </c:pt>
                <c:pt idx="574">
                  <c:v>10.0215</c:v>
                </c:pt>
                <c:pt idx="575">
                  <c:v>10.028299999999998</c:v>
                </c:pt>
                <c:pt idx="576">
                  <c:v>10.0351</c:v>
                </c:pt>
                <c:pt idx="577">
                  <c:v>10.042</c:v>
                </c:pt>
                <c:pt idx="578">
                  <c:v>10.048799999999998</c:v>
                </c:pt>
                <c:pt idx="579">
                  <c:v>10.055700000000034</c:v>
                </c:pt>
                <c:pt idx="580">
                  <c:v>10.062500000000034</c:v>
                </c:pt>
                <c:pt idx="581">
                  <c:v>10.069400000000034</c:v>
                </c:pt>
                <c:pt idx="582">
                  <c:v>10.0762</c:v>
                </c:pt>
                <c:pt idx="583">
                  <c:v>10.083</c:v>
                </c:pt>
                <c:pt idx="584">
                  <c:v>10.0899</c:v>
                </c:pt>
                <c:pt idx="585">
                  <c:v>10.0967</c:v>
                </c:pt>
                <c:pt idx="586">
                  <c:v>10.1036</c:v>
                </c:pt>
                <c:pt idx="587">
                  <c:v>10.1104</c:v>
                </c:pt>
                <c:pt idx="588">
                  <c:v>10.117299999999998</c:v>
                </c:pt>
                <c:pt idx="589">
                  <c:v>10.124099999999999</c:v>
                </c:pt>
                <c:pt idx="590">
                  <c:v>10.130899999999999</c:v>
                </c:pt>
                <c:pt idx="591">
                  <c:v>10.137799999999999</c:v>
                </c:pt>
                <c:pt idx="592">
                  <c:v>10.144600000000001</c:v>
                </c:pt>
                <c:pt idx="593">
                  <c:v>10.1515</c:v>
                </c:pt>
                <c:pt idx="594">
                  <c:v>10.158300000000001</c:v>
                </c:pt>
                <c:pt idx="595">
                  <c:v>10.1652</c:v>
                </c:pt>
                <c:pt idx="596">
                  <c:v>10.172000000000002</c:v>
                </c:pt>
                <c:pt idx="597">
                  <c:v>10.178800000000001</c:v>
                </c:pt>
                <c:pt idx="598">
                  <c:v>10.185700000000002</c:v>
                </c:pt>
                <c:pt idx="599">
                  <c:v>10.192500000000004</c:v>
                </c:pt>
                <c:pt idx="600">
                  <c:v>10.199400000000002</c:v>
                </c:pt>
                <c:pt idx="601">
                  <c:v>10.206200000000001</c:v>
                </c:pt>
                <c:pt idx="602">
                  <c:v>10.213100000000001</c:v>
                </c:pt>
                <c:pt idx="603">
                  <c:v>10.219900000000001</c:v>
                </c:pt>
                <c:pt idx="604">
                  <c:v>10.226700000000001</c:v>
                </c:pt>
                <c:pt idx="605">
                  <c:v>10.233600000000001</c:v>
                </c:pt>
                <c:pt idx="606">
                  <c:v>10.240399999999999</c:v>
                </c:pt>
                <c:pt idx="607">
                  <c:v>10.247299999999999</c:v>
                </c:pt>
                <c:pt idx="608">
                  <c:v>10.254100000000001</c:v>
                </c:pt>
                <c:pt idx="609">
                  <c:v>10.261000000000001</c:v>
                </c:pt>
                <c:pt idx="610">
                  <c:v>10.267800000000001</c:v>
                </c:pt>
                <c:pt idx="611">
                  <c:v>10.2746</c:v>
                </c:pt>
                <c:pt idx="612">
                  <c:v>10.281500000000001</c:v>
                </c:pt>
                <c:pt idx="613">
                  <c:v>10.288299999999998</c:v>
                </c:pt>
                <c:pt idx="614">
                  <c:v>10.295200000000001</c:v>
                </c:pt>
                <c:pt idx="615">
                  <c:v>10.302000000000024</c:v>
                </c:pt>
                <c:pt idx="616">
                  <c:v>10.3089</c:v>
                </c:pt>
                <c:pt idx="617">
                  <c:v>10.315700000000026</c:v>
                </c:pt>
                <c:pt idx="618">
                  <c:v>10.322500000000026</c:v>
                </c:pt>
                <c:pt idx="619">
                  <c:v>10.329400000000026</c:v>
                </c:pt>
                <c:pt idx="620">
                  <c:v>10.3362</c:v>
                </c:pt>
                <c:pt idx="621">
                  <c:v>10.3431</c:v>
                </c:pt>
                <c:pt idx="622">
                  <c:v>10.3499</c:v>
                </c:pt>
                <c:pt idx="623">
                  <c:v>10.356800000000026</c:v>
                </c:pt>
                <c:pt idx="624">
                  <c:v>10.363600000000034</c:v>
                </c:pt>
                <c:pt idx="625">
                  <c:v>10.370400000000034</c:v>
                </c:pt>
                <c:pt idx="626">
                  <c:v>10.3773</c:v>
                </c:pt>
                <c:pt idx="627">
                  <c:v>10.3841</c:v>
                </c:pt>
                <c:pt idx="628">
                  <c:v>10.391</c:v>
                </c:pt>
                <c:pt idx="629">
                  <c:v>10.3978</c:v>
                </c:pt>
                <c:pt idx="630">
                  <c:v>10.4047</c:v>
                </c:pt>
                <c:pt idx="631">
                  <c:v>10.4115</c:v>
                </c:pt>
                <c:pt idx="632">
                  <c:v>10.418299999999999</c:v>
                </c:pt>
                <c:pt idx="633">
                  <c:v>10.4252</c:v>
                </c:pt>
                <c:pt idx="634">
                  <c:v>10.432</c:v>
                </c:pt>
                <c:pt idx="635">
                  <c:v>10.438899999999999</c:v>
                </c:pt>
                <c:pt idx="636">
                  <c:v>10.4457</c:v>
                </c:pt>
                <c:pt idx="637">
                  <c:v>10.452600000000038</c:v>
                </c:pt>
                <c:pt idx="638">
                  <c:v>10.459400000000041</c:v>
                </c:pt>
                <c:pt idx="639">
                  <c:v>10.4663</c:v>
                </c:pt>
                <c:pt idx="640">
                  <c:v>10.473100000000002</c:v>
                </c:pt>
                <c:pt idx="641">
                  <c:v>10.479900000000002</c:v>
                </c:pt>
                <c:pt idx="642">
                  <c:v>10.486800000000002</c:v>
                </c:pt>
                <c:pt idx="643">
                  <c:v>10.493600000000002</c:v>
                </c:pt>
                <c:pt idx="644">
                  <c:v>10.500500000000002</c:v>
                </c:pt>
                <c:pt idx="645">
                  <c:v>10.507300000000001</c:v>
                </c:pt>
                <c:pt idx="646">
                  <c:v>10.514200000000001</c:v>
                </c:pt>
                <c:pt idx="647">
                  <c:v>10.521000000000001</c:v>
                </c:pt>
                <c:pt idx="648">
                  <c:v>10.527800000000001</c:v>
                </c:pt>
                <c:pt idx="649">
                  <c:v>10.534700000000001</c:v>
                </c:pt>
                <c:pt idx="650">
                  <c:v>10.541500000000001</c:v>
                </c:pt>
                <c:pt idx="651">
                  <c:v>10.548400000000001</c:v>
                </c:pt>
                <c:pt idx="652">
                  <c:v>10.555200000000006</c:v>
                </c:pt>
                <c:pt idx="653">
                  <c:v>10.562100000000004</c:v>
                </c:pt>
                <c:pt idx="654">
                  <c:v>10.568900000000001</c:v>
                </c:pt>
                <c:pt idx="655">
                  <c:v>10.575700000000024</c:v>
                </c:pt>
                <c:pt idx="656">
                  <c:v>10.582600000000006</c:v>
                </c:pt>
                <c:pt idx="657">
                  <c:v>10.589400000000024</c:v>
                </c:pt>
                <c:pt idx="658">
                  <c:v>10.596300000000001</c:v>
                </c:pt>
                <c:pt idx="659">
                  <c:v>10.6031</c:v>
                </c:pt>
                <c:pt idx="660">
                  <c:v>10.61</c:v>
                </c:pt>
                <c:pt idx="661">
                  <c:v>10.6168</c:v>
                </c:pt>
                <c:pt idx="662">
                  <c:v>10.6236</c:v>
                </c:pt>
                <c:pt idx="663">
                  <c:v>10.6305</c:v>
                </c:pt>
                <c:pt idx="664">
                  <c:v>10.637299999999998</c:v>
                </c:pt>
                <c:pt idx="665">
                  <c:v>10.644199999999998</c:v>
                </c:pt>
                <c:pt idx="666">
                  <c:v>10.651</c:v>
                </c:pt>
                <c:pt idx="667">
                  <c:v>10.6579</c:v>
                </c:pt>
                <c:pt idx="668">
                  <c:v>10.6647</c:v>
                </c:pt>
                <c:pt idx="669">
                  <c:v>10.6715</c:v>
                </c:pt>
                <c:pt idx="670">
                  <c:v>10.6784</c:v>
                </c:pt>
                <c:pt idx="671">
                  <c:v>10.6852</c:v>
                </c:pt>
                <c:pt idx="672">
                  <c:v>10.6921</c:v>
                </c:pt>
                <c:pt idx="673">
                  <c:v>10.698899999999998</c:v>
                </c:pt>
                <c:pt idx="674">
                  <c:v>10.7058</c:v>
                </c:pt>
                <c:pt idx="675">
                  <c:v>10.7126</c:v>
                </c:pt>
                <c:pt idx="676">
                  <c:v>10.7194</c:v>
                </c:pt>
                <c:pt idx="677">
                  <c:v>10.726299999999998</c:v>
                </c:pt>
                <c:pt idx="678">
                  <c:v>10.733099999999999</c:v>
                </c:pt>
                <c:pt idx="679">
                  <c:v>10.739999999999998</c:v>
                </c:pt>
                <c:pt idx="680">
                  <c:v>10.746799999999999</c:v>
                </c:pt>
                <c:pt idx="681">
                  <c:v>10.7537</c:v>
                </c:pt>
                <c:pt idx="682">
                  <c:v>10.7605</c:v>
                </c:pt>
                <c:pt idx="683">
                  <c:v>10.767300000000001</c:v>
                </c:pt>
                <c:pt idx="684">
                  <c:v>10.774199999999999</c:v>
                </c:pt>
                <c:pt idx="685">
                  <c:v>10.781000000000001</c:v>
                </c:pt>
                <c:pt idx="686">
                  <c:v>10.787899999999999</c:v>
                </c:pt>
                <c:pt idx="687">
                  <c:v>10.794700000000001</c:v>
                </c:pt>
                <c:pt idx="688">
                  <c:v>10.801600000000002</c:v>
                </c:pt>
                <c:pt idx="689">
                  <c:v>10.808400000000002</c:v>
                </c:pt>
                <c:pt idx="690">
                  <c:v>10.815200000000004</c:v>
                </c:pt>
                <c:pt idx="691">
                  <c:v>10.822100000000002</c:v>
                </c:pt>
                <c:pt idx="692">
                  <c:v>10.828900000000001</c:v>
                </c:pt>
                <c:pt idx="693">
                  <c:v>10.835800000000004</c:v>
                </c:pt>
                <c:pt idx="694">
                  <c:v>10.842600000000004</c:v>
                </c:pt>
                <c:pt idx="695">
                  <c:v>10.849500000000004</c:v>
                </c:pt>
                <c:pt idx="696">
                  <c:v>10.856300000000006</c:v>
                </c:pt>
                <c:pt idx="697">
                  <c:v>10.863100000000006</c:v>
                </c:pt>
                <c:pt idx="698">
                  <c:v>10.870000000000006</c:v>
                </c:pt>
                <c:pt idx="699">
                  <c:v>10.876800000000006</c:v>
                </c:pt>
                <c:pt idx="700">
                  <c:v>10.883700000000006</c:v>
                </c:pt>
                <c:pt idx="701">
                  <c:v>10.890500000000022</c:v>
                </c:pt>
                <c:pt idx="702">
                  <c:v>10.897400000000006</c:v>
                </c:pt>
                <c:pt idx="703">
                  <c:v>10.904200000000001</c:v>
                </c:pt>
                <c:pt idx="704">
                  <c:v>10.911</c:v>
                </c:pt>
                <c:pt idx="705">
                  <c:v>10.917900000000001</c:v>
                </c:pt>
                <c:pt idx="706">
                  <c:v>10.9247</c:v>
                </c:pt>
                <c:pt idx="707">
                  <c:v>10.9316</c:v>
                </c:pt>
                <c:pt idx="708">
                  <c:v>10.9384</c:v>
                </c:pt>
                <c:pt idx="709">
                  <c:v>10.9453</c:v>
                </c:pt>
                <c:pt idx="710">
                  <c:v>10.952100000000026</c:v>
                </c:pt>
                <c:pt idx="711">
                  <c:v>10.9589</c:v>
                </c:pt>
                <c:pt idx="712">
                  <c:v>10.965800000000026</c:v>
                </c:pt>
                <c:pt idx="713">
                  <c:v>10.972600000000034</c:v>
                </c:pt>
                <c:pt idx="714">
                  <c:v>10.979500000000026</c:v>
                </c:pt>
                <c:pt idx="715">
                  <c:v>10.9863</c:v>
                </c:pt>
                <c:pt idx="716">
                  <c:v>10.9932</c:v>
                </c:pt>
                <c:pt idx="717">
                  <c:v>11</c:v>
                </c:pt>
                <c:pt idx="718">
                  <c:v>11.0069</c:v>
                </c:pt>
                <c:pt idx="719">
                  <c:v>11.0137</c:v>
                </c:pt>
                <c:pt idx="720">
                  <c:v>11.0205</c:v>
                </c:pt>
                <c:pt idx="721">
                  <c:v>11.0274</c:v>
                </c:pt>
                <c:pt idx="722">
                  <c:v>11.034199999999998</c:v>
                </c:pt>
                <c:pt idx="723">
                  <c:v>11.041099999999998</c:v>
                </c:pt>
                <c:pt idx="724">
                  <c:v>11.047899999999998</c:v>
                </c:pt>
                <c:pt idx="725">
                  <c:v>11.0548</c:v>
                </c:pt>
                <c:pt idx="726">
                  <c:v>11.0616</c:v>
                </c:pt>
                <c:pt idx="727">
                  <c:v>11.0684</c:v>
                </c:pt>
                <c:pt idx="728">
                  <c:v>11.0753</c:v>
                </c:pt>
                <c:pt idx="729">
                  <c:v>11.082100000000002</c:v>
                </c:pt>
                <c:pt idx="730">
                  <c:v>11.089</c:v>
                </c:pt>
                <c:pt idx="731">
                  <c:v>11.095800000000002</c:v>
                </c:pt>
                <c:pt idx="732">
                  <c:v>11.1027</c:v>
                </c:pt>
                <c:pt idx="733">
                  <c:v>11.109500000000002</c:v>
                </c:pt>
                <c:pt idx="734">
                  <c:v>11.116300000000001</c:v>
                </c:pt>
                <c:pt idx="735">
                  <c:v>11.123200000000001</c:v>
                </c:pt>
                <c:pt idx="736">
                  <c:v>11.129999999999999</c:v>
                </c:pt>
                <c:pt idx="737">
                  <c:v>11.136900000000001</c:v>
                </c:pt>
                <c:pt idx="738">
                  <c:v>11.143700000000001</c:v>
                </c:pt>
                <c:pt idx="739">
                  <c:v>11.150600000000004</c:v>
                </c:pt>
                <c:pt idx="740">
                  <c:v>11.157400000000004</c:v>
                </c:pt>
                <c:pt idx="741">
                  <c:v>11.164200000000001</c:v>
                </c:pt>
                <c:pt idx="742">
                  <c:v>11.171100000000001</c:v>
                </c:pt>
                <c:pt idx="743">
                  <c:v>11.177900000000001</c:v>
                </c:pt>
                <c:pt idx="744">
                  <c:v>11.184800000000001</c:v>
                </c:pt>
                <c:pt idx="745">
                  <c:v>11.191600000000001</c:v>
                </c:pt>
                <c:pt idx="746">
                  <c:v>11.198500000000001</c:v>
                </c:pt>
                <c:pt idx="747">
                  <c:v>11.205300000000001</c:v>
                </c:pt>
                <c:pt idx="748">
                  <c:v>11.2121</c:v>
                </c:pt>
                <c:pt idx="749">
                  <c:v>11.218999999999999</c:v>
                </c:pt>
                <c:pt idx="750">
                  <c:v>11.2258</c:v>
                </c:pt>
                <c:pt idx="751">
                  <c:v>11.232700000000001</c:v>
                </c:pt>
                <c:pt idx="752">
                  <c:v>11.2395</c:v>
                </c:pt>
                <c:pt idx="753">
                  <c:v>11.2464</c:v>
                </c:pt>
                <c:pt idx="754">
                  <c:v>11.2532</c:v>
                </c:pt>
                <c:pt idx="755">
                  <c:v>11.26</c:v>
                </c:pt>
                <c:pt idx="756">
                  <c:v>11.2669</c:v>
                </c:pt>
                <c:pt idx="757">
                  <c:v>11.2737</c:v>
                </c:pt>
                <c:pt idx="758">
                  <c:v>11.2806</c:v>
                </c:pt>
                <c:pt idx="759">
                  <c:v>11.2874</c:v>
                </c:pt>
                <c:pt idx="760">
                  <c:v>11.294299999999998</c:v>
                </c:pt>
                <c:pt idx="761">
                  <c:v>11.3011</c:v>
                </c:pt>
                <c:pt idx="762">
                  <c:v>11.3079</c:v>
                </c:pt>
                <c:pt idx="763">
                  <c:v>11.3148</c:v>
                </c:pt>
                <c:pt idx="764">
                  <c:v>11.3216</c:v>
                </c:pt>
                <c:pt idx="765">
                  <c:v>11.3285</c:v>
                </c:pt>
                <c:pt idx="766">
                  <c:v>11.3353</c:v>
                </c:pt>
                <c:pt idx="767">
                  <c:v>11.3422</c:v>
                </c:pt>
                <c:pt idx="768">
                  <c:v>11.349</c:v>
                </c:pt>
                <c:pt idx="769">
                  <c:v>11.355800000000038</c:v>
                </c:pt>
                <c:pt idx="770">
                  <c:v>11.362700000000034</c:v>
                </c:pt>
                <c:pt idx="771">
                  <c:v>11.369500000000038</c:v>
                </c:pt>
                <c:pt idx="772">
                  <c:v>11.376400000000036</c:v>
                </c:pt>
                <c:pt idx="773">
                  <c:v>11.3832</c:v>
                </c:pt>
                <c:pt idx="774">
                  <c:v>11.3901</c:v>
                </c:pt>
                <c:pt idx="775">
                  <c:v>11.3969</c:v>
                </c:pt>
                <c:pt idx="776">
                  <c:v>11.403700000000002</c:v>
                </c:pt>
                <c:pt idx="777">
                  <c:v>11.410600000000002</c:v>
                </c:pt>
                <c:pt idx="778">
                  <c:v>11.417400000000002</c:v>
                </c:pt>
                <c:pt idx="779">
                  <c:v>11.424300000000001</c:v>
                </c:pt>
                <c:pt idx="780">
                  <c:v>11.431100000000001</c:v>
                </c:pt>
                <c:pt idx="781">
                  <c:v>11.438000000000001</c:v>
                </c:pt>
                <c:pt idx="782">
                  <c:v>11.444800000000001</c:v>
                </c:pt>
                <c:pt idx="783">
                  <c:v>11.451600000000004</c:v>
                </c:pt>
                <c:pt idx="784">
                  <c:v>11.458500000000004</c:v>
                </c:pt>
                <c:pt idx="785">
                  <c:v>11.465300000000004</c:v>
                </c:pt>
                <c:pt idx="786">
                  <c:v>11.472200000000004</c:v>
                </c:pt>
                <c:pt idx="787">
                  <c:v>11.479000000000006</c:v>
                </c:pt>
                <c:pt idx="788">
                  <c:v>11.485900000000004</c:v>
                </c:pt>
                <c:pt idx="789">
                  <c:v>11.492700000000006</c:v>
                </c:pt>
                <c:pt idx="790">
                  <c:v>11.499600000000004</c:v>
                </c:pt>
                <c:pt idx="791">
                  <c:v>11.506400000000006</c:v>
                </c:pt>
                <c:pt idx="792">
                  <c:v>11.513200000000001</c:v>
                </c:pt>
                <c:pt idx="793">
                  <c:v>11.520100000000001</c:v>
                </c:pt>
                <c:pt idx="794">
                  <c:v>11.526900000000001</c:v>
                </c:pt>
                <c:pt idx="795">
                  <c:v>11.533800000000001</c:v>
                </c:pt>
                <c:pt idx="796">
                  <c:v>11.5406</c:v>
                </c:pt>
                <c:pt idx="797">
                  <c:v>11.547500000000001</c:v>
                </c:pt>
                <c:pt idx="798">
                  <c:v>11.5543</c:v>
                </c:pt>
                <c:pt idx="799">
                  <c:v>11.5611</c:v>
                </c:pt>
                <c:pt idx="800">
                  <c:v>11.568</c:v>
                </c:pt>
                <c:pt idx="801">
                  <c:v>11.5748</c:v>
                </c:pt>
                <c:pt idx="802">
                  <c:v>11.5817</c:v>
                </c:pt>
                <c:pt idx="803">
                  <c:v>11.5885</c:v>
                </c:pt>
                <c:pt idx="804">
                  <c:v>11.595400000000026</c:v>
                </c:pt>
                <c:pt idx="805">
                  <c:v>11.6022</c:v>
                </c:pt>
                <c:pt idx="806">
                  <c:v>11.609</c:v>
                </c:pt>
                <c:pt idx="807">
                  <c:v>11.6159</c:v>
                </c:pt>
                <c:pt idx="808">
                  <c:v>11.6227</c:v>
                </c:pt>
                <c:pt idx="809">
                  <c:v>11.6296</c:v>
                </c:pt>
                <c:pt idx="810">
                  <c:v>11.6364</c:v>
                </c:pt>
                <c:pt idx="811">
                  <c:v>11.643299999999998</c:v>
                </c:pt>
                <c:pt idx="812">
                  <c:v>11.6501</c:v>
                </c:pt>
                <c:pt idx="813">
                  <c:v>11.6569</c:v>
                </c:pt>
                <c:pt idx="814">
                  <c:v>11.6638</c:v>
                </c:pt>
                <c:pt idx="815">
                  <c:v>11.6706</c:v>
                </c:pt>
                <c:pt idx="816">
                  <c:v>11.6775</c:v>
                </c:pt>
                <c:pt idx="817">
                  <c:v>11.684299999999999</c:v>
                </c:pt>
                <c:pt idx="818">
                  <c:v>11.691199999999998</c:v>
                </c:pt>
                <c:pt idx="819">
                  <c:v>11.697999999999999</c:v>
                </c:pt>
                <c:pt idx="820">
                  <c:v>11.704800000000001</c:v>
                </c:pt>
                <c:pt idx="821">
                  <c:v>11.711699999999999</c:v>
                </c:pt>
                <c:pt idx="822">
                  <c:v>11.718500000000001</c:v>
                </c:pt>
                <c:pt idx="823">
                  <c:v>11.7254</c:v>
                </c:pt>
                <c:pt idx="824">
                  <c:v>11.732200000000001</c:v>
                </c:pt>
                <c:pt idx="825">
                  <c:v>11.739100000000001</c:v>
                </c:pt>
                <c:pt idx="826">
                  <c:v>11.745900000000001</c:v>
                </c:pt>
                <c:pt idx="827">
                  <c:v>11.752700000000004</c:v>
                </c:pt>
                <c:pt idx="828">
                  <c:v>11.759600000000002</c:v>
                </c:pt>
                <c:pt idx="829">
                  <c:v>11.766400000000004</c:v>
                </c:pt>
                <c:pt idx="830">
                  <c:v>11.773300000000001</c:v>
                </c:pt>
                <c:pt idx="831">
                  <c:v>11.780100000000001</c:v>
                </c:pt>
                <c:pt idx="832">
                  <c:v>11.787000000000001</c:v>
                </c:pt>
                <c:pt idx="833">
                  <c:v>11.793800000000001</c:v>
                </c:pt>
                <c:pt idx="834">
                  <c:v>11.800600000000006</c:v>
                </c:pt>
                <c:pt idx="835">
                  <c:v>11.807500000000006</c:v>
                </c:pt>
                <c:pt idx="836">
                  <c:v>11.814300000000001</c:v>
                </c:pt>
                <c:pt idx="837">
                  <c:v>11.821200000000001</c:v>
                </c:pt>
                <c:pt idx="838">
                  <c:v>11.828000000000001</c:v>
                </c:pt>
                <c:pt idx="839">
                  <c:v>11.834900000000001</c:v>
                </c:pt>
                <c:pt idx="840">
                  <c:v>11.841700000000001</c:v>
                </c:pt>
                <c:pt idx="841">
                  <c:v>11.8485</c:v>
                </c:pt>
                <c:pt idx="842">
                  <c:v>11.855400000000056</c:v>
                </c:pt>
                <c:pt idx="843">
                  <c:v>11.862200000000026</c:v>
                </c:pt>
                <c:pt idx="844">
                  <c:v>11.869100000000024</c:v>
                </c:pt>
                <c:pt idx="845">
                  <c:v>11.875900000000026</c:v>
                </c:pt>
                <c:pt idx="846">
                  <c:v>11.882800000000024</c:v>
                </c:pt>
                <c:pt idx="847">
                  <c:v>11.889600000000026</c:v>
                </c:pt>
                <c:pt idx="848">
                  <c:v>11.896400000000034</c:v>
                </c:pt>
                <c:pt idx="849">
                  <c:v>11.9033</c:v>
                </c:pt>
                <c:pt idx="850">
                  <c:v>11.9101</c:v>
                </c:pt>
                <c:pt idx="851">
                  <c:v>11.917</c:v>
                </c:pt>
                <c:pt idx="852">
                  <c:v>11.9238</c:v>
                </c:pt>
                <c:pt idx="853">
                  <c:v>11.9307</c:v>
                </c:pt>
                <c:pt idx="854">
                  <c:v>11.9375</c:v>
                </c:pt>
                <c:pt idx="855">
                  <c:v>11.944299999999998</c:v>
                </c:pt>
                <c:pt idx="856">
                  <c:v>11.9512</c:v>
                </c:pt>
                <c:pt idx="857">
                  <c:v>11.958</c:v>
                </c:pt>
                <c:pt idx="858">
                  <c:v>11.9649</c:v>
                </c:pt>
                <c:pt idx="859">
                  <c:v>11.9717</c:v>
                </c:pt>
                <c:pt idx="860">
                  <c:v>11.9786</c:v>
                </c:pt>
                <c:pt idx="861">
                  <c:v>11.985400000000034</c:v>
                </c:pt>
                <c:pt idx="862">
                  <c:v>11.9922</c:v>
                </c:pt>
                <c:pt idx="863">
                  <c:v>11.9991</c:v>
                </c:pt>
                <c:pt idx="864">
                  <c:v>12.0059</c:v>
                </c:pt>
                <c:pt idx="865">
                  <c:v>12.0128</c:v>
                </c:pt>
                <c:pt idx="866">
                  <c:v>12.019600000000002</c:v>
                </c:pt>
                <c:pt idx="867">
                  <c:v>12.0265</c:v>
                </c:pt>
                <c:pt idx="868">
                  <c:v>12.033300000000001</c:v>
                </c:pt>
                <c:pt idx="869">
                  <c:v>12.040199999999999</c:v>
                </c:pt>
                <c:pt idx="870">
                  <c:v>12.047000000000001</c:v>
                </c:pt>
                <c:pt idx="871">
                  <c:v>12.053800000000004</c:v>
                </c:pt>
                <c:pt idx="872">
                  <c:v>12.060700000000002</c:v>
                </c:pt>
                <c:pt idx="873">
                  <c:v>12.067500000000004</c:v>
                </c:pt>
                <c:pt idx="874">
                  <c:v>12.074400000000002</c:v>
                </c:pt>
                <c:pt idx="875">
                  <c:v>12.081200000000001</c:v>
                </c:pt>
                <c:pt idx="876">
                  <c:v>12.088100000000001</c:v>
                </c:pt>
                <c:pt idx="877">
                  <c:v>12.094900000000001</c:v>
                </c:pt>
                <c:pt idx="878">
                  <c:v>12.101700000000001</c:v>
                </c:pt>
                <c:pt idx="879">
                  <c:v>12.108600000000001</c:v>
                </c:pt>
                <c:pt idx="880">
                  <c:v>12.115400000000006</c:v>
                </c:pt>
                <c:pt idx="881">
                  <c:v>12.122300000000001</c:v>
                </c:pt>
                <c:pt idx="882">
                  <c:v>12.129100000000001</c:v>
                </c:pt>
                <c:pt idx="883">
                  <c:v>12.136000000000001</c:v>
                </c:pt>
                <c:pt idx="884">
                  <c:v>12.142800000000001</c:v>
                </c:pt>
                <c:pt idx="885">
                  <c:v>12.1496</c:v>
                </c:pt>
                <c:pt idx="886">
                  <c:v>12.156500000000024</c:v>
                </c:pt>
                <c:pt idx="887">
                  <c:v>12.1633</c:v>
                </c:pt>
                <c:pt idx="888">
                  <c:v>12.170200000000001</c:v>
                </c:pt>
                <c:pt idx="889">
                  <c:v>12.177</c:v>
                </c:pt>
                <c:pt idx="890">
                  <c:v>12.1839</c:v>
                </c:pt>
                <c:pt idx="891">
                  <c:v>12.1907</c:v>
                </c:pt>
                <c:pt idx="892">
                  <c:v>12.1975</c:v>
                </c:pt>
                <c:pt idx="893">
                  <c:v>12.2044</c:v>
                </c:pt>
                <c:pt idx="894">
                  <c:v>12.211199999999998</c:v>
                </c:pt>
                <c:pt idx="895">
                  <c:v>12.218099999999998</c:v>
                </c:pt>
                <c:pt idx="896">
                  <c:v>12.224899999999998</c:v>
                </c:pt>
                <c:pt idx="897">
                  <c:v>12.231799999999998</c:v>
                </c:pt>
                <c:pt idx="898">
                  <c:v>12.238599999999998</c:v>
                </c:pt>
                <c:pt idx="899">
                  <c:v>12.2454</c:v>
                </c:pt>
                <c:pt idx="900">
                  <c:v>12.2523</c:v>
                </c:pt>
                <c:pt idx="901">
                  <c:v>12.2591</c:v>
                </c:pt>
                <c:pt idx="902">
                  <c:v>12.266</c:v>
                </c:pt>
                <c:pt idx="903">
                  <c:v>12.2728</c:v>
                </c:pt>
                <c:pt idx="904">
                  <c:v>12.2797</c:v>
                </c:pt>
                <c:pt idx="905">
                  <c:v>12.2865</c:v>
                </c:pt>
                <c:pt idx="906">
                  <c:v>12.293299999999999</c:v>
                </c:pt>
                <c:pt idx="907">
                  <c:v>12.3002</c:v>
                </c:pt>
                <c:pt idx="908">
                  <c:v>12.307</c:v>
                </c:pt>
                <c:pt idx="909">
                  <c:v>12.3139</c:v>
                </c:pt>
                <c:pt idx="910">
                  <c:v>12.3207</c:v>
                </c:pt>
                <c:pt idx="911">
                  <c:v>12.3276</c:v>
                </c:pt>
                <c:pt idx="912">
                  <c:v>12.3344</c:v>
                </c:pt>
                <c:pt idx="913">
                  <c:v>12.341200000000001</c:v>
                </c:pt>
                <c:pt idx="914">
                  <c:v>12.348100000000001</c:v>
                </c:pt>
                <c:pt idx="915">
                  <c:v>12.354900000000002</c:v>
                </c:pt>
                <c:pt idx="916">
                  <c:v>12.361800000000002</c:v>
                </c:pt>
                <c:pt idx="917">
                  <c:v>12.368600000000002</c:v>
                </c:pt>
                <c:pt idx="918">
                  <c:v>12.375500000000045</c:v>
                </c:pt>
                <c:pt idx="919">
                  <c:v>12.382300000000004</c:v>
                </c:pt>
                <c:pt idx="920">
                  <c:v>12.389100000000004</c:v>
                </c:pt>
                <c:pt idx="921">
                  <c:v>12.396000000000004</c:v>
                </c:pt>
                <c:pt idx="922">
                  <c:v>12.402800000000004</c:v>
                </c:pt>
                <c:pt idx="923">
                  <c:v>12.409700000000004</c:v>
                </c:pt>
                <c:pt idx="924">
                  <c:v>12.416500000000006</c:v>
                </c:pt>
                <c:pt idx="925">
                  <c:v>12.423400000000004</c:v>
                </c:pt>
                <c:pt idx="926">
                  <c:v>12.430200000000001</c:v>
                </c:pt>
                <c:pt idx="927">
                  <c:v>12.437000000000001</c:v>
                </c:pt>
                <c:pt idx="928">
                  <c:v>12.443900000000001</c:v>
                </c:pt>
                <c:pt idx="929">
                  <c:v>12.450700000000024</c:v>
                </c:pt>
                <c:pt idx="930">
                  <c:v>12.457600000000006</c:v>
                </c:pt>
                <c:pt idx="931">
                  <c:v>12.464400000000024</c:v>
                </c:pt>
                <c:pt idx="932">
                  <c:v>12.471300000000001</c:v>
                </c:pt>
                <c:pt idx="933">
                  <c:v>12.4781</c:v>
                </c:pt>
                <c:pt idx="934">
                  <c:v>12.4849</c:v>
                </c:pt>
                <c:pt idx="935">
                  <c:v>12.4918</c:v>
                </c:pt>
                <c:pt idx="936">
                  <c:v>12.4986</c:v>
                </c:pt>
                <c:pt idx="937">
                  <c:v>12.505500000000024</c:v>
                </c:pt>
                <c:pt idx="938">
                  <c:v>12.5123</c:v>
                </c:pt>
                <c:pt idx="939">
                  <c:v>12.5192</c:v>
                </c:pt>
                <c:pt idx="940">
                  <c:v>12.526</c:v>
                </c:pt>
                <c:pt idx="941">
                  <c:v>12.5328</c:v>
                </c:pt>
                <c:pt idx="942">
                  <c:v>12.5397</c:v>
                </c:pt>
                <c:pt idx="943">
                  <c:v>12.5465</c:v>
                </c:pt>
                <c:pt idx="944">
                  <c:v>12.553400000000034</c:v>
                </c:pt>
                <c:pt idx="945">
                  <c:v>12.5602</c:v>
                </c:pt>
                <c:pt idx="946">
                  <c:v>12.5671</c:v>
                </c:pt>
                <c:pt idx="947">
                  <c:v>12.5739</c:v>
                </c:pt>
                <c:pt idx="948">
                  <c:v>12.5808</c:v>
                </c:pt>
                <c:pt idx="949">
                  <c:v>12.5876</c:v>
                </c:pt>
                <c:pt idx="950">
                  <c:v>12.5944</c:v>
                </c:pt>
                <c:pt idx="951">
                  <c:v>12.601299999999998</c:v>
                </c:pt>
                <c:pt idx="952">
                  <c:v>12.608099999999999</c:v>
                </c:pt>
                <c:pt idx="953">
                  <c:v>12.615</c:v>
                </c:pt>
                <c:pt idx="954">
                  <c:v>12.621799999999999</c:v>
                </c:pt>
                <c:pt idx="955">
                  <c:v>12.628699999999998</c:v>
                </c:pt>
                <c:pt idx="956">
                  <c:v>12.6355</c:v>
                </c:pt>
                <c:pt idx="957">
                  <c:v>12.642300000000001</c:v>
                </c:pt>
                <c:pt idx="958">
                  <c:v>12.649199999999999</c:v>
                </c:pt>
                <c:pt idx="959">
                  <c:v>12.656000000000002</c:v>
                </c:pt>
                <c:pt idx="960">
                  <c:v>12.6629</c:v>
                </c:pt>
                <c:pt idx="961">
                  <c:v>12.669700000000002</c:v>
                </c:pt>
                <c:pt idx="962">
                  <c:v>12.676600000000002</c:v>
                </c:pt>
                <c:pt idx="963">
                  <c:v>12.683400000000002</c:v>
                </c:pt>
                <c:pt idx="964">
                  <c:v>12.690200000000001</c:v>
                </c:pt>
                <c:pt idx="965">
                  <c:v>12.697100000000001</c:v>
                </c:pt>
                <c:pt idx="966">
                  <c:v>12.703900000000001</c:v>
                </c:pt>
                <c:pt idx="967">
                  <c:v>12.710800000000001</c:v>
                </c:pt>
                <c:pt idx="968">
                  <c:v>12.717600000000001</c:v>
                </c:pt>
                <c:pt idx="969">
                  <c:v>12.724500000000001</c:v>
                </c:pt>
                <c:pt idx="970">
                  <c:v>12.731299999999999</c:v>
                </c:pt>
                <c:pt idx="971">
                  <c:v>12.738099999999999</c:v>
                </c:pt>
                <c:pt idx="972">
                  <c:v>12.744999999999999</c:v>
                </c:pt>
                <c:pt idx="973">
                  <c:v>12.751800000000001</c:v>
                </c:pt>
                <c:pt idx="974">
                  <c:v>12.758700000000001</c:v>
                </c:pt>
                <c:pt idx="975">
                  <c:v>12.765500000000022</c:v>
                </c:pt>
                <c:pt idx="976">
                  <c:v>12.772400000000006</c:v>
                </c:pt>
                <c:pt idx="977">
                  <c:v>12.779200000000001</c:v>
                </c:pt>
                <c:pt idx="978">
                  <c:v>12.786</c:v>
                </c:pt>
                <c:pt idx="979">
                  <c:v>12.792900000000001</c:v>
                </c:pt>
                <c:pt idx="980">
                  <c:v>12.7997</c:v>
                </c:pt>
                <c:pt idx="981">
                  <c:v>12.806600000000024</c:v>
                </c:pt>
                <c:pt idx="982">
                  <c:v>12.813400000000026</c:v>
                </c:pt>
                <c:pt idx="983">
                  <c:v>12.8203</c:v>
                </c:pt>
                <c:pt idx="984">
                  <c:v>12.8271</c:v>
                </c:pt>
                <c:pt idx="985">
                  <c:v>12.8339</c:v>
                </c:pt>
                <c:pt idx="986">
                  <c:v>12.8408</c:v>
                </c:pt>
                <c:pt idx="987">
                  <c:v>12.8476</c:v>
                </c:pt>
                <c:pt idx="988">
                  <c:v>12.854500000000026</c:v>
                </c:pt>
                <c:pt idx="989">
                  <c:v>12.8613</c:v>
                </c:pt>
                <c:pt idx="990">
                  <c:v>12.8682</c:v>
                </c:pt>
                <c:pt idx="991">
                  <c:v>12.875000000000034</c:v>
                </c:pt>
                <c:pt idx="992">
                  <c:v>12.8818</c:v>
                </c:pt>
                <c:pt idx="993">
                  <c:v>12.8887</c:v>
                </c:pt>
                <c:pt idx="994">
                  <c:v>12.895500000000034</c:v>
                </c:pt>
                <c:pt idx="995">
                  <c:v>12.902400000000034</c:v>
                </c:pt>
                <c:pt idx="996">
                  <c:v>12.9092</c:v>
                </c:pt>
                <c:pt idx="997">
                  <c:v>12.9161</c:v>
                </c:pt>
                <c:pt idx="998">
                  <c:v>12.9229</c:v>
                </c:pt>
                <c:pt idx="999">
                  <c:v>12.9297</c:v>
                </c:pt>
                <c:pt idx="1000">
                  <c:v>12.9366</c:v>
                </c:pt>
                <c:pt idx="1001">
                  <c:v>12.9434</c:v>
                </c:pt>
                <c:pt idx="1002">
                  <c:v>12.9503</c:v>
                </c:pt>
                <c:pt idx="1003">
                  <c:v>12.957100000000002</c:v>
                </c:pt>
                <c:pt idx="1004">
                  <c:v>12.964</c:v>
                </c:pt>
                <c:pt idx="1005">
                  <c:v>12.970800000000002</c:v>
                </c:pt>
                <c:pt idx="1006">
                  <c:v>12.977600000000002</c:v>
                </c:pt>
                <c:pt idx="1007">
                  <c:v>12.984500000000002</c:v>
                </c:pt>
                <c:pt idx="1008">
                  <c:v>12.991300000000001</c:v>
                </c:pt>
                <c:pt idx="1009">
                  <c:v>12.998200000000001</c:v>
                </c:pt>
                <c:pt idx="1010">
                  <c:v>13.005000000000004</c:v>
                </c:pt>
                <c:pt idx="1011">
                  <c:v>13.011900000000001</c:v>
                </c:pt>
                <c:pt idx="1012">
                  <c:v>13.018700000000001</c:v>
                </c:pt>
                <c:pt idx="1013">
                  <c:v>13.025500000000006</c:v>
                </c:pt>
                <c:pt idx="1014">
                  <c:v>13.032400000000004</c:v>
                </c:pt>
                <c:pt idx="1015">
                  <c:v>13.039200000000001</c:v>
                </c:pt>
                <c:pt idx="1016">
                  <c:v>13.046100000000001</c:v>
                </c:pt>
                <c:pt idx="1017">
                  <c:v>13.052900000000006</c:v>
                </c:pt>
                <c:pt idx="1018">
                  <c:v>13.059800000000006</c:v>
                </c:pt>
                <c:pt idx="1019">
                  <c:v>13.066600000000006</c:v>
                </c:pt>
                <c:pt idx="1020">
                  <c:v>13.073400000000024</c:v>
                </c:pt>
                <c:pt idx="1021">
                  <c:v>13.080300000000001</c:v>
                </c:pt>
                <c:pt idx="1022">
                  <c:v>13.0871</c:v>
                </c:pt>
                <c:pt idx="1023">
                  <c:v>13.094000000000001</c:v>
                </c:pt>
                <c:pt idx="1024">
                  <c:v>13.1008</c:v>
                </c:pt>
                <c:pt idx="1025">
                  <c:v>13.107700000000001</c:v>
                </c:pt>
                <c:pt idx="1026">
                  <c:v>13.1145</c:v>
                </c:pt>
                <c:pt idx="1027">
                  <c:v>13.1214</c:v>
                </c:pt>
                <c:pt idx="1028">
                  <c:v>13.128199999999998</c:v>
                </c:pt>
                <c:pt idx="1029">
                  <c:v>13.135</c:v>
                </c:pt>
                <c:pt idx="1030">
                  <c:v>13.141899999999998</c:v>
                </c:pt>
                <c:pt idx="1031">
                  <c:v>13.148699999999998</c:v>
                </c:pt>
                <c:pt idx="1032">
                  <c:v>13.155600000000026</c:v>
                </c:pt>
                <c:pt idx="1033">
                  <c:v>13.162400000000034</c:v>
                </c:pt>
                <c:pt idx="1034">
                  <c:v>13.1693</c:v>
                </c:pt>
                <c:pt idx="1035">
                  <c:v>13.1761</c:v>
                </c:pt>
                <c:pt idx="1036">
                  <c:v>13.1829</c:v>
                </c:pt>
                <c:pt idx="1037">
                  <c:v>13.1898</c:v>
                </c:pt>
                <c:pt idx="1038">
                  <c:v>13.1966</c:v>
                </c:pt>
                <c:pt idx="1039">
                  <c:v>13.2035</c:v>
                </c:pt>
                <c:pt idx="1040">
                  <c:v>13.210299999999998</c:v>
                </c:pt>
                <c:pt idx="1041">
                  <c:v>13.217199999999998</c:v>
                </c:pt>
                <c:pt idx="1042">
                  <c:v>13.223999999999998</c:v>
                </c:pt>
                <c:pt idx="1043">
                  <c:v>13.230799999999999</c:v>
                </c:pt>
                <c:pt idx="1044">
                  <c:v>13.237699999999998</c:v>
                </c:pt>
                <c:pt idx="1045">
                  <c:v>13.244499999999999</c:v>
                </c:pt>
                <c:pt idx="1046">
                  <c:v>13.2514</c:v>
                </c:pt>
                <c:pt idx="1047">
                  <c:v>13.258199999999999</c:v>
                </c:pt>
                <c:pt idx="1048">
                  <c:v>13.2651</c:v>
                </c:pt>
                <c:pt idx="1049">
                  <c:v>13.271899999999999</c:v>
                </c:pt>
                <c:pt idx="1050">
                  <c:v>13.278700000000001</c:v>
                </c:pt>
                <c:pt idx="1051">
                  <c:v>13.285600000000002</c:v>
                </c:pt>
                <c:pt idx="1052">
                  <c:v>13.292400000000002</c:v>
                </c:pt>
                <c:pt idx="1053">
                  <c:v>13.299300000000001</c:v>
                </c:pt>
                <c:pt idx="1054">
                  <c:v>13.306100000000002</c:v>
                </c:pt>
                <c:pt idx="1055">
                  <c:v>13.313000000000002</c:v>
                </c:pt>
                <c:pt idx="1056">
                  <c:v>13.319800000000004</c:v>
                </c:pt>
                <c:pt idx="1057">
                  <c:v>13.326600000000004</c:v>
                </c:pt>
                <c:pt idx="1058">
                  <c:v>13.333500000000004</c:v>
                </c:pt>
                <c:pt idx="1059">
                  <c:v>13.340300000000001</c:v>
                </c:pt>
                <c:pt idx="1060">
                  <c:v>13.347200000000001</c:v>
                </c:pt>
                <c:pt idx="1061">
                  <c:v>13.354000000000006</c:v>
                </c:pt>
                <c:pt idx="1062">
                  <c:v>13.360900000000004</c:v>
                </c:pt>
                <c:pt idx="1063">
                  <c:v>13.367700000000006</c:v>
                </c:pt>
                <c:pt idx="1064">
                  <c:v>13.374500000000006</c:v>
                </c:pt>
                <c:pt idx="1065">
                  <c:v>13.381400000000006</c:v>
                </c:pt>
                <c:pt idx="1066">
                  <c:v>13.388200000000001</c:v>
                </c:pt>
                <c:pt idx="1067">
                  <c:v>13.395100000000006</c:v>
                </c:pt>
                <c:pt idx="1068">
                  <c:v>13.401900000000001</c:v>
                </c:pt>
                <c:pt idx="1069">
                  <c:v>13.408800000000001</c:v>
                </c:pt>
                <c:pt idx="1070">
                  <c:v>13.415600000000024</c:v>
                </c:pt>
                <c:pt idx="1071">
                  <c:v>13.422400000000026</c:v>
                </c:pt>
                <c:pt idx="1072">
                  <c:v>13.4293</c:v>
                </c:pt>
                <c:pt idx="1073">
                  <c:v>13.4361</c:v>
                </c:pt>
                <c:pt idx="1074">
                  <c:v>13.443</c:v>
                </c:pt>
                <c:pt idx="1075">
                  <c:v>13.4498</c:v>
                </c:pt>
                <c:pt idx="1076">
                  <c:v>13.456700000000026</c:v>
                </c:pt>
                <c:pt idx="1077">
                  <c:v>13.463500000000026</c:v>
                </c:pt>
                <c:pt idx="1078">
                  <c:v>13.4703</c:v>
                </c:pt>
                <c:pt idx="1079">
                  <c:v>13.4772</c:v>
                </c:pt>
                <c:pt idx="1080">
                  <c:v>13.484</c:v>
                </c:pt>
                <c:pt idx="1081">
                  <c:v>13.4909</c:v>
                </c:pt>
                <c:pt idx="1082">
                  <c:v>13.4977</c:v>
                </c:pt>
                <c:pt idx="1083">
                  <c:v>13.5046</c:v>
                </c:pt>
                <c:pt idx="1084">
                  <c:v>13.5114</c:v>
                </c:pt>
                <c:pt idx="1085">
                  <c:v>13.518199999999998</c:v>
                </c:pt>
                <c:pt idx="1086">
                  <c:v>13.5251</c:v>
                </c:pt>
                <c:pt idx="1087">
                  <c:v>13.531899999999998</c:v>
                </c:pt>
                <c:pt idx="1088">
                  <c:v>13.538799999999998</c:v>
                </c:pt>
                <c:pt idx="1089">
                  <c:v>13.5456</c:v>
                </c:pt>
                <c:pt idx="1090">
                  <c:v>13.552500000000034</c:v>
                </c:pt>
                <c:pt idx="1091">
                  <c:v>13.5593</c:v>
                </c:pt>
                <c:pt idx="1092">
                  <c:v>13.5661</c:v>
                </c:pt>
                <c:pt idx="1093">
                  <c:v>13.573</c:v>
                </c:pt>
                <c:pt idx="1094">
                  <c:v>13.579800000000002</c:v>
                </c:pt>
                <c:pt idx="1095">
                  <c:v>13.5867</c:v>
                </c:pt>
                <c:pt idx="1096">
                  <c:v>13.593500000000002</c:v>
                </c:pt>
                <c:pt idx="1097">
                  <c:v>13.6004</c:v>
                </c:pt>
                <c:pt idx="1098">
                  <c:v>13.607200000000001</c:v>
                </c:pt>
                <c:pt idx="1099">
                  <c:v>13.614000000000001</c:v>
                </c:pt>
                <c:pt idx="1100">
                  <c:v>13.620900000000001</c:v>
                </c:pt>
                <c:pt idx="1101">
                  <c:v>13.627700000000001</c:v>
                </c:pt>
                <c:pt idx="1102">
                  <c:v>13.634600000000001</c:v>
                </c:pt>
                <c:pt idx="1103">
                  <c:v>13.641400000000001</c:v>
                </c:pt>
                <c:pt idx="1104">
                  <c:v>13.648299999999999</c:v>
                </c:pt>
                <c:pt idx="1105">
                  <c:v>13.655100000000004</c:v>
                </c:pt>
                <c:pt idx="1106">
                  <c:v>13.662000000000004</c:v>
                </c:pt>
                <c:pt idx="1107">
                  <c:v>13.668800000000001</c:v>
                </c:pt>
                <c:pt idx="1108">
                  <c:v>13.675600000000006</c:v>
                </c:pt>
                <c:pt idx="1109">
                  <c:v>13.682500000000006</c:v>
                </c:pt>
                <c:pt idx="1110">
                  <c:v>13.689300000000001</c:v>
                </c:pt>
                <c:pt idx="1111">
                  <c:v>13.696200000000001</c:v>
                </c:pt>
                <c:pt idx="1112">
                  <c:v>13.703000000000001</c:v>
                </c:pt>
                <c:pt idx="1113">
                  <c:v>13.709900000000001</c:v>
                </c:pt>
                <c:pt idx="1114">
                  <c:v>13.716700000000001</c:v>
                </c:pt>
                <c:pt idx="1115">
                  <c:v>13.7235</c:v>
                </c:pt>
                <c:pt idx="1116">
                  <c:v>13.730399999999999</c:v>
                </c:pt>
                <c:pt idx="1117">
                  <c:v>13.737199999999998</c:v>
                </c:pt>
                <c:pt idx="1118">
                  <c:v>13.744099999999998</c:v>
                </c:pt>
                <c:pt idx="1119">
                  <c:v>13.7509</c:v>
                </c:pt>
                <c:pt idx="1120">
                  <c:v>13.7578</c:v>
                </c:pt>
                <c:pt idx="1121">
                  <c:v>13.7646</c:v>
                </c:pt>
                <c:pt idx="1122">
                  <c:v>13.7714</c:v>
                </c:pt>
                <c:pt idx="1123">
                  <c:v>13.778299999999998</c:v>
                </c:pt>
                <c:pt idx="1124">
                  <c:v>13.7851</c:v>
                </c:pt>
                <c:pt idx="1125">
                  <c:v>13.792</c:v>
                </c:pt>
                <c:pt idx="1126">
                  <c:v>13.798799999999998</c:v>
                </c:pt>
                <c:pt idx="1127">
                  <c:v>13.805700000000034</c:v>
                </c:pt>
                <c:pt idx="1128">
                  <c:v>13.812500000000034</c:v>
                </c:pt>
                <c:pt idx="1129">
                  <c:v>13.8193</c:v>
                </c:pt>
                <c:pt idx="1130">
                  <c:v>13.8262</c:v>
                </c:pt>
                <c:pt idx="1131">
                  <c:v>13.833</c:v>
                </c:pt>
                <c:pt idx="1132">
                  <c:v>13.8399</c:v>
                </c:pt>
                <c:pt idx="1133">
                  <c:v>13.8467</c:v>
                </c:pt>
                <c:pt idx="1134">
                  <c:v>13.853600000000034</c:v>
                </c:pt>
                <c:pt idx="1135">
                  <c:v>13.860400000000034</c:v>
                </c:pt>
                <c:pt idx="1136">
                  <c:v>13.8672</c:v>
                </c:pt>
                <c:pt idx="1137">
                  <c:v>13.8741</c:v>
                </c:pt>
                <c:pt idx="1138">
                  <c:v>13.8809</c:v>
                </c:pt>
                <c:pt idx="1139">
                  <c:v>13.8878</c:v>
                </c:pt>
                <c:pt idx="1140">
                  <c:v>13.894600000000002</c:v>
                </c:pt>
                <c:pt idx="1141">
                  <c:v>13.9015</c:v>
                </c:pt>
                <c:pt idx="1142">
                  <c:v>13.908300000000001</c:v>
                </c:pt>
                <c:pt idx="1143">
                  <c:v>13.915100000000002</c:v>
                </c:pt>
                <c:pt idx="1144">
                  <c:v>13.922000000000002</c:v>
                </c:pt>
                <c:pt idx="1145">
                  <c:v>13.928800000000001</c:v>
                </c:pt>
                <c:pt idx="1146">
                  <c:v>13.935700000000002</c:v>
                </c:pt>
                <c:pt idx="1147">
                  <c:v>13.942500000000004</c:v>
                </c:pt>
                <c:pt idx="1148">
                  <c:v>13.949400000000002</c:v>
                </c:pt>
                <c:pt idx="1149">
                  <c:v>13.956200000000004</c:v>
                </c:pt>
                <c:pt idx="1150">
                  <c:v>13.963000000000006</c:v>
                </c:pt>
                <c:pt idx="1151">
                  <c:v>13.969900000000004</c:v>
                </c:pt>
                <c:pt idx="1152">
                  <c:v>13.976700000000006</c:v>
                </c:pt>
                <c:pt idx="1153">
                  <c:v>13.983600000000004</c:v>
                </c:pt>
                <c:pt idx="1154">
                  <c:v>13.990400000000006</c:v>
                </c:pt>
                <c:pt idx="1155">
                  <c:v>13.997300000000001</c:v>
                </c:pt>
                <c:pt idx="1156">
                  <c:v>14.004100000000001</c:v>
                </c:pt>
                <c:pt idx="1157">
                  <c:v>14.010900000000001</c:v>
                </c:pt>
                <c:pt idx="1158">
                  <c:v>14.017800000000001</c:v>
                </c:pt>
                <c:pt idx="1159">
                  <c:v>14.0246</c:v>
                </c:pt>
                <c:pt idx="1160">
                  <c:v>14.031500000000001</c:v>
                </c:pt>
                <c:pt idx="1161">
                  <c:v>14.038299999999998</c:v>
                </c:pt>
                <c:pt idx="1162">
                  <c:v>14.045200000000001</c:v>
                </c:pt>
                <c:pt idx="1163">
                  <c:v>14.052000000000024</c:v>
                </c:pt>
                <c:pt idx="1164">
                  <c:v>14.0588</c:v>
                </c:pt>
                <c:pt idx="1165">
                  <c:v>14.065700000000026</c:v>
                </c:pt>
                <c:pt idx="1166">
                  <c:v>14.072500000000026</c:v>
                </c:pt>
                <c:pt idx="1167">
                  <c:v>14.079400000000026</c:v>
                </c:pt>
                <c:pt idx="1168">
                  <c:v>14.0862</c:v>
                </c:pt>
                <c:pt idx="1169">
                  <c:v>14.0931</c:v>
                </c:pt>
                <c:pt idx="1170">
                  <c:v>14.0999</c:v>
                </c:pt>
                <c:pt idx="1171">
                  <c:v>14.1067</c:v>
                </c:pt>
                <c:pt idx="1172">
                  <c:v>14.1136</c:v>
                </c:pt>
                <c:pt idx="1173">
                  <c:v>14.1204</c:v>
                </c:pt>
                <c:pt idx="1174">
                  <c:v>14.127299999999998</c:v>
                </c:pt>
                <c:pt idx="1175">
                  <c:v>14.134099999999998</c:v>
                </c:pt>
                <c:pt idx="1176">
                  <c:v>14.140999999999998</c:v>
                </c:pt>
                <c:pt idx="1177">
                  <c:v>14.147799999999998</c:v>
                </c:pt>
                <c:pt idx="1178">
                  <c:v>14.1546</c:v>
                </c:pt>
                <c:pt idx="1179">
                  <c:v>14.1615</c:v>
                </c:pt>
                <c:pt idx="1180">
                  <c:v>14.168299999999999</c:v>
                </c:pt>
                <c:pt idx="1181">
                  <c:v>14.1752</c:v>
                </c:pt>
                <c:pt idx="1182">
                  <c:v>14.182</c:v>
                </c:pt>
                <c:pt idx="1183">
                  <c:v>14.188899999999999</c:v>
                </c:pt>
                <c:pt idx="1184">
                  <c:v>14.1957</c:v>
                </c:pt>
                <c:pt idx="1185">
                  <c:v>14.2026</c:v>
                </c:pt>
                <c:pt idx="1186">
                  <c:v>14.2094</c:v>
                </c:pt>
                <c:pt idx="1187">
                  <c:v>14.216200000000001</c:v>
                </c:pt>
                <c:pt idx="1188">
                  <c:v>14.223100000000001</c:v>
                </c:pt>
                <c:pt idx="1189">
                  <c:v>14.229900000000001</c:v>
                </c:pt>
                <c:pt idx="1190">
                  <c:v>14.236800000000001</c:v>
                </c:pt>
                <c:pt idx="1191">
                  <c:v>14.243600000000001</c:v>
                </c:pt>
                <c:pt idx="1192">
                  <c:v>14.250500000000002</c:v>
                </c:pt>
                <c:pt idx="1193">
                  <c:v>14.257300000000001</c:v>
                </c:pt>
                <c:pt idx="1194">
                  <c:v>14.264100000000001</c:v>
                </c:pt>
                <c:pt idx="1195">
                  <c:v>14.271000000000001</c:v>
                </c:pt>
                <c:pt idx="1196">
                  <c:v>14.277800000000001</c:v>
                </c:pt>
                <c:pt idx="1197">
                  <c:v>14.284700000000001</c:v>
                </c:pt>
                <c:pt idx="1198">
                  <c:v>14.291500000000001</c:v>
                </c:pt>
                <c:pt idx="1199">
                  <c:v>14.298400000000001</c:v>
                </c:pt>
                <c:pt idx="1200">
                  <c:v>14.305200000000006</c:v>
                </c:pt>
                <c:pt idx="1201">
                  <c:v>14.312000000000006</c:v>
                </c:pt>
                <c:pt idx="1202">
                  <c:v>14.318900000000001</c:v>
                </c:pt>
                <c:pt idx="1203">
                  <c:v>14.325700000000024</c:v>
                </c:pt>
                <c:pt idx="1204">
                  <c:v>14.332600000000006</c:v>
                </c:pt>
                <c:pt idx="1205">
                  <c:v>14.339400000000024</c:v>
                </c:pt>
                <c:pt idx="1206">
                  <c:v>14.346300000000001</c:v>
                </c:pt>
                <c:pt idx="1207">
                  <c:v>14.353100000000024</c:v>
                </c:pt>
                <c:pt idx="1208">
                  <c:v>14.359900000000026</c:v>
                </c:pt>
                <c:pt idx="1209">
                  <c:v>14.366800000000024</c:v>
                </c:pt>
                <c:pt idx="1210">
                  <c:v>14.373600000000026</c:v>
                </c:pt>
                <c:pt idx="1211">
                  <c:v>14.380500000000024</c:v>
                </c:pt>
                <c:pt idx="1212">
                  <c:v>14.3873</c:v>
                </c:pt>
                <c:pt idx="1213">
                  <c:v>14.3942</c:v>
                </c:pt>
                <c:pt idx="1214">
                  <c:v>14.401</c:v>
                </c:pt>
                <c:pt idx="1215">
                  <c:v>14.4078</c:v>
                </c:pt>
                <c:pt idx="1216">
                  <c:v>14.4147</c:v>
                </c:pt>
                <c:pt idx="1217">
                  <c:v>14.4215</c:v>
                </c:pt>
                <c:pt idx="1218">
                  <c:v>14.4284</c:v>
                </c:pt>
                <c:pt idx="1219">
                  <c:v>14.4352</c:v>
                </c:pt>
                <c:pt idx="1220">
                  <c:v>14.4421</c:v>
                </c:pt>
                <c:pt idx="1221">
                  <c:v>14.448899999999998</c:v>
                </c:pt>
                <c:pt idx="1222">
                  <c:v>14.455700000000034</c:v>
                </c:pt>
                <c:pt idx="1223">
                  <c:v>14.462600000000034</c:v>
                </c:pt>
                <c:pt idx="1224">
                  <c:v>14.469400000000034</c:v>
                </c:pt>
                <c:pt idx="1225">
                  <c:v>14.4763</c:v>
                </c:pt>
                <c:pt idx="1226">
                  <c:v>14.4831</c:v>
                </c:pt>
                <c:pt idx="1227">
                  <c:v>14.49</c:v>
                </c:pt>
                <c:pt idx="1228">
                  <c:v>14.4968</c:v>
                </c:pt>
                <c:pt idx="1229">
                  <c:v>14.5036</c:v>
                </c:pt>
                <c:pt idx="1230">
                  <c:v>14.5105</c:v>
                </c:pt>
                <c:pt idx="1231">
                  <c:v>14.517300000000001</c:v>
                </c:pt>
                <c:pt idx="1232">
                  <c:v>14.524199999999999</c:v>
                </c:pt>
                <c:pt idx="1233">
                  <c:v>14.531000000000001</c:v>
                </c:pt>
                <c:pt idx="1234">
                  <c:v>14.537899999999999</c:v>
                </c:pt>
                <c:pt idx="1235">
                  <c:v>14.544700000000001</c:v>
                </c:pt>
                <c:pt idx="1236">
                  <c:v>14.551500000000004</c:v>
                </c:pt>
                <c:pt idx="1237">
                  <c:v>14.558400000000002</c:v>
                </c:pt>
                <c:pt idx="1238">
                  <c:v>14.565200000000004</c:v>
                </c:pt>
                <c:pt idx="1239">
                  <c:v>14.572100000000002</c:v>
                </c:pt>
                <c:pt idx="1240">
                  <c:v>14.578900000000001</c:v>
                </c:pt>
                <c:pt idx="1241">
                  <c:v>14.585800000000004</c:v>
                </c:pt>
                <c:pt idx="1242">
                  <c:v>14.592600000000004</c:v>
                </c:pt>
                <c:pt idx="1243">
                  <c:v>14.599400000000006</c:v>
                </c:pt>
                <c:pt idx="1244">
                  <c:v>14.606300000000001</c:v>
                </c:pt>
                <c:pt idx="1245">
                  <c:v>14.613100000000001</c:v>
                </c:pt>
                <c:pt idx="1246">
                  <c:v>14.62</c:v>
                </c:pt>
                <c:pt idx="1247">
                  <c:v>14.626800000000001</c:v>
                </c:pt>
                <c:pt idx="1248">
                  <c:v>14.633700000000001</c:v>
                </c:pt>
                <c:pt idx="1249">
                  <c:v>14.640500000000001</c:v>
                </c:pt>
                <c:pt idx="1250">
                  <c:v>14.647299999999998</c:v>
                </c:pt>
                <c:pt idx="1251">
                  <c:v>14.654200000000001</c:v>
                </c:pt>
                <c:pt idx="1252">
                  <c:v>14.661</c:v>
                </c:pt>
                <c:pt idx="1253">
                  <c:v>14.667900000000001</c:v>
                </c:pt>
                <c:pt idx="1254">
                  <c:v>14.6747</c:v>
                </c:pt>
                <c:pt idx="1255">
                  <c:v>14.6816</c:v>
                </c:pt>
                <c:pt idx="1256">
                  <c:v>14.6884</c:v>
                </c:pt>
                <c:pt idx="1257">
                  <c:v>14.6952</c:v>
                </c:pt>
                <c:pt idx="1258">
                  <c:v>14.7021</c:v>
                </c:pt>
                <c:pt idx="1259">
                  <c:v>14.708899999999998</c:v>
                </c:pt>
                <c:pt idx="1260">
                  <c:v>14.7158</c:v>
                </c:pt>
                <c:pt idx="1261">
                  <c:v>14.7226</c:v>
                </c:pt>
                <c:pt idx="1262">
                  <c:v>14.7295</c:v>
                </c:pt>
                <c:pt idx="1263">
                  <c:v>14.736299999999998</c:v>
                </c:pt>
                <c:pt idx="1264">
                  <c:v>14.743199999999998</c:v>
                </c:pt>
                <c:pt idx="1265">
                  <c:v>14.75</c:v>
                </c:pt>
                <c:pt idx="1266">
                  <c:v>14.7568</c:v>
                </c:pt>
                <c:pt idx="1267">
                  <c:v>14.7637</c:v>
                </c:pt>
                <c:pt idx="1268">
                  <c:v>14.7705</c:v>
                </c:pt>
                <c:pt idx="1269">
                  <c:v>14.7774</c:v>
                </c:pt>
                <c:pt idx="1270">
                  <c:v>14.784199999999998</c:v>
                </c:pt>
                <c:pt idx="1271">
                  <c:v>14.791099999999998</c:v>
                </c:pt>
                <c:pt idx="1272">
                  <c:v>14.797899999999998</c:v>
                </c:pt>
                <c:pt idx="1273">
                  <c:v>14.8047</c:v>
                </c:pt>
                <c:pt idx="1274">
                  <c:v>14.8116</c:v>
                </c:pt>
                <c:pt idx="1275">
                  <c:v>14.8184</c:v>
                </c:pt>
                <c:pt idx="1276">
                  <c:v>14.8253</c:v>
                </c:pt>
                <c:pt idx="1277">
                  <c:v>14.832100000000002</c:v>
                </c:pt>
                <c:pt idx="1278">
                  <c:v>14.839</c:v>
                </c:pt>
                <c:pt idx="1279">
                  <c:v>14.845800000000002</c:v>
                </c:pt>
                <c:pt idx="1280">
                  <c:v>14.852600000000045</c:v>
                </c:pt>
                <c:pt idx="1281">
                  <c:v>14.859500000000045</c:v>
                </c:pt>
                <c:pt idx="1282">
                  <c:v>14.866300000000004</c:v>
                </c:pt>
                <c:pt idx="1283">
                  <c:v>14.873200000000002</c:v>
                </c:pt>
                <c:pt idx="1284">
                  <c:v>14.88</c:v>
                </c:pt>
                <c:pt idx="1285">
                  <c:v>14.886900000000002</c:v>
                </c:pt>
                <c:pt idx="1286">
                  <c:v>14.893700000000004</c:v>
                </c:pt>
                <c:pt idx="1287">
                  <c:v>14.900500000000006</c:v>
                </c:pt>
                <c:pt idx="1288">
                  <c:v>14.907400000000004</c:v>
                </c:pt>
                <c:pt idx="1289">
                  <c:v>14.914200000000001</c:v>
                </c:pt>
                <c:pt idx="1290">
                  <c:v>14.921100000000001</c:v>
                </c:pt>
                <c:pt idx="1291">
                  <c:v>14.927900000000001</c:v>
                </c:pt>
                <c:pt idx="1292">
                  <c:v>14.934800000000001</c:v>
                </c:pt>
                <c:pt idx="1293">
                  <c:v>14.941600000000001</c:v>
                </c:pt>
                <c:pt idx="1294">
                  <c:v>14.948399999999999</c:v>
                </c:pt>
                <c:pt idx="1295">
                  <c:v>14.955300000000006</c:v>
                </c:pt>
                <c:pt idx="1296">
                  <c:v>14.962100000000024</c:v>
                </c:pt>
                <c:pt idx="1297">
                  <c:v>14.969000000000024</c:v>
                </c:pt>
                <c:pt idx="1298">
                  <c:v>14.975800000000024</c:v>
                </c:pt>
                <c:pt idx="1299">
                  <c:v>14.982700000000024</c:v>
                </c:pt>
                <c:pt idx="1300">
                  <c:v>14.989500000000024</c:v>
                </c:pt>
                <c:pt idx="1301">
                  <c:v>14.9963</c:v>
                </c:pt>
                <c:pt idx="1302">
                  <c:v>15.0032</c:v>
                </c:pt>
                <c:pt idx="1303">
                  <c:v>15.01</c:v>
                </c:pt>
                <c:pt idx="1304">
                  <c:v>15.0169</c:v>
                </c:pt>
                <c:pt idx="1305">
                  <c:v>15.0237</c:v>
                </c:pt>
                <c:pt idx="1306">
                  <c:v>15.0306</c:v>
                </c:pt>
                <c:pt idx="1307">
                  <c:v>15.0374</c:v>
                </c:pt>
                <c:pt idx="1308">
                  <c:v>15.044199999999998</c:v>
                </c:pt>
                <c:pt idx="1309">
                  <c:v>15.0511</c:v>
                </c:pt>
                <c:pt idx="1310">
                  <c:v>15.0579</c:v>
                </c:pt>
                <c:pt idx="1311">
                  <c:v>15.0648</c:v>
                </c:pt>
                <c:pt idx="1312">
                  <c:v>15.0716</c:v>
                </c:pt>
                <c:pt idx="1313">
                  <c:v>15.0785</c:v>
                </c:pt>
                <c:pt idx="1314">
                  <c:v>15.0853</c:v>
                </c:pt>
                <c:pt idx="1315">
                  <c:v>15.0921</c:v>
                </c:pt>
                <c:pt idx="1316">
                  <c:v>15.099</c:v>
                </c:pt>
                <c:pt idx="1317">
                  <c:v>15.1058</c:v>
                </c:pt>
                <c:pt idx="1318">
                  <c:v>15.1127</c:v>
                </c:pt>
                <c:pt idx="1319">
                  <c:v>15.1195</c:v>
                </c:pt>
                <c:pt idx="1320">
                  <c:v>15.1264</c:v>
                </c:pt>
                <c:pt idx="1321">
                  <c:v>15.133199999999999</c:v>
                </c:pt>
                <c:pt idx="1322">
                  <c:v>15.139999999999999</c:v>
                </c:pt>
                <c:pt idx="1323">
                  <c:v>15.146899999999999</c:v>
                </c:pt>
                <c:pt idx="1324">
                  <c:v>15.153700000000002</c:v>
                </c:pt>
                <c:pt idx="1325">
                  <c:v>15.160600000000002</c:v>
                </c:pt>
                <c:pt idx="1326">
                  <c:v>15.167400000000002</c:v>
                </c:pt>
                <c:pt idx="1327">
                  <c:v>15.174300000000001</c:v>
                </c:pt>
                <c:pt idx="1328">
                  <c:v>15.181100000000001</c:v>
                </c:pt>
                <c:pt idx="1329">
                  <c:v>15.187900000000001</c:v>
                </c:pt>
                <c:pt idx="1330">
                  <c:v>15.194800000000001</c:v>
                </c:pt>
                <c:pt idx="1331">
                  <c:v>15.201600000000001</c:v>
                </c:pt>
                <c:pt idx="1332">
                  <c:v>15.208500000000001</c:v>
                </c:pt>
                <c:pt idx="1333">
                  <c:v>15.215300000000001</c:v>
                </c:pt>
                <c:pt idx="1334">
                  <c:v>15.222200000000001</c:v>
                </c:pt>
                <c:pt idx="1335">
                  <c:v>15.228999999999999</c:v>
                </c:pt>
                <c:pt idx="1336">
                  <c:v>15.235800000000001</c:v>
                </c:pt>
                <c:pt idx="1337">
                  <c:v>15.242700000000001</c:v>
                </c:pt>
                <c:pt idx="1338">
                  <c:v>15.249500000000001</c:v>
                </c:pt>
                <c:pt idx="1339">
                  <c:v>15.256400000000006</c:v>
                </c:pt>
                <c:pt idx="1340">
                  <c:v>15.263200000000001</c:v>
                </c:pt>
                <c:pt idx="1341">
                  <c:v>15.270100000000001</c:v>
                </c:pt>
                <c:pt idx="1342">
                  <c:v>15.276900000000001</c:v>
                </c:pt>
                <c:pt idx="1343">
                  <c:v>15.283800000000001</c:v>
                </c:pt>
                <c:pt idx="1344">
                  <c:v>15.2906</c:v>
                </c:pt>
                <c:pt idx="1345">
                  <c:v>15.2974</c:v>
                </c:pt>
                <c:pt idx="1346">
                  <c:v>15.3043</c:v>
                </c:pt>
                <c:pt idx="1347">
                  <c:v>15.3111</c:v>
                </c:pt>
                <c:pt idx="1348">
                  <c:v>15.318</c:v>
                </c:pt>
                <c:pt idx="1349">
                  <c:v>15.3248</c:v>
                </c:pt>
                <c:pt idx="1350">
                  <c:v>15.3317</c:v>
                </c:pt>
                <c:pt idx="1351">
                  <c:v>15.3385</c:v>
                </c:pt>
                <c:pt idx="1352">
                  <c:v>15.3453</c:v>
                </c:pt>
                <c:pt idx="1353">
                  <c:v>15.352200000000026</c:v>
                </c:pt>
                <c:pt idx="1354">
                  <c:v>15.359000000000034</c:v>
                </c:pt>
                <c:pt idx="1355">
                  <c:v>15.365900000000034</c:v>
                </c:pt>
                <c:pt idx="1356">
                  <c:v>15.372700000000034</c:v>
                </c:pt>
                <c:pt idx="1357">
                  <c:v>15.379600000000034</c:v>
                </c:pt>
                <c:pt idx="1358">
                  <c:v>15.386400000000034</c:v>
                </c:pt>
                <c:pt idx="1359">
                  <c:v>15.3932</c:v>
                </c:pt>
                <c:pt idx="1360">
                  <c:v>15.4001</c:v>
                </c:pt>
                <c:pt idx="1361">
                  <c:v>15.4069</c:v>
                </c:pt>
                <c:pt idx="1362">
                  <c:v>15.4138</c:v>
                </c:pt>
                <c:pt idx="1363">
                  <c:v>15.4206</c:v>
                </c:pt>
                <c:pt idx="1364">
                  <c:v>15.4275</c:v>
                </c:pt>
                <c:pt idx="1365">
                  <c:v>15.434299999999999</c:v>
                </c:pt>
                <c:pt idx="1366">
                  <c:v>15.441099999999999</c:v>
                </c:pt>
                <c:pt idx="1367">
                  <c:v>15.447999999999999</c:v>
                </c:pt>
                <c:pt idx="1368">
                  <c:v>15.454800000000002</c:v>
                </c:pt>
                <c:pt idx="1369">
                  <c:v>15.4617</c:v>
                </c:pt>
                <c:pt idx="1370">
                  <c:v>15.468500000000002</c:v>
                </c:pt>
                <c:pt idx="1371">
                  <c:v>15.475400000000041</c:v>
                </c:pt>
                <c:pt idx="1372">
                  <c:v>15.482200000000002</c:v>
                </c:pt>
                <c:pt idx="1373">
                  <c:v>15.489000000000004</c:v>
                </c:pt>
                <c:pt idx="1374">
                  <c:v>15.495900000000002</c:v>
                </c:pt>
                <c:pt idx="1375">
                  <c:v>15.502700000000004</c:v>
                </c:pt>
                <c:pt idx="1376">
                  <c:v>15.509600000000002</c:v>
                </c:pt>
                <c:pt idx="1377">
                  <c:v>15.516400000000004</c:v>
                </c:pt>
                <c:pt idx="1378">
                  <c:v>15.523300000000001</c:v>
                </c:pt>
                <c:pt idx="1379">
                  <c:v>15.530100000000001</c:v>
                </c:pt>
                <c:pt idx="1380">
                  <c:v>15.536900000000001</c:v>
                </c:pt>
                <c:pt idx="1381">
                  <c:v>15.543800000000001</c:v>
                </c:pt>
                <c:pt idx="1382">
                  <c:v>15.550600000000006</c:v>
                </c:pt>
                <c:pt idx="1383">
                  <c:v>15.557500000000006</c:v>
                </c:pt>
                <c:pt idx="1384">
                  <c:v>15.564300000000001</c:v>
                </c:pt>
                <c:pt idx="1385">
                  <c:v>15.571200000000001</c:v>
                </c:pt>
                <c:pt idx="1386">
                  <c:v>15.578000000000001</c:v>
                </c:pt>
                <c:pt idx="1387">
                  <c:v>15.5848</c:v>
                </c:pt>
                <c:pt idx="1388">
                  <c:v>15.591700000000001</c:v>
                </c:pt>
                <c:pt idx="1389">
                  <c:v>15.5985</c:v>
                </c:pt>
                <c:pt idx="1390">
                  <c:v>15.605400000000024</c:v>
                </c:pt>
                <c:pt idx="1391">
                  <c:v>15.6122</c:v>
                </c:pt>
                <c:pt idx="1392">
                  <c:v>15.6191</c:v>
                </c:pt>
                <c:pt idx="1393">
                  <c:v>15.6259</c:v>
                </c:pt>
                <c:pt idx="1394">
                  <c:v>15.6327</c:v>
                </c:pt>
                <c:pt idx="1395">
                  <c:v>15.6396</c:v>
                </c:pt>
                <c:pt idx="1396">
                  <c:v>15.6464</c:v>
                </c:pt>
                <c:pt idx="1397">
                  <c:v>15.6533</c:v>
                </c:pt>
                <c:pt idx="1398">
                  <c:v>15.6601</c:v>
                </c:pt>
                <c:pt idx="1399">
                  <c:v>15.667</c:v>
                </c:pt>
                <c:pt idx="1400">
                  <c:v>15.6738</c:v>
                </c:pt>
                <c:pt idx="1401">
                  <c:v>15.6806</c:v>
                </c:pt>
                <c:pt idx="1402">
                  <c:v>15.6875</c:v>
                </c:pt>
                <c:pt idx="1403">
                  <c:v>15.694299999999998</c:v>
                </c:pt>
                <c:pt idx="1404">
                  <c:v>15.701199999999998</c:v>
                </c:pt>
                <c:pt idx="1405">
                  <c:v>15.707999999999998</c:v>
                </c:pt>
                <c:pt idx="1406">
                  <c:v>15.714899999999998</c:v>
                </c:pt>
                <c:pt idx="1407">
                  <c:v>15.721699999999998</c:v>
                </c:pt>
                <c:pt idx="1408">
                  <c:v>15.728499999999999</c:v>
                </c:pt>
                <c:pt idx="1409">
                  <c:v>15.7354</c:v>
                </c:pt>
                <c:pt idx="1410">
                  <c:v>15.742199999999999</c:v>
                </c:pt>
                <c:pt idx="1411">
                  <c:v>15.749099999999999</c:v>
                </c:pt>
                <c:pt idx="1412">
                  <c:v>15.7559</c:v>
                </c:pt>
                <c:pt idx="1413">
                  <c:v>15.7628</c:v>
                </c:pt>
                <c:pt idx="1414">
                  <c:v>15.769600000000002</c:v>
                </c:pt>
                <c:pt idx="1415">
                  <c:v>15.776400000000002</c:v>
                </c:pt>
                <c:pt idx="1416">
                  <c:v>15.783300000000001</c:v>
                </c:pt>
                <c:pt idx="1417">
                  <c:v>15.790100000000001</c:v>
                </c:pt>
                <c:pt idx="1418">
                  <c:v>15.797000000000001</c:v>
                </c:pt>
                <c:pt idx="1419">
                  <c:v>15.803800000000004</c:v>
                </c:pt>
                <c:pt idx="1420">
                  <c:v>15.810700000000002</c:v>
                </c:pt>
                <c:pt idx="1421">
                  <c:v>15.817500000000004</c:v>
                </c:pt>
                <c:pt idx="1422">
                  <c:v>15.824400000000002</c:v>
                </c:pt>
                <c:pt idx="1423">
                  <c:v>15.831200000000001</c:v>
                </c:pt>
                <c:pt idx="1424">
                  <c:v>15.838000000000001</c:v>
                </c:pt>
                <c:pt idx="1425">
                  <c:v>15.844900000000001</c:v>
                </c:pt>
                <c:pt idx="1426">
                  <c:v>15.851700000000006</c:v>
                </c:pt>
                <c:pt idx="1427">
                  <c:v>15.858600000000004</c:v>
                </c:pt>
                <c:pt idx="1428">
                  <c:v>15.865400000000053</c:v>
                </c:pt>
                <c:pt idx="1429">
                  <c:v>15.872300000000006</c:v>
                </c:pt>
                <c:pt idx="1430">
                  <c:v>15.879100000000006</c:v>
                </c:pt>
                <c:pt idx="1431">
                  <c:v>15.885900000000024</c:v>
                </c:pt>
                <c:pt idx="1432">
                  <c:v>15.892800000000006</c:v>
                </c:pt>
                <c:pt idx="1433">
                  <c:v>15.899600000000024</c:v>
                </c:pt>
                <c:pt idx="1434">
                  <c:v>15.906500000000024</c:v>
                </c:pt>
                <c:pt idx="1435">
                  <c:v>15.9133</c:v>
                </c:pt>
                <c:pt idx="1436">
                  <c:v>15.920200000000001</c:v>
                </c:pt>
                <c:pt idx="1437">
                  <c:v>15.927</c:v>
                </c:pt>
                <c:pt idx="1438">
                  <c:v>15.9338</c:v>
                </c:pt>
                <c:pt idx="1439">
                  <c:v>15.9407</c:v>
                </c:pt>
                <c:pt idx="1440">
                  <c:v>15.9475</c:v>
                </c:pt>
                <c:pt idx="1441">
                  <c:v>15.954400000000026</c:v>
                </c:pt>
                <c:pt idx="1442">
                  <c:v>15.9612</c:v>
                </c:pt>
                <c:pt idx="1443">
                  <c:v>15.9681</c:v>
                </c:pt>
                <c:pt idx="1444">
                  <c:v>15.9749</c:v>
                </c:pt>
                <c:pt idx="1445">
                  <c:v>15.9817</c:v>
                </c:pt>
                <c:pt idx="1446">
                  <c:v>15.9886</c:v>
                </c:pt>
                <c:pt idx="1447">
                  <c:v>15.995400000000034</c:v>
                </c:pt>
                <c:pt idx="1448">
                  <c:v>16.002300000000002</c:v>
                </c:pt>
                <c:pt idx="1449">
                  <c:v>16.0091</c:v>
                </c:pt>
                <c:pt idx="1450">
                  <c:v>16.015999999999988</c:v>
                </c:pt>
                <c:pt idx="1451">
                  <c:v>16.0228</c:v>
                </c:pt>
                <c:pt idx="1452">
                  <c:v>16.029599999999924</c:v>
                </c:pt>
                <c:pt idx="1453">
                  <c:v>16.0365</c:v>
                </c:pt>
                <c:pt idx="1454">
                  <c:v>16.043299999999924</c:v>
                </c:pt>
                <c:pt idx="1455">
                  <c:v>16.0502</c:v>
                </c:pt>
                <c:pt idx="1456">
                  <c:v>16.056999999999999</c:v>
                </c:pt>
                <c:pt idx="1457">
                  <c:v>16.063800000000001</c:v>
                </c:pt>
                <c:pt idx="1458">
                  <c:v>16.070699999999924</c:v>
                </c:pt>
                <c:pt idx="1459">
                  <c:v>16.077500000000001</c:v>
                </c:pt>
                <c:pt idx="1460">
                  <c:v>16.084399999999924</c:v>
                </c:pt>
                <c:pt idx="1461">
                  <c:v>16.091200000000001</c:v>
                </c:pt>
                <c:pt idx="1462">
                  <c:v>16.098099999999924</c:v>
                </c:pt>
                <c:pt idx="1463">
                  <c:v>16.104900000000068</c:v>
                </c:pt>
                <c:pt idx="1464">
                  <c:v>16.111799999999999</c:v>
                </c:pt>
                <c:pt idx="1465">
                  <c:v>16.118600000000001</c:v>
                </c:pt>
                <c:pt idx="1466">
                  <c:v>16.125399999999939</c:v>
                </c:pt>
                <c:pt idx="1467">
                  <c:v>16.132300000000001</c:v>
                </c:pt>
                <c:pt idx="1468">
                  <c:v>16.139099999999999</c:v>
                </c:pt>
                <c:pt idx="1469">
                  <c:v>16.146000000000001</c:v>
                </c:pt>
                <c:pt idx="1470">
                  <c:v>16.152799999999989</c:v>
                </c:pt>
                <c:pt idx="1471">
                  <c:v>16.159600000000001</c:v>
                </c:pt>
                <c:pt idx="1472">
                  <c:v>16.166499999999989</c:v>
                </c:pt>
                <c:pt idx="1473">
                  <c:v>16.173300000000001</c:v>
                </c:pt>
                <c:pt idx="1474">
                  <c:v>16.180199999999989</c:v>
                </c:pt>
                <c:pt idx="1475">
                  <c:v>16.187000000000001</c:v>
                </c:pt>
                <c:pt idx="1476">
                  <c:v>16.193899999999999</c:v>
                </c:pt>
                <c:pt idx="1477">
                  <c:v>16.200699999999919</c:v>
                </c:pt>
                <c:pt idx="1478">
                  <c:v>16.207599999999989</c:v>
                </c:pt>
                <c:pt idx="1479">
                  <c:v>16.214400000000001</c:v>
                </c:pt>
                <c:pt idx="1480">
                  <c:v>16.2212</c:v>
                </c:pt>
                <c:pt idx="1481">
                  <c:v>16.22809999999992</c:v>
                </c:pt>
                <c:pt idx="1482">
                  <c:v>16.234900000000035</c:v>
                </c:pt>
                <c:pt idx="1483">
                  <c:v>16.241800000000001</c:v>
                </c:pt>
                <c:pt idx="1484">
                  <c:v>16.24859999999989</c:v>
                </c:pt>
                <c:pt idx="1485">
                  <c:v>16.25549999999992</c:v>
                </c:pt>
                <c:pt idx="1486">
                  <c:v>16.262299999999897</c:v>
                </c:pt>
                <c:pt idx="1487">
                  <c:v>16.269100000000002</c:v>
                </c:pt>
                <c:pt idx="1488">
                  <c:v>16.276</c:v>
                </c:pt>
                <c:pt idx="1489">
                  <c:v>16.282800000000002</c:v>
                </c:pt>
                <c:pt idx="1490">
                  <c:v>16.289699999999897</c:v>
                </c:pt>
                <c:pt idx="1491">
                  <c:v>16.296500000000002</c:v>
                </c:pt>
                <c:pt idx="1492">
                  <c:v>16.3033</c:v>
                </c:pt>
                <c:pt idx="1493">
                  <c:v>16.310199999999988</c:v>
                </c:pt>
                <c:pt idx="1494">
                  <c:v>16.317000000000064</c:v>
                </c:pt>
                <c:pt idx="1495">
                  <c:v>16.323899999999988</c:v>
                </c:pt>
                <c:pt idx="1496">
                  <c:v>16.3307</c:v>
                </c:pt>
                <c:pt idx="1497">
                  <c:v>16.337599999999988</c:v>
                </c:pt>
                <c:pt idx="1498">
                  <c:v>16.3444</c:v>
                </c:pt>
                <c:pt idx="1499">
                  <c:v>16.351299999999988</c:v>
                </c:pt>
                <c:pt idx="1500">
                  <c:v>16.3581</c:v>
                </c:pt>
                <c:pt idx="1501">
                  <c:v>16.364999999999988</c:v>
                </c:pt>
                <c:pt idx="1502">
                  <c:v>16.371800000000068</c:v>
                </c:pt>
                <c:pt idx="1503">
                  <c:v>16.378599999999924</c:v>
                </c:pt>
                <c:pt idx="1504">
                  <c:v>16.385499999999908</c:v>
                </c:pt>
                <c:pt idx="1505">
                  <c:v>16.392299999999924</c:v>
                </c:pt>
                <c:pt idx="1506">
                  <c:v>16.399100000000001</c:v>
                </c:pt>
                <c:pt idx="1507">
                  <c:v>16.405999999999931</c:v>
                </c:pt>
                <c:pt idx="1508">
                  <c:v>16.412800000000001</c:v>
                </c:pt>
                <c:pt idx="1509">
                  <c:v>16.419699999999931</c:v>
                </c:pt>
                <c:pt idx="1510">
                  <c:v>16.426499999999912</c:v>
                </c:pt>
                <c:pt idx="1511">
                  <c:v>16.433399999999935</c:v>
                </c:pt>
                <c:pt idx="1512">
                  <c:v>16.440199999999912</c:v>
                </c:pt>
                <c:pt idx="1513">
                  <c:v>16.447099999999935</c:v>
                </c:pt>
                <c:pt idx="1514">
                  <c:v>16.453900000000001</c:v>
                </c:pt>
                <c:pt idx="1515">
                  <c:v>16.460799999999878</c:v>
                </c:pt>
                <c:pt idx="1516">
                  <c:v>16.467599999999912</c:v>
                </c:pt>
                <c:pt idx="1517">
                  <c:v>16.474399999999989</c:v>
                </c:pt>
                <c:pt idx="1518">
                  <c:v>16.481299999999912</c:v>
                </c:pt>
                <c:pt idx="1519">
                  <c:v>16.488099999999882</c:v>
                </c:pt>
                <c:pt idx="1520">
                  <c:v>16.494999999999987</c:v>
                </c:pt>
                <c:pt idx="1521">
                  <c:v>16.501799999999989</c:v>
                </c:pt>
                <c:pt idx="1522">
                  <c:v>16.50859999999992</c:v>
                </c:pt>
                <c:pt idx="1523">
                  <c:v>16.515499999999989</c:v>
                </c:pt>
                <c:pt idx="1524">
                  <c:v>16.52229999999992</c:v>
                </c:pt>
                <c:pt idx="1525">
                  <c:v>16.529199999999989</c:v>
                </c:pt>
                <c:pt idx="1526">
                  <c:v>16.536000000000001</c:v>
                </c:pt>
                <c:pt idx="1527">
                  <c:v>16.542899999999989</c:v>
                </c:pt>
                <c:pt idx="1528">
                  <c:v>16.54969999999992</c:v>
                </c:pt>
                <c:pt idx="1529">
                  <c:v>16.5566</c:v>
                </c:pt>
                <c:pt idx="1530">
                  <c:v>16.56339999999992</c:v>
                </c:pt>
                <c:pt idx="1531">
                  <c:v>16.5702</c:v>
                </c:pt>
                <c:pt idx="1532">
                  <c:v>16.577100000000005</c:v>
                </c:pt>
                <c:pt idx="1533">
                  <c:v>16.5839</c:v>
                </c:pt>
                <c:pt idx="1534">
                  <c:v>16.590800000000005</c:v>
                </c:pt>
                <c:pt idx="1535">
                  <c:v>16.5976</c:v>
                </c:pt>
                <c:pt idx="1536">
                  <c:v>16.604500000000005</c:v>
                </c:pt>
                <c:pt idx="1537">
                  <c:v>16.611300000000035</c:v>
                </c:pt>
                <c:pt idx="1538">
                  <c:v>16.618099999999988</c:v>
                </c:pt>
                <c:pt idx="1539">
                  <c:v>16.625</c:v>
                </c:pt>
                <c:pt idx="1540">
                  <c:v>16.631799999999988</c:v>
                </c:pt>
                <c:pt idx="1541">
                  <c:v>16.6387</c:v>
                </c:pt>
                <c:pt idx="1542">
                  <c:v>16.64549999999992</c:v>
                </c:pt>
                <c:pt idx="1543">
                  <c:v>16.6523</c:v>
                </c:pt>
                <c:pt idx="1544">
                  <c:v>16.659199999999988</c:v>
                </c:pt>
                <c:pt idx="1545">
                  <c:v>16.666</c:v>
                </c:pt>
                <c:pt idx="1546">
                  <c:v>16.672899999999988</c:v>
                </c:pt>
                <c:pt idx="1547">
                  <c:v>16.6797</c:v>
                </c:pt>
                <c:pt idx="1548">
                  <c:v>16.686599999999924</c:v>
                </c:pt>
                <c:pt idx="1549">
                  <c:v>16.6934</c:v>
                </c:pt>
                <c:pt idx="1550">
                  <c:v>16.700299999999924</c:v>
                </c:pt>
                <c:pt idx="1551">
                  <c:v>16.707100000000001</c:v>
                </c:pt>
                <c:pt idx="1552">
                  <c:v>16.713899999999999</c:v>
                </c:pt>
                <c:pt idx="1553">
                  <c:v>16.720800000000001</c:v>
                </c:pt>
                <c:pt idx="1554">
                  <c:v>16.727599999999935</c:v>
                </c:pt>
                <c:pt idx="1555">
                  <c:v>16.734500000000001</c:v>
                </c:pt>
                <c:pt idx="1556">
                  <c:v>16.741299999999935</c:v>
                </c:pt>
                <c:pt idx="1557">
                  <c:v>16.748099999999912</c:v>
                </c:pt>
                <c:pt idx="1558">
                  <c:v>16.754999999999999</c:v>
                </c:pt>
                <c:pt idx="1559">
                  <c:v>16.761800000000001</c:v>
                </c:pt>
                <c:pt idx="1560">
                  <c:v>16.768699999999878</c:v>
                </c:pt>
                <c:pt idx="1561">
                  <c:v>16.775499999999912</c:v>
                </c:pt>
                <c:pt idx="1562">
                  <c:v>16.782399999999878</c:v>
                </c:pt>
                <c:pt idx="1563">
                  <c:v>16.789199999999912</c:v>
                </c:pt>
                <c:pt idx="1564">
                  <c:v>16.796099999999939</c:v>
                </c:pt>
                <c:pt idx="1565">
                  <c:v>16.802900000000001</c:v>
                </c:pt>
                <c:pt idx="1566">
                  <c:v>16.809699999999989</c:v>
                </c:pt>
                <c:pt idx="1567">
                  <c:v>16.816600000000001</c:v>
                </c:pt>
                <c:pt idx="1568">
                  <c:v>16.823399999999989</c:v>
                </c:pt>
                <c:pt idx="1569">
                  <c:v>16.830300000000001</c:v>
                </c:pt>
                <c:pt idx="1570">
                  <c:v>16.837100000000031</c:v>
                </c:pt>
                <c:pt idx="1571">
                  <c:v>16.844000000000001</c:v>
                </c:pt>
                <c:pt idx="1572">
                  <c:v>16.850800000000035</c:v>
                </c:pt>
                <c:pt idx="1573">
                  <c:v>16.857600000000001</c:v>
                </c:pt>
                <c:pt idx="1574">
                  <c:v>16.8645</c:v>
                </c:pt>
                <c:pt idx="1575">
                  <c:v>16.871300000000005</c:v>
                </c:pt>
                <c:pt idx="1576">
                  <c:v>16.8782</c:v>
                </c:pt>
                <c:pt idx="1577">
                  <c:v>16.885000000000002</c:v>
                </c:pt>
                <c:pt idx="1578">
                  <c:v>16.891900000000035</c:v>
                </c:pt>
                <c:pt idx="1579">
                  <c:v>16.898700000000002</c:v>
                </c:pt>
                <c:pt idx="1580">
                  <c:v>16.905599999999897</c:v>
                </c:pt>
                <c:pt idx="1581">
                  <c:v>16.912400000000002</c:v>
                </c:pt>
                <c:pt idx="1582">
                  <c:v>16.9192</c:v>
                </c:pt>
                <c:pt idx="1583">
                  <c:v>16.926100000000002</c:v>
                </c:pt>
                <c:pt idx="1584">
                  <c:v>16.9329</c:v>
                </c:pt>
                <c:pt idx="1585">
                  <c:v>16.939800000000005</c:v>
                </c:pt>
                <c:pt idx="1586">
                  <c:v>16.946599999999904</c:v>
                </c:pt>
                <c:pt idx="1587">
                  <c:v>16.95349999999992</c:v>
                </c:pt>
                <c:pt idx="1588">
                  <c:v>16.960299999999904</c:v>
                </c:pt>
                <c:pt idx="1589">
                  <c:v>16.967099999999924</c:v>
                </c:pt>
                <c:pt idx="1590">
                  <c:v>16.974</c:v>
                </c:pt>
                <c:pt idx="1591">
                  <c:v>16.980799999999867</c:v>
                </c:pt>
                <c:pt idx="1592">
                  <c:v>16.987699999999901</c:v>
                </c:pt>
                <c:pt idx="1593">
                  <c:v>16.994499999999924</c:v>
                </c:pt>
                <c:pt idx="1594">
                  <c:v>17.001300000000001</c:v>
                </c:pt>
                <c:pt idx="1595">
                  <c:v>17.008199999999924</c:v>
                </c:pt>
                <c:pt idx="1596">
                  <c:v>17.015000000000001</c:v>
                </c:pt>
                <c:pt idx="1597">
                  <c:v>17.021899999999999</c:v>
                </c:pt>
                <c:pt idx="1598">
                  <c:v>17.028699999999908</c:v>
                </c:pt>
                <c:pt idx="1599">
                  <c:v>17.035599999999924</c:v>
                </c:pt>
                <c:pt idx="1600">
                  <c:v>17.042399999999908</c:v>
                </c:pt>
                <c:pt idx="1601">
                  <c:v>17.049299999999924</c:v>
                </c:pt>
                <c:pt idx="1602">
                  <c:v>17.056100000000001</c:v>
                </c:pt>
                <c:pt idx="1603">
                  <c:v>17.062899999999939</c:v>
                </c:pt>
                <c:pt idx="1604">
                  <c:v>17.069800000000001</c:v>
                </c:pt>
                <c:pt idx="1605">
                  <c:v>17.076599999999939</c:v>
                </c:pt>
                <c:pt idx="1606">
                  <c:v>17.083499999999912</c:v>
                </c:pt>
                <c:pt idx="1607">
                  <c:v>17.090299999999989</c:v>
                </c:pt>
                <c:pt idx="1608">
                  <c:v>17.097100000000001</c:v>
                </c:pt>
                <c:pt idx="1609">
                  <c:v>17.103999999999999</c:v>
                </c:pt>
                <c:pt idx="1610">
                  <c:v>17.110800000000083</c:v>
                </c:pt>
                <c:pt idx="1611">
                  <c:v>17.117699999999999</c:v>
                </c:pt>
                <c:pt idx="1612">
                  <c:v>17.124500000000001</c:v>
                </c:pt>
                <c:pt idx="1613">
                  <c:v>17.131399999999999</c:v>
                </c:pt>
                <c:pt idx="1614">
                  <c:v>17.138200000000001</c:v>
                </c:pt>
                <c:pt idx="1615">
                  <c:v>17.145099999999989</c:v>
                </c:pt>
                <c:pt idx="1616">
                  <c:v>17.151900000000083</c:v>
                </c:pt>
                <c:pt idx="1617">
                  <c:v>17.1587</c:v>
                </c:pt>
                <c:pt idx="1618">
                  <c:v>17.16559999999992</c:v>
                </c:pt>
                <c:pt idx="1619">
                  <c:v>17.1724</c:v>
                </c:pt>
                <c:pt idx="1620">
                  <c:v>17.179300000000001</c:v>
                </c:pt>
                <c:pt idx="1621">
                  <c:v>17.1861</c:v>
                </c:pt>
                <c:pt idx="1622">
                  <c:v>17.193000000000001</c:v>
                </c:pt>
                <c:pt idx="1623">
                  <c:v>17.199800000000035</c:v>
                </c:pt>
                <c:pt idx="1624">
                  <c:v>17.206600000000002</c:v>
                </c:pt>
                <c:pt idx="1625">
                  <c:v>17.2135</c:v>
                </c:pt>
                <c:pt idx="1626">
                  <c:v>17.220300000000002</c:v>
                </c:pt>
                <c:pt idx="1627">
                  <c:v>17.2272</c:v>
                </c:pt>
                <c:pt idx="1628">
                  <c:v>17.234000000000005</c:v>
                </c:pt>
                <c:pt idx="1629">
                  <c:v>17.2408</c:v>
                </c:pt>
                <c:pt idx="1630">
                  <c:v>17.24769999999992</c:v>
                </c:pt>
                <c:pt idx="1631">
                  <c:v>17.2545</c:v>
                </c:pt>
                <c:pt idx="1632">
                  <c:v>17.26139999999992</c:v>
                </c:pt>
                <c:pt idx="1633">
                  <c:v>17.268199999999901</c:v>
                </c:pt>
                <c:pt idx="1634">
                  <c:v>17.27509999999992</c:v>
                </c:pt>
                <c:pt idx="1635">
                  <c:v>17.2819</c:v>
                </c:pt>
                <c:pt idx="1636">
                  <c:v>17.288799999999863</c:v>
                </c:pt>
                <c:pt idx="1637">
                  <c:v>17.295599999999901</c:v>
                </c:pt>
                <c:pt idx="1638">
                  <c:v>17.302399999999924</c:v>
                </c:pt>
                <c:pt idx="1639">
                  <c:v>17.3093</c:v>
                </c:pt>
                <c:pt idx="1640">
                  <c:v>17.316099999999999</c:v>
                </c:pt>
                <c:pt idx="1641">
                  <c:v>17.323</c:v>
                </c:pt>
                <c:pt idx="1642">
                  <c:v>17.329799999999924</c:v>
                </c:pt>
                <c:pt idx="1643">
                  <c:v>17.336600000000001</c:v>
                </c:pt>
                <c:pt idx="1644">
                  <c:v>17.343499999999931</c:v>
                </c:pt>
                <c:pt idx="1645">
                  <c:v>17.350300000000001</c:v>
                </c:pt>
                <c:pt idx="1646">
                  <c:v>17.357199999999999</c:v>
                </c:pt>
                <c:pt idx="1647">
                  <c:v>17.364000000000001</c:v>
                </c:pt>
                <c:pt idx="1648">
                  <c:v>17.370899999999999</c:v>
                </c:pt>
                <c:pt idx="1649">
                  <c:v>17.377700000000001</c:v>
                </c:pt>
                <c:pt idx="1650">
                  <c:v>17.384599999999935</c:v>
                </c:pt>
                <c:pt idx="1651">
                  <c:v>17.391400000000001</c:v>
                </c:pt>
                <c:pt idx="1652">
                  <c:v>17.398199999999989</c:v>
                </c:pt>
                <c:pt idx="1653">
                  <c:v>17.405099999999912</c:v>
                </c:pt>
                <c:pt idx="1654">
                  <c:v>17.411899999999999</c:v>
                </c:pt>
                <c:pt idx="1655">
                  <c:v>17.418800000000001</c:v>
                </c:pt>
                <c:pt idx="1656">
                  <c:v>17.425599999999882</c:v>
                </c:pt>
                <c:pt idx="1657">
                  <c:v>17.43239999999992</c:v>
                </c:pt>
                <c:pt idx="1658">
                  <c:v>17.439299999999989</c:v>
                </c:pt>
                <c:pt idx="1659">
                  <c:v>17.44609999999992</c:v>
                </c:pt>
                <c:pt idx="1660">
                  <c:v>17.452999999999989</c:v>
                </c:pt>
                <c:pt idx="1661">
                  <c:v>17.459800000000001</c:v>
                </c:pt>
                <c:pt idx="1662">
                  <c:v>17.466699999999882</c:v>
                </c:pt>
                <c:pt idx="1663">
                  <c:v>17.47349999999992</c:v>
                </c:pt>
                <c:pt idx="1664">
                  <c:v>17.480399999999882</c:v>
                </c:pt>
                <c:pt idx="1665">
                  <c:v>17.48719999999992</c:v>
                </c:pt>
                <c:pt idx="1666">
                  <c:v>17.4941</c:v>
                </c:pt>
                <c:pt idx="1667">
                  <c:v>17.500900000000001</c:v>
                </c:pt>
                <c:pt idx="1668">
                  <c:v>17.5077</c:v>
                </c:pt>
                <c:pt idx="1669">
                  <c:v>17.514600000000005</c:v>
                </c:pt>
                <c:pt idx="1670">
                  <c:v>17.5214</c:v>
                </c:pt>
                <c:pt idx="1671">
                  <c:v>17.528300000000002</c:v>
                </c:pt>
                <c:pt idx="1672">
                  <c:v>17.5351</c:v>
                </c:pt>
                <c:pt idx="1673">
                  <c:v>17.542000000000002</c:v>
                </c:pt>
                <c:pt idx="1674">
                  <c:v>17.5488</c:v>
                </c:pt>
                <c:pt idx="1675">
                  <c:v>17.55559999999992</c:v>
                </c:pt>
                <c:pt idx="1676">
                  <c:v>17.562499999999897</c:v>
                </c:pt>
                <c:pt idx="1677">
                  <c:v>17.56929999999992</c:v>
                </c:pt>
                <c:pt idx="1678">
                  <c:v>17.5762</c:v>
                </c:pt>
                <c:pt idx="1679">
                  <c:v>17.58299999999992</c:v>
                </c:pt>
                <c:pt idx="1680">
                  <c:v>17.5899</c:v>
                </c:pt>
                <c:pt idx="1681">
                  <c:v>17.59669999999992</c:v>
                </c:pt>
                <c:pt idx="1682">
                  <c:v>17.6035</c:v>
                </c:pt>
                <c:pt idx="1683">
                  <c:v>17.610399999999988</c:v>
                </c:pt>
                <c:pt idx="1684">
                  <c:v>17.617200000000068</c:v>
                </c:pt>
                <c:pt idx="1685">
                  <c:v>17.624099999999999</c:v>
                </c:pt>
                <c:pt idx="1686">
                  <c:v>17.630900000000068</c:v>
                </c:pt>
                <c:pt idx="1687">
                  <c:v>17.637799999999999</c:v>
                </c:pt>
                <c:pt idx="1688">
                  <c:v>17.644600000000001</c:v>
                </c:pt>
                <c:pt idx="1689">
                  <c:v>17.651399999999999</c:v>
                </c:pt>
                <c:pt idx="1690">
                  <c:v>17.658300000000001</c:v>
                </c:pt>
                <c:pt idx="1691">
                  <c:v>17.665099999999935</c:v>
                </c:pt>
                <c:pt idx="1692">
                  <c:v>17.672000000000001</c:v>
                </c:pt>
                <c:pt idx="1693">
                  <c:v>17.678799999999935</c:v>
                </c:pt>
                <c:pt idx="1694">
                  <c:v>17.685699999999908</c:v>
                </c:pt>
                <c:pt idx="1695">
                  <c:v>17.692499999999935</c:v>
                </c:pt>
                <c:pt idx="1696">
                  <c:v>17.699300000000001</c:v>
                </c:pt>
                <c:pt idx="1697">
                  <c:v>17.706199999999935</c:v>
                </c:pt>
                <c:pt idx="1698">
                  <c:v>17.713000000000001</c:v>
                </c:pt>
                <c:pt idx="1699">
                  <c:v>17.719899999999999</c:v>
                </c:pt>
                <c:pt idx="1700">
                  <c:v>17.726699999999912</c:v>
                </c:pt>
                <c:pt idx="1701">
                  <c:v>17.733599999999939</c:v>
                </c:pt>
                <c:pt idx="1702">
                  <c:v>17.740399999999916</c:v>
                </c:pt>
                <c:pt idx="1703">
                  <c:v>17.747199999999989</c:v>
                </c:pt>
                <c:pt idx="1704">
                  <c:v>17.754100000000001</c:v>
                </c:pt>
                <c:pt idx="1705">
                  <c:v>17.760899999999989</c:v>
                </c:pt>
                <c:pt idx="1706">
                  <c:v>17.767800000000001</c:v>
                </c:pt>
                <c:pt idx="1707">
                  <c:v>17.7746</c:v>
                </c:pt>
                <c:pt idx="1708">
                  <c:v>17.781499999999919</c:v>
                </c:pt>
                <c:pt idx="1709">
                  <c:v>17.788299999999889</c:v>
                </c:pt>
                <c:pt idx="1710">
                  <c:v>17.79509999999992</c:v>
                </c:pt>
                <c:pt idx="1711">
                  <c:v>17.802</c:v>
                </c:pt>
                <c:pt idx="1712">
                  <c:v>17.808800000000005</c:v>
                </c:pt>
                <c:pt idx="1713">
                  <c:v>17.8157</c:v>
                </c:pt>
                <c:pt idx="1714">
                  <c:v>17.822500000000002</c:v>
                </c:pt>
                <c:pt idx="1715">
                  <c:v>17.8294</c:v>
                </c:pt>
                <c:pt idx="1716">
                  <c:v>17.836200000000005</c:v>
                </c:pt>
                <c:pt idx="1717">
                  <c:v>17.843</c:v>
                </c:pt>
                <c:pt idx="1718">
                  <c:v>17.849900000000005</c:v>
                </c:pt>
                <c:pt idx="1719">
                  <c:v>17.8567</c:v>
                </c:pt>
                <c:pt idx="1720">
                  <c:v>17.863600000000002</c:v>
                </c:pt>
                <c:pt idx="1721">
                  <c:v>17.8704</c:v>
                </c:pt>
                <c:pt idx="1722">
                  <c:v>17.877300000000005</c:v>
                </c:pt>
                <c:pt idx="1723">
                  <c:v>17.8841</c:v>
                </c:pt>
                <c:pt idx="1724">
                  <c:v>17.890899999999988</c:v>
                </c:pt>
                <c:pt idx="1725">
                  <c:v>17.897800000000064</c:v>
                </c:pt>
                <c:pt idx="1726">
                  <c:v>17.904599999999924</c:v>
                </c:pt>
                <c:pt idx="1727">
                  <c:v>17.9115</c:v>
                </c:pt>
                <c:pt idx="1728">
                  <c:v>17.918299999999924</c:v>
                </c:pt>
                <c:pt idx="1729">
                  <c:v>17.925199999999901</c:v>
                </c:pt>
                <c:pt idx="1730">
                  <c:v>17.931999999999999</c:v>
                </c:pt>
                <c:pt idx="1731">
                  <c:v>17.938800000000001</c:v>
                </c:pt>
                <c:pt idx="1732">
                  <c:v>17.945699999999878</c:v>
                </c:pt>
                <c:pt idx="1733">
                  <c:v>17.952499999999908</c:v>
                </c:pt>
                <c:pt idx="1734">
                  <c:v>17.959399999999924</c:v>
                </c:pt>
                <c:pt idx="1735">
                  <c:v>17.966199999999908</c:v>
                </c:pt>
                <c:pt idx="1736">
                  <c:v>17.973099999999924</c:v>
                </c:pt>
                <c:pt idx="1737">
                  <c:v>17.979900000000001</c:v>
                </c:pt>
                <c:pt idx="1738">
                  <c:v>17.986799999999878</c:v>
                </c:pt>
                <c:pt idx="1739">
                  <c:v>17.993599999999908</c:v>
                </c:pt>
                <c:pt idx="1740">
                  <c:v>18.000399999999939</c:v>
                </c:pt>
                <c:pt idx="1741">
                  <c:v>18.007300000000001</c:v>
                </c:pt>
                <c:pt idx="1742">
                  <c:v>18.014099999999999</c:v>
                </c:pt>
                <c:pt idx="1743">
                  <c:v>18.020900000000001</c:v>
                </c:pt>
                <c:pt idx="1744">
                  <c:v>18.027799999999989</c:v>
                </c:pt>
                <c:pt idx="1745">
                  <c:v>18.034600000000001</c:v>
                </c:pt>
                <c:pt idx="1746">
                  <c:v>18.041499999999989</c:v>
                </c:pt>
                <c:pt idx="1747">
                  <c:v>18.048299999999916</c:v>
                </c:pt>
                <c:pt idx="1748">
                  <c:v>18.055199999999989</c:v>
                </c:pt>
                <c:pt idx="1749">
                  <c:v>18.061999999999987</c:v>
                </c:pt>
                <c:pt idx="1750">
                  <c:v>18.068899999999989</c:v>
                </c:pt>
                <c:pt idx="1751">
                  <c:v>18.075699999999919</c:v>
                </c:pt>
                <c:pt idx="1752">
                  <c:v>18.082599999999882</c:v>
                </c:pt>
                <c:pt idx="1753">
                  <c:v>18.08939999999992</c:v>
                </c:pt>
                <c:pt idx="1754">
                  <c:v>18.0962</c:v>
                </c:pt>
                <c:pt idx="1755">
                  <c:v>18.103100000000001</c:v>
                </c:pt>
                <c:pt idx="1756">
                  <c:v>18.109900000000035</c:v>
                </c:pt>
                <c:pt idx="1757">
                  <c:v>18.116800000000083</c:v>
                </c:pt>
                <c:pt idx="1758">
                  <c:v>18.1236</c:v>
                </c:pt>
                <c:pt idx="1759">
                  <c:v>18.130500000000001</c:v>
                </c:pt>
                <c:pt idx="1760">
                  <c:v>18.137300000000035</c:v>
                </c:pt>
                <c:pt idx="1761">
                  <c:v>18.144100000000005</c:v>
                </c:pt>
                <c:pt idx="1762">
                  <c:v>18.151000000000035</c:v>
                </c:pt>
                <c:pt idx="1763">
                  <c:v>18.157800000000094</c:v>
                </c:pt>
                <c:pt idx="1764">
                  <c:v>18.1647</c:v>
                </c:pt>
                <c:pt idx="1765">
                  <c:v>18.171500000000005</c:v>
                </c:pt>
                <c:pt idx="1766">
                  <c:v>18.1784</c:v>
                </c:pt>
                <c:pt idx="1767">
                  <c:v>18.18519999999992</c:v>
                </c:pt>
                <c:pt idx="1768">
                  <c:v>18.192</c:v>
                </c:pt>
                <c:pt idx="1769">
                  <c:v>18.198899999999988</c:v>
                </c:pt>
                <c:pt idx="1770">
                  <c:v>18.205699999999901</c:v>
                </c:pt>
                <c:pt idx="1771">
                  <c:v>18.21259999999992</c:v>
                </c:pt>
                <c:pt idx="1772">
                  <c:v>18.2194</c:v>
                </c:pt>
                <c:pt idx="1773">
                  <c:v>18.22629999999992</c:v>
                </c:pt>
                <c:pt idx="1774">
                  <c:v>18.2331</c:v>
                </c:pt>
                <c:pt idx="1775">
                  <c:v>18.239899999999999</c:v>
                </c:pt>
                <c:pt idx="1776">
                  <c:v>18.2468</c:v>
                </c:pt>
                <c:pt idx="1777">
                  <c:v>18.253599999999924</c:v>
                </c:pt>
                <c:pt idx="1778">
                  <c:v>18.260499999999908</c:v>
                </c:pt>
                <c:pt idx="1779">
                  <c:v>18.267299999999924</c:v>
                </c:pt>
                <c:pt idx="1780">
                  <c:v>18.2742</c:v>
                </c:pt>
                <c:pt idx="1781">
                  <c:v>18.280999999999931</c:v>
                </c:pt>
                <c:pt idx="1782">
                  <c:v>18.287800000000001</c:v>
                </c:pt>
                <c:pt idx="1783">
                  <c:v>18.294699999999931</c:v>
                </c:pt>
                <c:pt idx="1784">
                  <c:v>18.301500000000001</c:v>
                </c:pt>
                <c:pt idx="1785">
                  <c:v>18.308399999999935</c:v>
                </c:pt>
                <c:pt idx="1786">
                  <c:v>18.315200000000001</c:v>
                </c:pt>
                <c:pt idx="1787">
                  <c:v>18.322099999999935</c:v>
                </c:pt>
                <c:pt idx="1788">
                  <c:v>18.328900000000001</c:v>
                </c:pt>
                <c:pt idx="1789">
                  <c:v>18.335699999999989</c:v>
                </c:pt>
                <c:pt idx="1790">
                  <c:v>18.342599999999912</c:v>
                </c:pt>
                <c:pt idx="1791">
                  <c:v>18.349399999999989</c:v>
                </c:pt>
                <c:pt idx="1792">
                  <c:v>18.356300000000001</c:v>
                </c:pt>
                <c:pt idx="1793">
                  <c:v>18.363099999999989</c:v>
                </c:pt>
                <c:pt idx="1794">
                  <c:v>18.369900000000001</c:v>
                </c:pt>
                <c:pt idx="1795">
                  <c:v>18.376799999999989</c:v>
                </c:pt>
                <c:pt idx="1796">
                  <c:v>18.38359999999992</c:v>
                </c:pt>
                <c:pt idx="1797">
                  <c:v>18.390499999999989</c:v>
                </c:pt>
                <c:pt idx="1798">
                  <c:v>18.397300000000001</c:v>
                </c:pt>
                <c:pt idx="1799">
                  <c:v>18.404199999999989</c:v>
                </c:pt>
                <c:pt idx="1800">
                  <c:v>18.411000000000001</c:v>
                </c:pt>
                <c:pt idx="1801">
                  <c:v>18.417899999999999</c:v>
                </c:pt>
                <c:pt idx="1802">
                  <c:v>18.42469999999992</c:v>
                </c:pt>
                <c:pt idx="1803">
                  <c:v>18.4315</c:v>
                </c:pt>
                <c:pt idx="1804">
                  <c:v>18.43839999999992</c:v>
                </c:pt>
                <c:pt idx="1805">
                  <c:v>18.445199999999897</c:v>
                </c:pt>
                <c:pt idx="1806">
                  <c:v>18.452100000000002</c:v>
                </c:pt>
                <c:pt idx="1807">
                  <c:v>18.4589</c:v>
                </c:pt>
                <c:pt idx="1808">
                  <c:v>18.465800000000002</c:v>
                </c:pt>
                <c:pt idx="1809">
                  <c:v>18.472599999999897</c:v>
                </c:pt>
                <c:pt idx="1810">
                  <c:v>18.47939999999992</c:v>
                </c:pt>
                <c:pt idx="1811">
                  <c:v>18.486299999999897</c:v>
                </c:pt>
                <c:pt idx="1812">
                  <c:v>18.49309999999992</c:v>
                </c:pt>
                <c:pt idx="1813">
                  <c:v>18.5</c:v>
                </c:pt>
                <c:pt idx="1814">
                  <c:v>18.50679999999992</c:v>
                </c:pt>
                <c:pt idx="1815">
                  <c:v>18.5137</c:v>
                </c:pt>
                <c:pt idx="1816">
                  <c:v>18.52049999999992</c:v>
                </c:pt>
                <c:pt idx="1817">
                  <c:v>18.5274</c:v>
                </c:pt>
                <c:pt idx="1818">
                  <c:v>18.534199999999988</c:v>
                </c:pt>
                <c:pt idx="1819">
                  <c:v>18.541</c:v>
                </c:pt>
                <c:pt idx="1820">
                  <c:v>18.547899999999988</c:v>
                </c:pt>
                <c:pt idx="1821">
                  <c:v>18.5547</c:v>
                </c:pt>
                <c:pt idx="1822">
                  <c:v>18.561599999999924</c:v>
                </c:pt>
                <c:pt idx="1823">
                  <c:v>18.568399999999908</c:v>
                </c:pt>
                <c:pt idx="1824">
                  <c:v>18.575299999999924</c:v>
                </c:pt>
                <c:pt idx="1825">
                  <c:v>18.582099999999915</c:v>
                </c:pt>
                <c:pt idx="1826">
                  <c:v>18.588899999999931</c:v>
                </c:pt>
                <c:pt idx="1827">
                  <c:v>18.595800000000001</c:v>
                </c:pt>
                <c:pt idx="1828">
                  <c:v>18.602599999999935</c:v>
                </c:pt>
                <c:pt idx="1829">
                  <c:v>18.609500000000001</c:v>
                </c:pt>
                <c:pt idx="1830">
                  <c:v>18.616299999999999</c:v>
                </c:pt>
                <c:pt idx="1831">
                  <c:v>18.623200000000001</c:v>
                </c:pt>
                <c:pt idx="1832">
                  <c:v>18.630000000000031</c:v>
                </c:pt>
                <c:pt idx="1833">
                  <c:v>18.636800000000072</c:v>
                </c:pt>
                <c:pt idx="1834">
                  <c:v>18.643699999999935</c:v>
                </c:pt>
                <c:pt idx="1835">
                  <c:v>18.650500000000001</c:v>
                </c:pt>
                <c:pt idx="1836">
                  <c:v>18.657399999999999</c:v>
                </c:pt>
                <c:pt idx="1837">
                  <c:v>18.664200000000001</c:v>
                </c:pt>
                <c:pt idx="1838">
                  <c:v>18.671099999999999</c:v>
                </c:pt>
                <c:pt idx="1839">
                  <c:v>18.677900000000076</c:v>
                </c:pt>
                <c:pt idx="1840">
                  <c:v>18.684699999999989</c:v>
                </c:pt>
                <c:pt idx="1841">
                  <c:v>18.691600000000001</c:v>
                </c:pt>
                <c:pt idx="1842">
                  <c:v>18.698399999999989</c:v>
                </c:pt>
                <c:pt idx="1843">
                  <c:v>18.705299999999919</c:v>
                </c:pt>
                <c:pt idx="1844">
                  <c:v>18.7121</c:v>
                </c:pt>
                <c:pt idx="1845">
                  <c:v>18.719000000000001</c:v>
                </c:pt>
                <c:pt idx="1846">
                  <c:v>18.7258</c:v>
                </c:pt>
                <c:pt idx="1847">
                  <c:v>18.73259999999992</c:v>
                </c:pt>
                <c:pt idx="1848">
                  <c:v>18.7395</c:v>
                </c:pt>
                <c:pt idx="1849">
                  <c:v>18.746300000000002</c:v>
                </c:pt>
                <c:pt idx="1850">
                  <c:v>18.7532</c:v>
                </c:pt>
                <c:pt idx="1851">
                  <c:v>18.760000000000002</c:v>
                </c:pt>
                <c:pt idx="1852">
                  <c:v>18.7669</c:v>
                </c:pt>
                <c:pt idx="1853">
                  <c:v>18.773700000000002</c:v>
                </c:pt>
                <c:pt idx="1854">
                  <c:v>18.780499999999897</c:v>
                </c:pt>
                <c:pt idx="1855">
                  <c:v>18.787400000000002</c:v>
                </c:pt>
                <c:pt idx="1856">
                  <c:v>18.7942</c:v>
                </c:pt>
                <c:pt idx="1857">
                  <c:v>18.801100000000005</c:v>
                </c:pt>
                <c:pt idx="1858">
                  <c:v>18.80790000000006</c:v>
                </c:pt>
                <c:pt idx="1859">
                  <c:v>18.814800000000094</c:v>
                </c:pt>
                <c:pt idx="1860">
                  <c:v>18.8216</c:v>
                </c:pt>
                <c:pt idx="1861">
                  <c:v>18.82839999999992</c:v>
                </c:pt>
                <c:pt idx="1862">
                  <c:v>18.8353</c:v>
                </c:pt>
                <c:pt idx="1863">
                  <c:v>18.842099999999924</c:v>
                </c:pt>
                <c:pt idx="1864">
                  <c:v>18.849</c:v>
                </c:pt>
                <c:pt idx="1865">
                  <c:v>18.855799999999924</c:v>
                </c:pt>
                <c:pt idx="1866">
                  <c:v>18.862699999999901</c:v>
                </c:pt>
                <c:pt idx="1867">
                  <c:v>18.869499999999924</c:v>
                </c:pt>
                <c:pt idx="1868">
                  <c:v>18.876300000000001</c:v>
                </c:pt>
                <c:pt idx="1869">
                  <c:v>18.883199999999924</c:v>
                </c:pt>
                <c:pt idx="1870">
                  <c:v>18.89</c:v>
                </c:pt>
                <c:pt idx="1871">
                  <c:v>18.896899999999999</c:v>
                </c:pt>
                <c:pt idx="1872">
                  <c:v>18.903699999999908</c:v>
                </c:pt>
                <c:pt idx="1873">
                  <c:v>18.910599999999924</c:v>
                </c:pt>
                <c:pt idx="1874">
                  <c:v>18.917400000000001</c:v>
                </c:pt>
                <c:pt idx="1875">
                  <c:v>18.924199999999935</c:v>
                </c:pt>
                <c:pt idx="1876">
                  <c:v>18.931100000000001</c:v>
                </c:pt>
                <c:pt idx="1877">
                  <c:v>18.937899999999999</c:v>
                </c:pt>
                <c:pt idx="1878">
                  <c:v>18.944800000000001</c:v>
                </c:pt>
                <c:pt idx="1879">
                  <c:v>18.951599999999939</c:v>
                </c:pt>
                <c:pt idx="1880">
                  <c:v>18.958399999999916</c:v>
                </c:pt>
                <c:pt idx="1881">
                  <c:v>18.965299999999878</c:v>
                </c:pt>
                <c:pt idx="1882">
                  <c:v>18.972099999999916</c:v>
                </c:pt>
                <c:pt idx="1883">
                  <c:v>18.978999999999989</c:v>
                </c:pt>
                <c:pt idx="1884">
                  <c:v>18.985799999999863</c:v>
                </c:pt>
                <c:pt idx="1885">
                  <c:v>18.992699999999882</c:v>
                </c:pt>
                <c:pt idx="1886">
                  <c:v>18.999499999999919</c:v>
                </c:pt>
                <c:pt idx="1887">
                  <c:v>19.006399999999989</c:v>
                </c:pt>
                <c:pt idx="1888">
                  <c:v>19.013200000000001</c:v>
                </c:pt>
                <c:pt idx="1889">
                  <c:v>19.02</c:v>
                </c:pt>
                <c:pt idx="1890">
                  <c:v>19.026900000000001</c:v>
                </c:pt>
                <c:pt idx="1891">
                  <c:v>19.0337</c:v>
                </c:pt>
                <c:pt idx="1892">
                  <c:v>19.04059999999992</c:v>
                </c:pt>
                <c:pt idx="1893">
                  <c:v>19.0474</c:v>
                </c:pt>
                <c:pt idx="1894">
                  <c:v>19.054300000000001</c:v>
                </c:pt>
                <c:pt idx="1895">
                  <c:v>19.0611</c:v>
                </c:pt>
                <c:pt idx="1896">
                  <c:v>19.067999999999987</c:v>
                </c:pt>
                <c:pt idx="1897">
                  <c:v>19.074800000000035</c:v>
                </c:pt>
                <c:pt idx="1898">
                  <c:v>19.081600000000002</c:v>
                </c:pt>
                <c:pt idx="1899">
                  <c:v>19.088499999999897</c:v>
                </c:pt>
                <c:pt idx="1900">
                  <c:v>19.095300000000002</c:v>
                </c:pt>
                <c:pt idx="1901">
                  <c:v>19.1022</c:v>
                </c:pt>
                <c:pt idx="1902">
                  <c:v>19.109000000000005</c:v>
                </c:pt>
                <c:pt idx="1903">
                  <c:v>19.115900000000035</c:v>
                </c:pt>
                <c:pt idx="1904">
                  <c:v>19.12269999999992</c:v>
                </c:pt>
                <c:pt idx="1905">
                  <c:v>19.1295</c:v>
                </c:pt>
                <c:pt idx="1906">
                  <c:v>19.136399999999988</c:v>
                </c:pt>
                <c:pt idx="1907">
                  <c:v>19.1432</c:v>
                </c:pt>
                <c:pt idx="1908">
                  <c:v>19.150099999999988</c:v>
                </c:pt>
                <c:pt idx="1909">
                  <c:v>19.156900000000068</c:v>
                </c:pt>
                <c:pt idx="1910">
                  <c:v>19.16379999999992</c:v>
                </c:pt>
                <c:pt idx="1911">
                  <c:v>19.1706</c:v>
                </c:pt>
                <c:pt idx="1912">
                  <c:v>19.177399999999999</c:v>
                </c:pt>
                <c:pt idx="1913">
                  <c:v>19.1843</c:v>
                </c:pt>
                <c:pt idx="1914">
                  <c:v>19.191099999999999</c:v>
                </c:pt>
                <c:pt idx="1915">
                  <c:v>19.198</c:v>
                </c:pt>
                <c:pt idx="1916">
                  <c:v>19.204799999999924</c:v>
                </c:pt>
                <c:pt idx="1917">
                  <c:v>19.2117</c:v>
                </c:pt>
                <c:pt idx="1918">
                  <c:v>19.218499999999931</c:v>
                </c:pt>
                <c:pt idx="1919">
                  <c:v>19.225299999999908</c:v>
                </c:pt>
                <c:pt idx="1920">
                  <c:v>19.232199999999931</c:v>
                </c:pt>
                <c:pt idx="1921">
                  <c:v>19.239000000000001</c:v>
                </c:pt>
                <c:pt idx="1922">
                  <c:v>19.245899999999935</c:v>
                </c:pt>
                <c:pt idx="1923">
                  <c:v>19.252699999999912</c:v>
                </c:pt>
                <c:pt idx="1924">
                  <c:v>19.259599999999935</c:v>
                </c:pt>
                <c:pt idx="1925">
                  <c:v>19.266399999999912</c:v>
                </c:pt>
                <c:pt idx="1926">
                  <c:v>19.273199999999989</c:v>
                </c:pt>
                <c:pt idx="1927">
                  <c:v>19.280099999999912</c:v>
                </c:pt>
                <c:pt idx="1928">
                  <c:v>19.286899999999989</c:v>
                </c:pt>
                <c:pt idx="1929">
                  <c:v>19.293800000000001</c:v>
                </c:pt>
                <c:pt idx="1930">
                  <c:v>19.300599999999989</c:v>
                </c:pt>
                <c:pt idx="1931">
                  <c:v>19.307400000000001</c:v>
                </c:pt>
                <c:pt idx="1932">
                  <c:v>19.314299999999999</c:v>
                </c:pt>
                <c:pt idx="1933">
                  <c:v>19.321100000000001</c:v>
                </c:pt>
                <c:pt idx="1934">
                  <c:v>19.327999999999999</c:v>
                </c:pt>
                <c:pt idx="1935">
                  <c:v>19.334800000000083</c:v>
                </c:pt>
                <c:pt idx="1936">
                  <c:v>19.341699999999989</c:v>
                </c:pt>
                <c:pt idx="1937">
                  <c:v>19.34849999999992</c:v>
                </c:pt>
                <c:pt idx="1938">
                  <c:v>19.355399999999989</c:v>
                </c:pt>
                <c:pt idx="1939">
                  <c:v>19.36219999999992</c:v>
                </c:pt>
                <c:pt idx="1940">
                  <c:v>19.369</c:v>
                </c:pt>
                <c:pt idx="1941">
                  <c:v>19.375900000000001</c:v>
                </c:pt>
                <c:pt idx="1942">
                  <c:v>19.382699999999897</c:v>
                </c:pt>
                <c:pt idx="1943">
                  <c:v>19.389600000000002</c:v>
                </c:pt>
                <c:pt idx="1944">
                  <c:v>19.3964</c:v>
                </c:pt>
                <c:pt idx="1945">
                  <c:v>19.403300000000002</c:v>
                </c:pt>
                <c:pt idx="1946">
                  <c:v>19.4101</c:v>
                </c:pt>
                <c:pt idx="1947">
                  <c:v>19.416899999999988</c:v>
                </c:pt>
                <c:pt idx="1948">
                  <c:v>19.4238</c:v>
                </c:pt>
                <c:pt idx="1949">
                  <c:v>19.43059999999992</c:v>
                </c:pt>
                <c:pt idx="1950">
                  <c:v>19.4375</c:v>
                </c:pt>
                <c:pt idx="1951">
                  <c:v>19.44429999999992</c:v>
                </c:pt>
                <c:pt idx="1952">
                  <c:v>19.4512</c:v>
                </c:pt>
                <c:pt idx="1953">
                  <c:v>19.457999999999988</c:v>
                </c:pt>
                <c:pt idx="1954">
                  <c:v>19.4648</c:v>
                </c:pt>
                <c:pt idx="1955">
                  <c:v>19.47169999999992</c:v>
                </c:pt>
                <c:pt idx="1956">
                  <c:v>19.478499999999908</c:v>
                </c:pt>
                <c:pt idx="1957">
                  <c:v>19.485399999999863</c:v>
                </c:pt>
                <c:pt idx="1958">
                  <c:v>19.492199999999908</c:v>
                </c:pt>
                <c:pt idx="1959">
                  <c:v>19.499099999999924</c:v>
                </c:pt>
                <c:pt idx="1960">
                  <c:v>19.5059</c:v>
                </c:pt>
                <c:pt idx="1961">
                  <c:v>19.512699999999931</c:v>
                </c:pt>
                <c:pt idx="1962">
                  <c:v>19.519600000000001</c:v>
                </c:pt>
                <c:pt idx="1963">
                  <c:v>19.526399999999931</c:v>
                </c:pt>
                <c:pt idx="1964">
                  <c:v>19.533300000000001</c:v>
                </c:pt>
                <c:pt idx="1965">
                  <c:v>19.540099999999935</c:v>
                </c:pt>
                <c:pt idx="1966">
                  <c:v>19.547000000000001</c:v>
                </c:pt>
                <c:pt idx="1967">
                  <c:v>19.553799999999935</c:v>
                </c:pt>
                <c:pt idx="1968">
                  <c:v>19.560599999999912</c:v>
                </c:pt>
                <c:pt idx="1969">
                  <c:v>19.567499999999935</c:v>
                </c:pt>
                <c:pt idx="1970">
                  <c:v>19.574300000000001</c:v>
                </c:pt>
                <c:pt idx="1971">
                  <c:v>19.581199999999935</c:v>
                </c:pt>
                <c:pt idx="1972">
                  <c:v>19.587999999999987</c:v>
                </c:pt>
                <c:pt idx="1973">
                  <c:v>19.594899999999999</c:v>
                </c:pt>
                <c:pt idx="1974">
                  <c:v>19.601700000000001</c:v>
                </c:pt>
                <c:pt idx="1975">
                  <c:v>19.608599999999939</c:v>
                </c:pt>
                <c:pt idx="1976">
                  <c:v>19.615400000000001</c:v>
                </c:pt>
                <c:pt idx="1977">
                  <c:v>19.622199999999989</c:v>
                </c:pt>
                <c:pt idx="1978">
                  <c:v>19.629100000000001</c:v>
                </c:pt>
                <c:pt idx="1979">
                  <c:v>19.635899999999999</c:v>
                </c:pt>
                <c:pt idx="1980">
                  <c:v>19.64269999999992</c:v>
                </c:pt>
                <c:pt idx="1981">
                  <c:v>19.6496</c:v>
                </c:pt>
                <c:pt idx="1982">
                  <c:v>19.656500000000001</c:v>
                </c:pt>
                <c:pt idx="1983">
                  <c:v>19.6633</c:v>
                </c:pt>
                <c:pt idx="1984">
                  <c:v>19.670100000000001</c:v>
                </c:pt>
                <c:pt idx="1985">
                  <c:v>19.677000000000035</c:v>
                </c:pt>
                <c:pt idx="1986">
                  <c:v>19.683800000000005</c:v>
                </c:pt>
                <c:pt idx="1987">
                  <c:v>19.6907</c:v>
                </c:pt>
                <c:pt idx="1988">
                  <c:v>19.697500000000005</c:v>
                </c:pt>
                <c:pt idx="1989">
                  <c:v>19.7044</c:v>
                </c:pt>
                <c:pt idx="1990">
                  <c:v>19.711200000000005</c:v>
                </c:pt>
                <c:pt idx="1991">
                  <c:v>19.718</c:v>
                </c:pt>
                <c:pt idx="1992">
                  <c:v>19.724900000000005</c:v>
                </c:pt>
                <c:pt idx="1993">
                  <c:v>19.7317</c:v>
                </c:pt>
                <c:pt idx="1994">
                  <c:v>19.738600000000002</c:v>
                </c:pt>
                <c:pt idx="1995">
                  <c:v>19.745399999999897</c:v>
                </c:pt>
                <c:pt idx="1996">
                  <c:v>19.752300000000002</c:v>
                </c:pt>
                <c:pt idx="1997">
                  <c:v>19.7591</c:v>
                </c:pt>
                <c:pt idx="1998">
                  <c:v>19.76589999999992</c:v>
                </c:pt>
                <c:pt idx="1999">
                  <c:v>19.7728</c:v>
                </c:pt>
                <c:pt idx="2000">
                  <c:v>19.779599999999924</c:v>
                </c:pt>
                <c:pt idx="2001">
                  <c:v>19.786499999999897</c:v>
                </c:pt>
                <c:pt idx="2002">
                  <c:v>19.793299999999924</c:v>
                </c:pt>
                <c:pt idx="2003">
                  <c:v>19.8002</c:v>
                </c:pt>
                <c:pt idx="2004">
                  <c:v>19.806999999999999</c:v>
                </c:pt>
                <c:pt idx="2005">
                  <c:v>19.813800000000068</c:v>
                </c:pt>
                <c:pt idx="2006">
                  <c:v>19.820699999999924</c:v>
                </c:pt>
                <c:pt idx="2007">
                  <c:v>19.827500000000001</c:v>
                </c:pt>
                <c:pt idx="2008">
                  <c:v>19.834399999999999</c:v>
                </c:pt>
                <c:pt idx="2009">
                  <c:v>19.841200000000001</c:v>
                </c:pt>
                <c:pt idx="2010">
                  <c:v>19.848099999999924</c:v>
                </c:pt>
                <c:pt idx="2011">
                  <c:v>19.854900000000068</c:v>
                </c:pt>
                <c:pt idx="2012">
                  <c:v>19.861699999999935</c:v>
                </c:pt>
                <c:pt idx="2013">
                  <c:v>19.868599999999908</c:v>
                </c:pt>
                <c:pt idx="2014">
                  <c:v>19.875399999999939</c:v>
                </c:pt>
                <c:pt idx="2015">
                  <c:v>19.882299999999908</c:v>
                </c:pt>
                <c:pt idx="2016">
                  <c:v>19.889099999999939</c:v>
                </c:pt>
                <c:pt idx="2017">
                  <c:v>19.896000000000001</c:v>
                </c:pt>
                <c:pt idx="2018">
                  <c:v>19.902799999999878</c:v>
                </c:pt>
                <c:pt idx="2019">
                  <c:v>19.909599999999916</c:v>
                </c:pt>
                <c:pt idx="2020">
                  <c:v>19.916499999999989</c:v>
                </c:pt>
                <c:pt idx="2021">
                  <c:v>19.923299999999916</c:v>
                </c:pt>
                <c:pt idx="2022">
                  <c:v>19.930199999999989</c:v>
                </c:pt>
                <c:pt idx="2023">
                  <c:v>19.937000000000001</c:v>
                </c:pt>
                <c:pt idx="2024">
                  <c:v>19.943899999999989</c:v>
                </c:pt>
                <c:pt idx="2025">
                  <c:v>19.950699999999919</c:v>
                </c:pt>
                <c:pt idx="2026">
                  <c:v>19.9575</c:v>
                </c:pt>
                <c:pt idx="2027">
                  <c:v>19.96439999999992</c:v>
                </c:pt>
                <c:pt idx="2028">
                  <c:v>19.9712</c:v>
                </c:pt>
                <c:pt idx="2029">
                  <c:v>19.97809999999992</c:v>
                </c:pt>
                <c:pt idx="2030">
                  <c:v>19.9849</c:v>
                </c:pt>
                <c:pt idx="2031">
                  <c:v>19.991800000000001</c:v>
                </c:pt>
                <c:pt idx="2032">
                  <c:v>19.99859999999989</c:v>
                </c:pt>
                <c:pt idx="2033">
                  <c:v>20.005400000000002</c:v>
                </c:pt>
                <c:pt idx="2034">
                  <c:v>20.0123</c:v>
                </c:pt>
                <c:pt idx="2035">
                  <c:v>20.019100000000005</c:v>
                </c:pt>
                <c:pt idx="2036">
                  <c:v>20.026</c:v>
                </c:pt>
                <c:pt idx="2037">
                  <c:v>20.032800000000005</c:v>
                </c:pt>
                <c:pt idx="2038">
                  <c:v>20.0397</c:v>
                </c:pt>
                <c:pt idx="2039">
                  <c:v>20.046500000000002</c:v>
                </c:pt>
                <c:pt idx="2040">
                  <c:v>20.0533</c:v>
                </c:pt>
                <c:pt idx="2041">
                  <c:v>20.06019999999992</c:v>
                </c:pt>
                <c:pt idx="2042">
                  <c:v>20.067</c:v>
                </c:pt>
                <c:pt idx="2043">
                  <c:v>20.073899999999988</c:v>
                </c:pt>
                <c:pt idx="2044">
                  <c:v>20.080699999999901</c:v>
                </c:pt>
                <c:pt idx="2045">
                  <c:v>20.08759999999992</c:v>
                </c:pt>
                <c:pt idx="2046">
                  <c:v>20.0944</c:v>
                </c:pt>
                <c:pt idx="2047">
                  <c:v>20.101199999999999</c:v>
                </c:pt>
                <c:pt idx="2048">
                  <c:v>20.1081</c:v>
                </c:pt>
                <c:pt idx="2049">
                  <c:v>20.114900000000095</c:v>
                </c:pt>
                <c:pt idx="2050">
                  <c:v>20.121800000000068</c:v>
                </c:pt>
                <c:pt idx="2051">
                  <c:v>20.128599999999924</c:v>
                </c:pt>
                <c:pt idx="2052">
                  <c:v>20.1355</c:v>
                </c:pt>
                <c:pt idx="2053">
                  <c:v>20.142299999999924</c:v>
                </c:pt>
                <c:pt idx="2054">
                  <c:v>20.1492</c:v>
                </c:pt>
                <c:pt idx="2055">
                  <c:v>20.155999999999999</c:v>
                </c:pt>
                <c:pt idx="2056">
                  <c:v>20.162800000000001</c:v>
                </c:pt>
                <c:pt idx="2057">
                  <c:v>20.169699999999931</c:v>
                </c:pt>
                <c:pt idx="2058">
                  <c:v>20.176500000000001</c:v>
                </c:pt>
                <c:pt idx="2059">
                  <c:v>20.183399999999935</c:v>
                </c:pt>
                <c:pt idx="2060">
                  <c:v>20.190200000000001</c:v>
                </c:pt>
                <c:pt idx="2061">
                  <c:v>20.197099999999999</c:v>
                </c:pt>
                <c:pt idx="2062">
                  <c:v>20.203900000000001</c:v>
                </c:pt>
                <c:pt idx="2063">
                  <c:v>20.210699999999989</c:v>
                </c:pt>
                <c:pt idx="2064">
                  <c:v>20.217600000000001</c:v>
                </c:pt>
                <c:pt idx="2065">
                  <c:v>20.224399999999989</c:v>
                </c:pt>
                <c:pt idx="2066">
                  <c:v>20.231300000000001</c:v>
                </c:pt>
                <c:pt idx="2067">
                  <c:v>20.238099999999989</c:v>
                </c:pt>
                <c:pt idx="2068">
                  <c:v>20.244900000000001</c:v>
                </c:pt>
                <c:pt idx="2069">
                  <c:v>20.251799999999989</c:v>
                </c:pt>
                <c:pt idx="2070">
                  <c:v>20.25859999999992</c:v>
                </c:pt>
                <c:pt idx="2071">
                  <c:v>20.265499999999882</c:v>
                </c:pt>
                <c:pt idx="2072">
                  <c:v>20.27229999999992</c:v>
                </c:pt>
                <c:pt idx="2073">
                  <c:v>20.279199999999989</c:v>
                </c:pt>
                <c:pt idx="2074">
                  <c:v>20.28599999999992</c:v>
                </c:pt>
                <c:pt idx="2075">
                  <c:v>20.292899999999989</c:v>
                </c:pt>
                <c:pt idx="2076">
                  <c:v>20.29969999999992</c:v>
                </c:pt>
                <c:pt idx="2077">
                  <c:v>20.3065</c:v>
                </c:pt>
                <c:pt idx="2078">
                  <c:v>20.313400000000001</c:v>
                </c:pt>
                <c:pt idx="2079">
                  <c:v>20.3202</c:v>
                </c:pt>
                <c:pt idx="2080">
                  <c:v>20.327100000000005</c:v>
                </c:pt>
                <c:pt idx="2081">
                  <c:v>20.333900000000035</c:v>
                </c:pt>
                <c:pt idx="2082">
                  <c:v>20.340800000000005</c:v>
                </c:pt>
                <c:pt idx="2083">
                  <c:v>20.3476</c:v>
                </c:pt>
                <c:pt idx="2084">
                  <c:v>20.354399999999988</c:v>
                </c:pt>
                <c:pt idx="2085">
                  <c:v>20.3613</c:v>
                </c:pt>
                <c:pt idx="2086">
                  <c:v>20.36809999999992</c:v>
                </c:pt>
                <c:pt idx="2087">
                  <c:v>20.375</c:v>
                </c:pt>
                <c:pt idx="2088">
                  <c:v>20.38179999999992</c:v>
                </c:pt>
                <c:pt idx="2089">
                  <c:v>20.388699999999897</c:v>
                </c:pt>
                <c:pt idx="2090">
                  <c:v>20.39549999999992</c:v>
                </c:pt>
                <c:pt idx="2091">
                  <c:v>20.402299999999901</c:v>
                </c:pt>
                <c:pt idx="2092">
                  <c:v>20.40919999999992</c:v>
                </c:pt>
                <c:pt idx="2093">
                  <c:v>20.416</c:v>
                </c:pt>
                <c:pt idx="2094">
                  <c:v>20.42289999999992</c:v>
                </c:pt>
                <c:pt idx="2095">
                  <c:v>20.429699999999908</c:v>
                </c:pt>
                <c:pt idx="2096">
                  <c:v>20.436599999999924</c:v>
                </c:pt>
                <c:pt idx="2097">
                  <c:v>20.443399999999908</c:v>
                </c:pt>
                <c:pt idx="2098">
                  <c:v>20.450199999999931</c:v>
                </c:pt>
                <c:pt idx="2099">
                  <c:v>20.457100000000001</c:v>
                </c:pt>
                <c:pt idx="2100">
                  <c:v>20.463899999999931</c:v>
                </c:pt>
                <c:pt idx="2101">
                  <c:v>20.470800000000001</c:v>
                </c:pt>
                <c:pt idx="2102">
                  <c:v>20.477599999999935</c:v>
                </c:pt>
                <c:pt idx="2103">
                  <c:v>20.484499999999908</c:v>
                </c:pt>
                <c:pt idx="2104">
                  <c:v>20.491299999999935</c:v>
                </c:pt>
                <c:pt idx="2105">
                  <c:v>20.498099999999912</c:v>
                </c:pt>
                <c:pt idx="2106">
                  <c:v>20.504999999999999</c:v>
                </c:pt>
                <c:pt idx="2107">
                  <c:v>20.511800000000072</c:v>
                </c:pt>
                <c:pt idx="2108">
                  <c:v>20.518699999999935</c:v>
                </c:pt>
                <c:pt idx="2109">
                  <c:v>20.525499999999912</c:v>
                </c:pt>
                <c:pt idx="2110">
                  <c:v>20.532399999999939</c:v>
                </c:pt>
                <c:pt idx="2111">
                  <c:v>20.539200000000001</c:v>
                </c:pt>
                <c:pt idx="2112">
                  <c:v>20.545999999999989</c:v>
                </c:pt>
                <c:pt idx="2113">
                  <c:v>20.552900000000001</c:v>
                </c:pt>
                <c:pt idx="2114">
                  <c:v>20.559699999999989</c:v>
                </c:pt>
                <c:pt idx="2115">
                  <c:v>20.566599999999916</c:v>
                </c:pt>
                <c:pt idx="2116">
                  <c:v>20.573399999999989</c:v>
                </c:pt>
                <c:pt idx="2117">
                  <c:v>20.58019999999992</c:v>
                </c:pt>
                <c:pt idx="2118">
                  <c:v>20.5871</c:v>
                </c:pt>
                <c:pt idx="2119">
                  <c:v>20.593900000000001</c:v>
                </c:pt>
                <c:pt idx="2120">
                  <c:v>20.600800000000035</c:v>
                </c:pt>
                <c:pt idx="2121">
                  <c:v>20.607600000000001</c:v>
                </c:pt>
                <c:pt idx="2122">
                  <c:v>20.614500000000035</c:v>
                </c:pt>
                <c:pt idx="2123">
                  <c:v>20.621300000000005</c:v>
                </c:pt>
                <c:pt idx="2124">
                  <c:v>20.6282</c:v>
                </c:pt>
                <c:pt idx="2125">
                  <c:v>20.635000000000005</c:v>
                </c:pt>
                <c:pt idx="2126">
                  <c:v>20.641800000000035</c:v>
                </c:pt>
                <c:pt idx="2127">
                  <c:v>20.648700000000002</c:v>
                </c:pt>
                <c:pt idx="2128">
                  <c:v>20.6555</c:v>
                </c:pt>
                <c:pt idx="2129">
                  <c:v>20.662400000000002</c:v>
                </c:pt>
                <c:pt idx="2130">
                  <c:v>20.6692</c:v>
                </c:pt>
                <c:pt idx="2131">
                  <c:v>20.676100000000005</c:v>
                </c:pt>
                <c:pt idx="2132">
                  <c:v>20.6829</c:v>
                </c:pt>
                <c:pt idx="2133">
                  <c:v>20.689800000000005</c:v>
                </c:pt>
                <c:pt idx="2134">
                  <c:v>20.6966</c:v>
                </c:pt>
                <c:pt idx="2135">
                  <c:v>20.70339999999992</c:v>
                </c:pt>
                <c:pt idx="2136">
                  <c:v>20.7103</c:v>
                </c:pt>
                <c:pt idx="2137">
                  <c:v>20.717099999999999</c:v>
                </c:pt>
                <c:pt idx="2138">
                  <c:v>20.724</c:v>
                </c:pt>
                <c:pt idx="2139">
                  <c:v>20.730799999999924</c:v>
                </c:pt>
                <c:pt idx="2140">
                  <c:v>20.7377</c:v>
                </c:pt>
                <c:pt idx="2141">
                  <c:v>20.744499999999924</c:v>
                </c:pt>
                <c:pt idx="2142">
                  <c:v>20.751300000000001</c:v>
                </c:pt>
                <c:pt idx="2143">
                  <c:v>20.758199999999924</c:v>
                </c:pt>
                <c:pt idx="2144">
                  <c:v>20.764999999999986</c:v>
                </c:pt>
                <c:pt idx="2145">
                  <c:v>20.771899999999999</c:v>
                </c:pt>
                <c:pt idx="2146">
                  <c:v>20.778699999999908</c:v>
                </c:pt>
                <c:pt idx="2147">
                  <c:v>20.785599999999878</c:v>
                </c:pt>
                <c:pt idx="2148">
                  <c:v>20.792399999999908</c:v>
                </c:pt>
                <c:pt idx="2149">
                  <c:v>20.799199999999935</c:v>
                </c:pt>
                <c:pt idx="2150">
                  <c:v>20.806100000000001</c:v>
                </c:pt>
                <c:pt idx="2151">
                  <c:v>20.812899999999999</c:v>
                </c:pt>
                <c:pt idx="2152">
                  <c:v>20.819800000000068</c:v>
                </c:pt>
                <c:pt idx="2153">
                  <c:v>20.826599999999939</c:v>
                </c:pt>
                <c:pt idx="2154">
                  <c:v>20.833500000000001</c:v>
                </c:pt>
                <c:pt idx="2155">
                  <c:v>20.840299999999989</c:v>
                </c:pt>
                <c:pt idx="2156">
                  <c:v>20.847100000000001</c:v>
                </c:pt>
                <c:pt idx="2157">
                  <c:v>20.853999999999999</c:v>
                </c:pt>
                <c:pt idx="2158">
                  <c:v>20.860800000000001</c:v>
                </c:pt>
                <c:pt idx="2159">
                  <c:v>20.867699999999989</c:v>
                </c:pt>
                <c:pt idx="2160">
                  <c:v>20.874500000000001</c:v>
                </c:pt>
                <c:pt idx="2161">
                  <c:v>20.881399999999989</c:v>
                </c:pt>
                <c:pt idx="2162">
                  <c:v>20.888199999999919</c:v>
                </c:pt>
                <c:pt idx="2163">
                  <c:v>20.895</c:v>
                </c:pt>
                <c:pt idx="2164">
                  <c:v>20.901900000000001</c:v>
                </c:pt>
                <c:pt idx="2165">
                  <c:v>20.908699999999889</c:v>
                </c:pt>
                <c:pt idx="2166">
                  <c:v>20.91559999999992</c:v>
                </c:pt>
                <c:pt idx="2167">
                  <c:v>20.92239999999989</c:v>
                </c:pt>
                <c:pt idx="2168">
                  <c:v>20.92929999999992</c:v>
                </c:pt>
                <c:pt idx="2169">
                  <c:v>20.9361</c:v>
                </c:pt>
                <c:pt idx="2170">
                  <c:v>20.942900000000002</c:v>
                </c:pt>
                <c:pt idx="2171">
                  <c:v>20.9498</c:v>
                </c:pt>
                <c:pt idx="2172">
                  <c:v>20.956600000000002</c:v>
                </c:pt>
                <c:pt idx="2173">
                  <c:v>20.963499999999897</c:v>
                </c:pt>
                <c:pt idx="2174">
                  <c:v>20.970300000000002</c:v>
                </c:pt>
                <c:pt idx="2175">
                  <c:v>20.9772</c:v>
                </c:pt>
                <c:pt idx="2176">
                  <c:v>20.984000000000002</c:v>
                </c:pt>
                <c:pt idx="2177">
                  <c:v>20.9908</c:v>
                </c:pt>
                <c:pt idx="2178">
                  <c:v>20.99769999999992</c:v>
                </c:pt>
                <c:pt idx="2179">
                  <c:v>21.0045</c:v>
                </c:pt>
                <c:pt idx="2180">
                  <c:v>21.011399999999988</c:v>
                </c:pt>
                <c:pt idx="2181">
                  <c:v>21.0182</c:v>
                </c:pt>
                <c:pt idx="2182">
                  <c:v>21.02509999999992</c:v>
                </c:pt>
                <c:pt idx="2183">
                  <c:v>21.031900000000068</c:v>
                </c:pt>
                <c:pt idx="2184">
                  <c:v>21.038699999999924</c:v>
                </c:pt>
                <c:pt idx="2185">
                  <c:v>21.045599999999901</c:v>
                </c:pt>
                <c:pt idx="2186">
                  <c:v>21.052399999999924</c:v>
                </c:pt>
                <c:pt idx="2187">
                  <c:v>21.0593</c:v>
                </c:pt>
                <c:pt idx="2188">
                  <c:v>21.066099999999924</c:v>
                </c:pt>
                <c:pt idx="2189">
                  <c:v>21.073</c:v>
                </c:pt>
                <c:pt idx="2190">
                  <c:v>21.079799999999924</c:v>
                </c:pt>
                <c:pt idx="2191">
                  <c:v>21.086599999999908</c:v>
                </c:pt>
                <c:pt idx="2192">
                  <c:v>21.093499999999931</c:v>
                </c:pt>
                <c:pt idx="2193">
                  <c:v>21.100300000000001</c:v>
                </c:pt>
                <c:pt idx="2194">
                  <c:v>21.107199999999999</c:v>
                </c:pt>
                <c:pt idx="2195">
                  <c:v>21.114000000000068</c:v>
                </c:pt>
                <c:pt idx="2196">
                  <c:v>21.120899999999999</c:v>
                </c:pt>
                <c:pt idx="2197">
                  <c:v>21.127700000000001</c:v>
                </c:pt>
                <c:pt idx="2198">
                  <c:v>21.134499999999999</c:v>
                </c:pt>
                <c:pt idx="2199">
                  <c:v>21.141400000000001</c:v>
                </c:pt>
                <c:pt idx="2200">
                  <c:v>21.148199999999989</c:v>
                </c:pt>
                <c:pt idx="2201">
                  <c:v>21.155100000000001</c:v>
                </c:pt>
                <c:pt idx="2202">
                  <c:v>21.161899999999999</c:v>
                </c:pt>
                <c:pt idx="2203">
                  <c:v>21.168699999999919</c:v>
                </c:pt>
                <c:pt idx="2204">
                  <c:v>21.175599999999989</c:v>
                </c:pt>
                <c:pt idx="2205">
                  <c:v>21.18239999999992</c:v>
                </c:pt>
                <c:pt idx="2206">
                  <c:v>21.189299999999989</c:v>
                </c:pt>
                <c:pt idx="2207">
                  <c:v>21.196100000000001</c:v>
                </c:pt>
                <c:pt idx="2208">
                  <c:v>21.202999999999989</c:v>
                </c:pt>
                <c:pt idx="2209">
                  <c:v>21.209800000000001</c:v>
                </c:pt>
                <c:pt idx="2210">
                  <c:v>21.216699999999989</c:v>
                </c:pt>
                <c:pt idx="2211">
                  <c:v>21.22349999999992</c:v>
                </c:pt>
                <c:pt idx="2212">
                  <c:v>21.230399999999989</c:v>
                </c:pt>
                <c:pt idx="2213">
                  <c:v>21.237200000000001</c:v>
                </c:pt>
                <c:pt idx="2214">
                  <c:v>21.244</c:v>
                </c:pt>
                <c:pt idx="2215">
                  <c:v>21.250900000000001</c:v>
                </c:pt>
                <c:pt idx="2216">
                  <c:v>21.2577</c:v>
                </c:pt>
                <c:pt idx="2217">
                  <c:v>21.264600000000002</c:v>
                </c:pt>
                <c:pt idx="2218">
                  <c:v>21.2714</c:v>
                </c:pt>
                <c:pt idx="2219">
                  <c:v>21.278300000000002</c:v>
                </c:pt>
                <c:pt idx="2220">
                  <c:v>21.285099999999897</c:v>
                </c:pt>
                <c:pt idx="2221">
                  <c:v>21.291899999999988</c:v>
                </c:pt>
                <c:pt idx="2222">
                  <c:v>21.2988</c:v>
                </c:pt>
                <c:pt idx="2223">
                  <c:v>21.30559999999992</c:v>
                </c:pt>
                <c:pt idx="2224">
                  <c:v>21.3125</c:v>
                </c:pt>
                <c:pt idx="2225">
                  <c:v>21.319299999999988</c:v>
                </c:pt>
                <c:pt idx="2226">
                  <c:v>21.3262</c:v>
                </c:pt>
                <c:pt idx="2227">
                  <c:v>21.332999999999988</c:v>
                </c:pt>
                <c:pt idx="2228">
                  <c:v>21.339800000000068</c:v>
                </c:pt>
                <c:pt idx="2229">
                  <c:v>21.34669999999992</c:v>
                </c:pt>
                <c:pt idx="2230">
                  <c:v>21.3535</c:v>
                </c:pt>
                <c:pt idx="2231">
                  <c:v>21.36039999999992</c:v>
                </c:pt>
                <c:pt idx="2232">
                  <c:v>21.3672</c:v>
                </c:pt>
                <c:pt idx="2233">
                  <c:v>21.374099999999999</c:v>
                </c:pt>
                <c:pt idx="2234">
                  <c:v>21.3809</c:v>
                </c:pt>
                <c:pt idx="2235">
                  <c:v>21.387699999999931</c:v>
                </c:pt>
                <c:pt idx="2236">
                  <c:v>21.394600000000001</c:v>
                </c:pt>
                <c:pt idx="2237">
                  <c:v>21.401399999999931</c:v>
                </c:pt>
                <c:pt idx="2238">
                  <c:v>21.408299999999915</c:v>
                </c:pt>
                <c:pt idx="2239">
                  <c:v>21.415099999999935</c:v>
                </c:pt>
                <c:pt idx="2240">
                  <c:v>21.421999999999986</c:v>
                </c:pt>
                <c:pt idx="2241">
                  <c:v>21.428799999999878</c:v>
                </c:pt>
                <c:pt idx="2242">
                  <c:v>21.435599999999912</c:v>
                </c:pt>
                <c:pt idx="2243">
                  <c:v>21.442499999999878</c:v>
                </c:pt>
                <c:pt idx="2244">
                  <c:v>21.449299999999912</c:v>
                </c:pt>
                <c:pt idx="2245">
                  <c:v>21.456199999999935</c:v>
                </c:pt>
                <c:pt idx="2246">
                  <c:v>21.462999999999912</c:v>
                </c:pt>
                <c:pt idx="2247">
                  <c:v>21.469899999999939</c:v>
                </c:pt>
                <c:pt idx="2248">
                  <c:v>21.476699999999912</c:v>
                </c:pt>
                <c:pt idx="2249">
                  <c:v>21.483499999999882</c:v>
                </c:pt>
                <c:pt idx="2250">
                  <c:v>21.490399999999916</c:v>
                </c:pt>
                <c:pt idx="2251">
                  <c:v>21.497199999999989</c:v>
                </c:pt>
                <c:pt idx="2252">
                  <c:v>21.504100000000001</c:v>
                </c:pt>
                <c:pt idx="2253">
                  <c:v>21.510899999999999</c:v>
                </c:pt>
                <c:pt idx="2254">
                  <c:v>21.517700000000001</c:v>
                </c:pt>
                <c:pt idx="2255">
                  <c:v>21.5246</c:v>
                </c:pt>
                <c:pt idx="2256">
                  <c:v>21.531400000000001</c:v>
                </c:pt>
                <c:pt idx="2257">
                  <c:v>21.5383</c:v>
                </c:pt>
                <c:pt idx="2258">
                  <c:v>21.54509999999992</c:v>
                </c:pt>
                <c:pt idx="2259">
                  <c:v>21.552</c:v>
                </c:pt>
                <c:pt idx="2260">
                  <c:v>21.558800000000005</c:v>
                </c:pt>
                <c:pt idx="2261">
                  <c:v>21.56569999999989</c:v>
                </c:pt>
                <c:pt idx="2262">
                  <c:v>21.572500000000002</c:v>
                </c:pt>
                <c:pt idx="2263">
                  <c:v>21.5793</c:v>
                </c:pt>
                <c:pt idx="2264">
                  <c:v>21.586200000000002</c:v>
                </c:pt>
                <c:pt idx="2265">
                  <c:v>21.593</c:v>
                </c:pt>
                <c:pt idx="2266">
                  <c:v>21.599900000000005</c:v>
                </c:pt>
                <c:pt idx="2267">
                  <c:v>21.6067</c:v>
                </c:pt>
                <c:pt idx="2268">
                  <c:v>21.613600000000005</c:v>
                </c:pt>
                <c:pt idx="2269">
                  <c:v>21.6204</c:v>
                </c:pt>
                <c:pt idx="2270">
                  <c:v>21.627199999999988</c:v>
                </c:pt>
                <c:pt idx="2271">
                  <c:v>21.634100000000064</c:v>
                </c:pt>
                <c:pt idx="2272">
                  <c:v>21.640899999999988</c:v>
                </c:pt>
                <c:pt idx="2273">
                  <c:v>21.647800000000064</c:v>
                </c:pt>
                <c:pt idx="2274">
                  <c:v>21.654599999999999</c:v>
                </c:pt>
                <c:pt idx="2275">
                  <c:v>21.6615</c:v>
                </c:pt>
                <c:pt idx="2276">
                  <c:v>21.668299999999924</c:v>
                </c:pt>
                <c:pt idx="2277">
                  <c:v>21.6751</c:v>
                </c:pt>
                <c:pt idx="2278">
                  <c:v>21.681999999999999</c:v>
                </c:pt>
                <c:pt idx="2279">
                  <c:v>21.688800000000001</c:v>
                </c:pt>
                <c:pt idx="2280">
                  <c:v>21.695699999999924</c:v>
                </c:pt>
                <c:pt idx="2281">
                  <c:v>21.702499999999908</c:v>
                </c:pt>
                <c:pt idx="2282">
                  <c:v>21.709399999999924</c:v>
                </c:pt>
                <c:pt idx="2283">
                  <c:v>21.716200000000001</c:v>
                </c:pt>
                <c:pt idx="2284">
                  <c:v>21.722999999999935</c:v>
                </c:pt>
                <c:pt idx="2285">
                  <c:v>21.729900000000001</c:v>
                </c:pt>
                <c:pt idx="2286">
                  <c:v>21.736699999999935</c:v>
                </c:pt>
                <c:pt idx="2287">
                  <c:v>21.743599999999908</c:v>
                </c:pt>
                <c:pt idx="2288">
                  <c:v>21.750399999999939</c:v>
                </c:pt>
                <c:pt idx="2289">
                  <c:v>21.757300000000001</c:v>
                </c:pt>
                <c:pt idx="2290">
                  <c:v>21.764099999999939</c:v>
                </c:pt>
                <c:pt idx="2291">
                  <c:v>21.771000000000001</c:v>
                </c:pt>
                <c:pt idx="2292">
                  <c:v>21.777799999999989</c:v>
                </c:pt>
                <c:pt idx="2293">
                  <c:v>21.784599999999916</c:v>
                </c:pt>
                <c:pt idx="2294">
                  <c:v>21.791499999999989</c:v>
                </c:pt>
                <c:pt idx="2295">
                  <c:v>21.798299999999916</c:v>
                </c:pt>
                <c:pt idx="2296">
                  <c:v>21.805199999999989</c:v>
                </c:pt>
                <c:pt idx="2297">
                  <c:v>21.812000000000001</c:v>
                </c:pt>
                <c:pt idx="2298">
                  <c:v>21.818899999999999</c:v>
                </c:pt>
                <c:pt idx="2299">
                  <c:v>21.825699999999919</c:v>
                </c:pt>
                <c:pt idx="2300">
                  <c:v>21.8325</c:v>
                </c:pt>
                <c:pt idx="2301">
                  <c:v>21.839400000000001</c:v>
                </c:pt>
                <c:pt idx="2302">
                  <c:v>21.8462</c:v>
                </c:pt>
                <c:pt idx="2303">
                  <c:v>21.853100000000001</c:v>
                </c:pt>
                <c:pt idx="2304">
                  <c:v>21.859900000000035</c:v>
                </c:pt>
                <c:pt idx="2305">
                  <c:v>21.866800000000001</c:v>
                </c:pt>
                <c:pt idx="2306">
                  <c:v>21.8736</c:v>
                </c:pt>
                <c:pt idx="2307">
                  <c:v>21.880400000000002</c:v>
                </c:pt>
                <c:pt idx="2308">
                  <c:v>21.8873</c:v>
                </c:pt>
                <c:pt idx="2309">
                  <c:v>21.894100000000005</c:v>
                </c:pt>
                <c:pt idx="2310">
                  <c:v>21.901</c:v>
                </c:pt>
                <c:pt idx="2311">
                  <c:v>21.907800000000005</c:v>
                </c:pt>
                <c:pt idx="2312">
                  <c:v>21.9147</c:v>
                </c:pt>
                <c:pt idx="2313">
                  <c:v>21.921500000000002</c:v>
                </c:pt>
                <c:pt idx="2314">
                  <c:v>21.928299999999904</c:v>
                </c:pt>
                <c:pt idx="2315">
                  <c:v>21.93519999999992</c:v>
                </c:pt>
                <c:pt idx="2316">
                  <c:v>21.941999999999986</c:v>
                </c:pt>
                <c:pt idx="2317">
                  <c:v>21.94889999999992</c:v>
                </c:pt>
                <c:pt idx="2318">
                  <c:v>21.955699999999901</c:v>
                </c:pt>
                <c:pt idx="2319">
                  <c:v>21.962599999999863</c:v>
                </c:pt>
                <c:pt idx="2320">
                  <c:v>21.969399999999901</c:v>
                </c:pt>
                <c:pt idx="2321">
                  <c:v>21.976199999999924</c:v>
                </c:pt>
                <c:pt idx="2322">
                  <c:v>21.983099999999901</c:v>
                </c:pt>
                <c:pt idx="2323">
                  <c:v>21.989899999999924</c:v>
                </c:pt>
                <c:pt idx="2324">
                  <c:v>21.9968</c:v>
                </c:pt>
                <c:pt idx="2325">
                  <c:v>22.003599999999924</c:v>
                </c:pt>
                <c:pt idx="2326">
                  <c:v>22.0105</c:v>
                </c:pt>
                <c:pt idx="2327">
                  <c:v>22.017299999999999</c:v>
                </c:pt>
                <c:pt idx="2328">
                  <c:v>22.024100000000001</c:v>
                </c:pt>
                <c:pt idx="2329">
                  <c:v>22.030999999999999</c:v>
                </c:pt>
                <c:pt idx="2330">
                  <c:v>22.037800000000068</c:v>
                </c:pt>
                <c:pt idx="2331">
                  <c:v>22.044699999999931</c:v>
                </c:pt>
                <c:pt idx="2332">
                  <c:v>22.051500000000001</c:v>
                </c:pt>
                <c:pt idx="2333">
                  <c:v>22.058399999999935</c:v>
                </c:pt>
                <c:pt idx="2334">
                  <c:v>22.065199999999912</c:v>
                </c:pt>
                <c:pt idx="2335">
                  <c:v>22.071999999999999</c:v>
                </c:pt>
                <c:pt idx="2336">
                  <c:v>22.078900000000001</c:v>
                </c:pt>
                <c:pt idx="2337">
                  <c:v>22.085699999999882</c:v>
                </c:pt>
                <c:pt idx="2338">
                  <c:v>22.092599999999912</c:v>
                </c:pt>
                <c:pt idx="2339">
                  <c:v>22.099399999999989</c:v>
                </c:pt>
                <c:pt idx="2340">
                  <c:v>22.106200000000001</c:v>
                </c:pt>
                <c:pt idx="2341">
                  <c:v>22.113099999999999</c:v>
                </c:pt>
                <c:pt idx="2342">
                  <c:v>22.119900000000083</c:v>
                </c:pt>
                <c:pt idx="2343">
                  <c:v>22.126799999999989</c:v>
                </c:pt>
                <c:pt idx="2344">
                  <c:v>22.133600000000001</c:v>
                </c:pt>
                <c:pt idx="2345">
                  <c:v>22.140499999999989</c:v>
                </c:pt>
                <c:pt idx="2346">
                  <c:v>22.147300000000001</c:v>
                </c:pt>
                <c:pt idx="2347">
                  <c:v>22.154199999999999</c:v>
                </c:pt>
                <c:pt idx="2348">
                  <c:v>22.161000000000001</c:v>
                </c:pt>
                <c:pt idx="2349">
                  <c:v>22.167800000000035</c:v>
                </c:pt>
                <c:pt idx="2350">
                  <c:v>22.174700000000001</c:v>
                </c:pt>
                <c:pt idx="2351">
                  <c:v>22.1815</c:v>
                </c:pt>
                <c:pt idx="2352">
                  <c:v>22.18839999999992</c:v>
                </c:pt>
                <c:pt idx="2353">
                  <c:v>22.1952</c:v>
                </c:pt>
                <c:pt idx="2354">
                  <c:v>22.202100000000002</c:v>
                </c:pt>
                <c:pt idx="2355">
                  <c:v>22.2089</c:v>
                </c:pt>
                <c:pt idx="2356">
                  <c:v>22.21569999999992</c:v>
                </c:pt>
                <c:pt idx="2357">
                  <c:v>22.222599999999897</c:v>
                </c:pt>
                <c:pt idx="2358">
                  <c:v>22.22939999999992</c:v>
                </c:pt>
                <c:pt idx="2359">
                  <c:v>22.2363</c:v>
                </c:pt>
                <c:pt idx="2360">
                  <c:v>22.24309999999992</c:v>
                </c:pt>
                <c:pt idx="2361">
                  <c:v>22.25</c:v>
                </c:pt>
                <c:pt idx="2362">
                  <c:v>22.25679999999992</c:v>
                </c:pt>
                <c:pt idx="2363">
                  <c:v>22.263599999999901</c:v>
                </c:pt>
                <c:pt idx="2364">
                  <c:v>22.27049999999992</c:v>
                </c:pt>
                <c:pt idx="2365">
                  <c:v>22.2773</c:v>
                </c:pt>
                <c:pt idx="2366">
                  <c:v>22.28419999999992</c:v>
                </c:pt>
                <c:pt idx="2367">
                  <c:v>22.291</c:v>
                </c:pt>
                <c:pt idx="2368">
                  <c:v>22.297899999999988</c:v>
                </c:pt>
                <c:pt idx="2369">
                  <c:v>22.3047</c:v>
                </c:pt>
                <c:pt idx="2370">
                  <c:v>22.311599999999999</c:v>
                </c:pt>
                <c:pt idx="2371">
                  <c:v>22.3184</c:v>
                </c:pt>
                <c:pt idx="2372">
                  <c:v>22.325199999999931</c:v>
                </c:pt>
                <c:pt idx="2373">
                  <c:v>22.332100000000001</c:v>
                </c:pt>
                <c:pt idx="2374">
                  <c:v>22.338899999999999</c:v>
                </c:pt>
                <c:pt idx="2375">
                  <c:v>22.345800000000001</c:v>
                </c:pt>
                <c:pt idx="2376">
                  <c:v>22.352599999999935</c:v>
                </c:pt>
                <c:pt idx="2377">
                  <c:v>22.359500000000001</c:v>
                </c:pt>
                <c:pt idx="2378">
                  <c:v>22.366299999999935</c:v>
                </c:pt>
                <c:pt idx="2379">
                  <c:v>22.373100000000001</c:v>
                </c:pt>
                <c:pt idx="2380">
                  <c:v>22.38</c:v>
                </c:pt>
                <c:pt idx="2381">
                  <c:v>22.386800000000001</c:v>
                </c:pt>
                <c:pt idx="2382">
                  <c:v>22.393699999999935</c:v>
                </c:pt>
                <c:pt idx="2383">
                  <c:v>22.400499999999912</c:v>
                </c:pt>
                <c:pt idx="2384">
                  <c:v>22.407399999999939</c:v>
                </c:pt>
                <c:pt idx="2385">
                  <c:v>22.414200000000001</c:v>
                </c:pt>
                <c:pt idx="2386">
                  <c:v>22.420999999999989</c:v>
                </c:pt>
                <c:pt idx="2387">
                  <c:v>22.427900000000001</c:v>
                </c:pt>
                <c:pt idx="2388">
                  <c:v>22.434699999999989</c:v>
                </c:pt>
                <c:pt idx="2389">
                  <c:v>22.441599999999916</c:v>
                </c:pt>
                <c:pt idx="2390">
                  <c:v>22.448399999999882</c:v>
                </c:pt>
                <c:pt idx="2391">
                  <c:v>22.45519999999992</c:v>
                </c:pt>
                <c:pt idx="2392">
                  <c:v>22.462099999999886</c:v>
                </c:pt>
                <c:pt idx="2393">
                  <c:v>22.46889999999992</c:v>
                </c:pt>
                <c:pt idx="2394">
                  <c:v>22.4758</c:v>
                </c:pt>
                <c:pt idx="2395">
                  <c:v>22.482599999999863</c:v>
                </c:pt>
                <c:pt idx="2396">
                  <c:v>22.489499999999889</c:v>
                </c:pt>
                <c:pt idx="2397">
                  <c:v>22.496300000000002</c:v>
                </c:pt>
                <c:pt idx="2398">
                  <c:v>22.5032</c:v>
                </c:pt>
                <c:pt idx="2399">
                  <c:v>22.51</c:v>
                </c:pt>
                <c:pt idx="2400">
                  <c:v>22.516800000000035</c:v>
                </c:pt>
                <c:pt idx="2401">
                  <c:v>22.523700000000002</c:v>
                </c:pt>
                <c:pt idx="2402">
                  <c:v>22.5305</c:v>
                </c:pt>
                <c:pt idx="2403">
                  <c:v>22.537400000000005</c:v>
                </c:pt>
                <c:pt idx="2404">
                  <c:v>22.5442</c:v>
                </c:pt>
                <c:pt idx="2405">
                  <c:v>22.551100000000005</c:v>
                </c:pt>
                <c:pt idx="2406">
                  <c:v>22.55790000000006</c:v>
                </c:pt>
                <c:pt idx="2407">
                  <c:v>22.56469999999992</c:v>
                </c:pt>
                <c:pt idx="2408">
                  <c:v>22.5716</c:v>
                </c:pt>
                <c:pt idx="2409">
                  <c:v>22.57839999999992</c:v>
                </c:pt>
                <c:pt idx="2410">
                  <c:v>22.585299999999904</c:v>
                </c:pt>
                <c:pt idx="2411">
                  <c:v>22.592099999999924</c:v>
                </c:pt>
                <c:pt idx="2412">
                  <c:v>22.599</c:v>
                </c:pt>
                <c:pt idx="2413">
                  <c:v>22.605799999999924</c:v>
                </c:pt>
                <c:pt idx="2414">
                  <c:v>22.6126</c:v>
                </c:pt>
                <c:pt idx="2415">
                  <c:v>22.619499999999999</c:v>
                </c:pt>
                <c:pt idx="2416">
                  <c:v>22.626300000000001</c:v>
                </c:pt>
                <c:pt idx="2417">
                  <c:v>22.633199999999999</c:v>
                </c:pt>
                <c:pt idx="2418">
                  <c:v>22.64</c:v>
                </c:pt>
                <c:pt idx="2419">
                  <c:v>22.646899999999999</c:v>
                </c:pt>
                <c:pt idx="2420">
                  <c:v>22.653700000000001</c:v>
                </c:pt>
                <c:pt idx="2421">
                  <c:v>22.660499999999935</c:v>
                </c:pt>
                <c:pt idx="2422">
                  <c:v>22.667400000000001</c:v>
                </c:pt>
                <c:pt idx="2423">
                  <c:v>22.674199999999999</c:v>
                </c:pt>
                <c:pt idx="2424">
                  <c:v>22.681100000000001</c:v>
                </c:pt>
                <c:pt idx="2425">
                  <c:v>22.687899999999999</c:v>
                </c:pt>
                <c:pt idx="2426">
                  <c:v>22.694800000000068</c:v>
                </c:pt>
                <c:pt idx="2427">
                  <c:v>22.701599999999939</c:v>
                </c:pt>
                <c:pt idx="2428">
                  <c:v>22.708399999999916</c:v>
                </c:pt>
                <c:pt idx="2429">
                  <c:v>22.715299999999989</c:v>
                </c:pt>
                <c:pt idx="2430">
                  <c:v>22.722099999999916</c:v>
                </c:pt>
                <c:pt idx="2431">
                  <c:v>22.728999999999989</c:v>
                </c:pt>
                <c:pt idx="2432">
                  <c:v>22.735800000000001</c:v>
                </c:pt>
                <c:pt idx="2433">
                  <c:v>22.742699999999882</c:v>
                </c:pt>
                <c:pt idx="2434">
                  <c:v>22.749499999999919</c:v>
                </c:pt>
                <c:pt idx="2435">
                  <c:v>22.7563</c:v>
                </c:pt>
                <c:pt idx="2436">
                  <c:v>22.763199999999919</c:v>
                </c:pt>
                <c:pt idx="2437">
                  <c:v>22.77</c:v>
                </c:pt>
                <c:pt idx="2438">
                  <c:v>22.776900000000001</c:v>
                </c:pt>
                <c:pt idx="2439">
                  <c:v>22.783699999999889</c:v>
                </c:pt>
                <c:pt idx="2440">
                  <c:v>22.79059999999992</c:v>
                </c:pt>
                <c:pt idx="2441">
                  <c:v>22.7974</c:v>
                </c:pt>
                <c:pt idx="2442">
                  <c:v>22.804200000000005</c:v>
                </c:pt>
                <c:pt idx="2443">
                  <c:v>22.811100000000035</c:v>
                </c:pt>
                <c:pt idx="2444">
                  <c:v>22.81790000000009</c:v>
                </c:pt>
                <c:pt idx="2445">
                  <c:v>22.824800000000035</c:v>
                </c:pt>
                <c:pt idx="2446">
                  <c:v>22.831600000000005</c:v>
                </c:pt>
                <c:pt idx="2447">
                  <c:v>22.8385</c:v>
                </c:pt>
                <c:pt idx="2448">
                  <c:v>22.845300000000002</c:v>
                </c:pt>
                <c:pt idx="2449">
                  <c:v>22.8522</c:v>
                </c:pt>
                <c:pt idx="2450">
                  <c:v>22.859000000000005</c:v>
                </c:pt>
                <c:pt idx="2451">
                  <c:v>22.8658</c:v>
                </c:pt>
                <c:pt idx="2452">
                  <c:v>22.87269999999992</c:v>
                </c:pt>
                <c:pt idx="2453">
                  <c:v>22.8795</c:v>
                </c:pt>
                <c:pt idx="2454">
                  <c:v>22.88639999999992</c:v>
                </c:pt>
                <c:pt idx="2455">
                  <c:v>22.8932</c:v>
                </c:pt>
                <c:pt idx="2456">
                  <c:v>22.90009999999992</c:v>
                </c:pt>
                <c:pt idx="2457">
                  <c:v>22.9069</c:v>
                </c:pt>
                <c:pt idx="2458">
                  <c:v>22.913699999999924</c:v>
                </c:pt>
                <c:pt idx="2459">
                  <c:v>22.920599999999901</c:v>
                </c:pt>
                <c:pt idx="2460">
                  <c:v>22.927399999999924</c:v>
                </c:pt>
                <c:pt idx="2461">
                  <c:v>22.9343</c:v>
                </c:pt>
                <c:pt idx="2462">
                  <c:v>22.941099999999924</c:v>
                </c:pt>
                <c:pt idx="2463">
                  <c:v>22.947999999999986</c:v>
                </c:pt>
                <c:pt idx="2464">
                  <c:v>22.954799999999924</c:v>
                </c:pt>
                <c:pt idx="2465">
                  <c:v>22.961599999999908</c:v>
                </c:pt>
                <c:pt idx="2466">
                  <c:v>22.968499999999878</c:v>
                </c:pt>
                <c:pt idx="2467">
                  <c:v>22.975299999999908</c:v>
                </c:pt>
                <c:pt idx="2468">
                  <c:v>22.982199999999878</c:v>
                </c:pt>
                <c:pt idx="2469">
                  <c:v>22.988999999999912</c:v>
                </c:pt>
                <c:pt idx="2470">
                  <c:v>22.995899999999935</c:v>
                </c:pt>
                <c:pt idx="2471">
                  <c:v>23.002699999999912</c:v>
                </c:pt>
                <c:pt idx="2472">
                  <c:v>23.009499999999989</c:v>
                </c:pt>
                <c:pt idx="2473">
                  <c:v>23.016400000000001</c:v>
                </c:pt>
                <c:pt idx="2474">
                  <c:v>23.023199999999989</c:v>
                </c:pt>
                <c:pt idx="2475">
                  <c:v>23.030100000000001</c:v>
                </c:pt>
                <c:pt idx="2476">
                  <c:v>23.036899999999999</c:v>
                </c:pt>
                <c:pt idx="2477">
                  <c:v>23.043800000000001</c:v>
                </c:pt>
                <c:pt idx="2478">
                  <c:v>23.050599999999989</c:v>
                </c:pt>
                <c:pt idx="2479">
                  <c:v>23.057400000000001</c:v>
                </c:pt>
                <c:pt idx="2480">
                  <c:v>23.064299999999989</c:v>
                </c:pt>
                <c:pt idx="2481">
                  <c:v>23.071100000000001</c:v>
                </c:pt>
                <c:pt idx="2482">
                  <c:v>23.077999999999999</c:v>
                </c:pt>
                <c:pt idx="2483">
                  <c:v>23.084800000000001</c:v>
                </c:pt>
                <c:pt idx="2484">
                  <c:v>23.091699999999989</c:v>
                </c:pt>
                <c:pt idx="2485">
                  <c:v>23.09849999999992</c:v>
                </c:pt>
                <c:pt idx="2486">
                  <c:v>23.1053</c:v>
                </c:pt>
                <c:pt idx="2487">
                  <c:v>23.112200000000001</c:v>
                </c:pt>
                <c:pt idx="2488">
                  <c:v>23.119000000000035</c:v>
                </c:pt>
                <c:pt idx="2489">
                  <c:v>23.125900000000001</c:v>
                </c:pt>
                <c:pt idx="2490">
                  <c:v>23.1327</c:v>
                </c:pt>
                <c:pt idx="2491">
                  <c:v>23.139600000000005</c:v>
                </c:pt>
                <c:pt idx="2492">
                  <c:v>23.1464</c:v>
                </c:pt>
                <c:pt idx="2493">
                  <c:v>23.153199999999988</c:v>
                </c:pt>
                <c:pt idx="2494">
                  <c:v>23.1601</c:v>
                </c:pt>
                <c:pt idx="2495">
                  <c:v>23.166899999999988</c:v>
                </c:pt>
                <c:pt idx="2496">
                  <c:v>23.173800000000035</c:v>
                </c:pt>
                <c:pt idx="2497">
                  <c:v>23.18059999999992</c:v>
                </c:pt>
                <c:pt idx="2498">
                  <c:v>23.1875</c:v>
                </c:pt>
                <c:pt idx="2499">
                  <c:v>23.194299999999988</c:v>
                </c:pt>
                <c:pt idx="2500">
                  <c:v>23.2011</c:v>
                </c:pt>
                <c:pt idx="2501">
                  <c:v>23.207999999999988</c:v>
                </c:pt>
                <c:pt idx="2502">
                  <c:v>23.214800000000068</c:v>
                </c:pt>
                <c:pt idx="2503">
                  <c:v>23.22169999999992</c:v>
                </c:pt>
                <c:pt idx="2504">
                  <c:v>23.228499999999908</c:v>
                </c:pt>
                <c:pt idx="2505">
                  <c:v>23.23539999999992</c:v>
                </c:pt>
                <c:pt idx="2506">
                  <c:v>23.242199999999908</c:v>
                </c:pt>
                <c:pt idx="2507">
                  <c:v>23.248999999999924</c:v>
                </c:pt>
                <c:pt idx="2508">
                  <c:v>23.2559</c:v>
                </c:pt>
                <c:pt idx="2509">
                  <c:v>23.262699999999878</c:v>
                </c:pt>
                <c:pt idx="2510">
                  <c:v>23.269599999999915</c:v>
                </c:pt>
                <c:pt idx="2511">
                  <c:v>23.276399999999931</c:v>
                </c:pt>
                <c:pt idx="2512">
                  <c:v>23.283299999999915</c:v>
                </c:pt>
                <c:pt idx="2513">
                  <c:v>23.290099999999935</c:v>
                </c:pt>
                <c:pt idx="2514">
                  <c:v>23.296900000000001</c:v>
                </c:pt>
                <c:pt idx="2515">
                  <c:v>23.303799999999935</c:v>
                </c:pt>
                <c:pt idx="2516">
                  <c:v>23.310600000000001</c:v>
                </c:pt>
                <c:pt idx="2517">
                  <c:v>23.317499999999999</c:v>
                </c:pt>
                <c:pt idx="2518">
                  <c:v>23.324300000000001</c:v>
                </c:pt>
                <c:pt idx="2519">
                  <c:v>23.331199999999999</c:v>
                </c:pt>
                <c:pt idx="2520">
                  <c:v>23.338000000000001</c:v>
                </c:pt>
                <c:pt idx="2521">
                  <c:v>23.344799999999989</c:v>
                </c:pt>
                <c:pt idx="2522">
                  <c:v>23.351700000000001</c:v>
                </c:pt>
                <c:pt idx="2523">
                  <c:v>23.358499999999989</c:v>
                </c:pt>
                <c:pt idx="2524">
                  <c:v>23.365399999999916</c:v>
                </c:pt>
                <c:pt idx="2525">
                  <c:v>23.372199999999989</c:v>
                </c:pt>
                <c:pt idx="2526">
                  <c:v>23.379000000000001</c:v>
                </c:pt>
                <c:pt idx="2527">
                  <c:v>23.385899999999989</c:v>
                </c:pt>
                <c:pt idx="2528">
                  <c:v>23.39269999999992</c:v>
                </c:pt>
                <c:pt idx="2529">
                  <c:v>23.3996</c:v>
                </c:pt>
                <c:pt idx="2530">
                  <c:v>23.40639999999992</c:v>
                </c:pt>
                <c:pt idx="2531">
                  <c:v>23.4133</c:v>
                </c:pt>
                <c:pt idx="2532">
                  <c:v>23.42009999999992</c:v>
                </c:pt>
                <c:pt idx="2533">
                  <c:v>23.427</c:v>
                </c:pt>
                <c:pt idx="2534">
                  <c:v>23.433800000000005</c:v>
                </c:pt>
                <c:pt idx="2535">
                  <c:v>23.44069999999989</c:v>
                </c:pt>
                <c:pt idx="2536">
                  <c:v>23.447500000000002</c:v>
                </c:pt>
                <c:pt idx="2537">
                  <c:v>23.4543</c:v>
                </c:pt>
                <c:pt idx="2538">
                  <c:v>23.461200000000002</c:v>
                </c:pt>
                <c:pt idx="2539">
                  <c:v>23.467999999999989</c:v>
                </c:pt>
                <c:pt idx="2540">
                  <c:v>23.474900000000005</c:v>
                </c:pt>
                <c:pt idx="2541">
                  <c:v>23.481699999999897</c:v>
                </c:pt>
                <c:pt idx="2542">
                  <c:v>23.48859999999987</c:v>
                </c:pt>
                <c:pt idx="2543">
                  <c:v>23.495399999999897</c:v>
                </c:pt>
                <c:pt idx="2544">
                  <c:v>23.50219999999992</c:v>
                </c:pt>
                <c:pt idx="2545">
                  <c:v>23.5091</c:v>
                </c:pt>
                <c:pt idx="2546">
                  <c:v>23.515899999999988</c:v>
                </c:pt>
                <c:pt idx="2547">
                  <c:v>23.5228</c:v>
                </c:pt>
                <c:pt idx="2548">
                  <c:v>23.529599999999924</c:v>
                </c:pt>
                <c:pt idx="2549">
                  <c:v>23.5365</c:v>
                </c:pt>
                <c:pt idx="2550">
                  <c:v>23.543299999999924</c:v>
                </c:pt>
                <c:pt idx="2551">
                  <c:v>23.5501</c:v>
                </c:pt>
                <c:pt idx="2552">
                  <c:v>23.556999999999999</c:v>
                </c:pt>
                <c:pt idx="2553">
                  <c:v>23.563800000000001</c:v>
                </c:pt>
                <c:pt idx="2554">
                  <c:v>23.570699999999924</c:v>
                </c:pt>
                <c:pt idx="2555">
                  <c:v>23.577500000000001</c:v>
                </c:pt>
                <c:pt idx="2556">
                  <c:v>23.584399999999924</c:v>
                </c:pt>
                <c:pt idx="2557">
                  <c:v>23.591200000000001</c:v>
                </c:pt>
                <c:pt idx="2558">
                  <c:v>23.597999999999999</c:v>
                </c:pt>
                <c:pt idx="2559">
                  <c:v>23.604900000000068</c:v>
                </c:pt>
                <c:pt idx="2560">
                  <c:v>23.611699999999999</c:v>
                </c:pt>
                <c:pt idx="2561">
                  <c:v>23.618600000000001</c:v>
                </c:pt>
                <c:pt idx="2562">
                  <c:v>23.625399999999939</c:v>
                </c:pt>
                <c:pt idx="2563">
                  <c:v>23.632300000000001</c:v>
                </c:pt>
                <c:pt idx="2564">
                  <c:v>23.639099999999999</c:v>
                </c:pt>
                <c:pt idx="2565">
                  <c:v>23.645900000000001</c:v>
                </c:pt>
                <c:pt idx="2566">
                  <c:v>23.652799999999989</c:v>
                </c:pt>
                <c:pt idx="2567">
                  <c:v>23.659600000000001</c:v>
                </c:pt>
                <c:pt idx="2568">
                  <c:v>23.666499999999989</c:v>
                </c:pt>
                <c:pt idx="2569">
                  <c:v>23.673300000000001</c:v>
                </c:pt>
                <c:pt idx="2570">
                  <c:v>23.680199999999989</c:v>
                </c:pt>
                <c:pt idx="2571">
                  <c:v>23.687000000000001</c:v>
                </c:pt>
                <c:pt idx="2572">
                  <c:v>23.693800000000035</c:v>
                </c:pt>
                <c:pt idx="2573">
                  <c:v>23.700699999999919</c:v>
                </c:pt>
                <c:pt idx="2574">
                  <c:v>23.7075</c:v>
                </c:pt>
                <c:pt idx="2575">
                  <c:v>23.714400000000001</c:v>
                </c:pt>
                <c:pt idx="2576">
                  <c:v>23.7212</c:v>
                </c:pt>
                <c:pt idx="2577">
                  <c:v>23.72809999999992</c:v>
                </c:pt>
                <c:pt idx="2578">
                  <c:v>23.734900000000035</c:v>
                </c:pt>
                <c:pt idx="2579">
                  <c:v>23.741700000000002</c:v>
                </c:pt>
                <c:pt idx="2580">
                  <c:v>23.74859999999989</c:v>
                </c:pt>
                <c:pt idx="2581">
                  <c:v>23.755400000000002</c:v>
                </c:pt>
                <c:pt idx="2582">
                  <c:v>23.762299999999897</c:v>
                </c:pt>
                <c:pt idx="2583">
                  <c:v>23.769100000000002</c:v>
                </c:pt>
                <c:pt idx="2584">
                  <c:v>23.776</c:v>
                </c:pt>
                <c:pt idx="2585">
                  <c:v>23.782800000000002</c:v>
                </c:pt>
                <c:pt idx="2586">
                  <c:v>23.789599999999897</c:v>
                </c:pt>
                <c:pt idx="2587">
                  <c:v>23.796500000000002</c:v>
                </c:pt>
                <c:pt idx="2588">
                  <c:v>23.8033</c:v>
                </c:pt>
                <c:pt idx="2589">
                  <c:v>23.810199999999988</c:v>
                </c:pt>
                <c:pt idx="2590">
                  <c:v>23.817000000000064</c:v>
                </c:pt>
                <c:pt idx="2591">
                  <c:v>23.823899999999988</c:v>
                </c:pt>
                <c:pt idx="2592">
                  <c:v>23.8307</c:v>
                </c:pt>
                <c:pt idx="2593">
                  <c:v>23.837499999999999</c:v>
                </c:pt>
                <c:pt idx="2594">
                  <c:v>23.8444</c:v>
                </c:pt>
                <c:pt idx="2595">
                  <c:v>23.851199999999999</c:v>
                </c:pt>
                <c:pt idx="2596">
                  <c:v>23.8581</c:v>
                </c:pt>
                <c:pt idx="2597">
                  <c:v>23.864899999999999</c:v>
                </c:pt>
                <c:pt idx="2598">
                  <c:v>23.871800000000068</c:v>
                </c:pt>
                <c:pt idx="2599">
                  <c:v>23.878599999999924</c:v>
                </c:pt>
                <c:pt idx="2600">
                  <c:v>23.885399999999908</c:v>
                </c:pt>
                <c:pt idx="2601">
                  <c:v>23.892299999999924</c:v>
                </c:pt>
                <c:pt idx="2602">
                  <c:v>23.899100000000001</c:v>
                </c:pt>
                <c:pt idx="2603">
                  <c:v>23.905999999999931</c:v>
                </c:pt>
                <c:pt idx="2604">
                  <c:v>23.912800000000001</c:v>
                </c:pt>
                <c:pt idx="2605">
                  <c:v>23.919699999999931</c:v>
                </c:pt>
                <c:pt idx="2606">
                  <c:v>23.926499999999912</c:v>
                </c:pt>
                <c:pt idx="2607">
                  <c:v>23.933399999999935</c:v>
                </c:pt>
                <c:pt idx="2608">
                  <c:v>23.940199999999912</c:v>
                </c:pt>
                <c:pt idx="2609">
                  <c:v>23.946999999999989</c:v>
                </c:pt>
                <c:pt idx="2610">
                  <c:v>23.953900000000001</c:v>
                </c:pt>
                <c:pt idx="2611">
                  <c:v>23.960699999999882</c:v>
                </c:pt>
                <c:pt idx="2612">
                  <c:v>23.967599999999912</c:v>
                </c:pt>
                <c:pt idx="2613">
                  <c:v>23.974399999999989</c:v>
                </c:pt>
                <c:pt idx="2614">
                  <c:v>23.981299999999912</c:v>
                </c:pt>
                <c:pt idx="2615">
                  <c:v>23.988099999999882</c:v>
                </c:pt>
                <c:pt idx="2616">
                  <c:v>23.994900000000001</c:v>
                </c:pt>
                <c:pt idx="2617">
                  <c:v>24.001799999999989</c:v>
                </c:pt>
                <c:pt idx="2618">
                  <c:v>24.00859999999992</c:v>
                </c:pt>
                <c:pt idx="2619">
                  <c:v>24.015499999999989</c:v>
                </c:pt>
                <c:pt idx="2620">
                  <c:v>24.02229999999992</c:v>
                </c:pt>
                <c:pt idx="2621">
                  <c:v>24.029199999999989</c:v>
                </c:pt>
                <c:pt idx="2622">
                  <c:v>24.036000000000001</c:v>
                </c:pt>
                <c:pt idx="2623">
                  <c:v>24.0428</c:v>
                </c:pt>
                <c:pt idx="2624">
                  <c:v>24.04969999999992</c:v>
                </c:pt>
                <c:pt idx="2625">
                  <c:v>24.0565</c:v>
                </c:pt>
                <c:pt idx="2626">
                  <c:v>24.06339999999992</c:v>
                </c:pt>
                <c:pt idx="2627">
                  <c:v>24.0702</c:v>
                </c:pt>
                <c:pt idx="2628">
                  <c:v>24.077100000000005</c:v>
                </c:pt>
                <c:pt idx="2629">
                  <c:v>24.0839</c:v>
                </c:pt>
                <c:pt idx="2630">
                  <c:v>24.09069999999992</c:v>
                </c:pt>
                <c:pt idx="2631">
                  <c:v>24.0976</c:v>
                </c:pt>
                <c:pt idx="2632">
                  <c:v>24.104399999999988</c:v>
                </c:pt>
                <c:pt idx="2633">
                  <c:v>24.111300000000035</c:v>
                </c:pt>
                <c:pt idx="2634">
                  <c:v>24.118099999999988</c:v>
                </c:pt>
                <c:pt idx="2635">
                  <c:v>24.125</c:v>
                </c:pt>
                <c:pt idx="2636">
                  <c:v>24.131799999999988</c:v>
                </c:pt>
                <c:pt idx="2637">
                  <c:v>24.1386</c:v>
                </c:pt>
                <c:pt idx="2638">
                  <c:v>24.14549999999992</c:v>
                </c:pt>
                <c:pt idx="2639">
                  <c:v>24.1523</c:v>
                </c:pt>
                <c:pt idx="2640">
                  <c:v>24.159199999999988</c:v>
                </c:pt>
                <c:pt idx="2641">
                  <c:v>24.166</c:v>
                </c:pt>
                <c:pt idx="2642">
                  <c:v>24.172899999999988</c:v>
                </c:pt>
                <c:pt idx="2643">
                  <c:v>24.1797</c:v>
                </c:pt>
                <c:pt idx="2644">
                  <c:v>24.186499999999924</c:v>
                </c:pt>
                <c:pt idx="2645">
                  <c:v>24.1934</c:v>
                </c:pt>
                <c:pt idx="2646">
                  <c:v>24.200199999999931</c:v>
                </c:pt>
                <c:pt idx="2647">
                  <c:v>24.207100000000001</c:v>
                </c:pt>
                <c:pt idx="2648">
                  <c:v>24.213899999999999</c:v>
                </c:pt>
                <c:pt idx="2649">
                  <c:v>24.220800000000001</c:v>
                </c:pt>
                <c:pt idx="2650">
                  <c:v>24.227599999999935</c:v>
                </c:pt>
                <c:pt idx="2651">
                  <c:v>24.234400000000001</c:v>
                </c:pt>
                <c:pt idx="2652">
                  <c:v>24.241299999999935</c:v>
                </c:pt>
                <c:pt idx="2653">
                  <c:v>24.248099999999912</c:v>
                </c:pt>
                <c:pt idx="2654">
                  <c:v>24.254999999999999</c:v>
                </c:pt>
                <c:pt idx="2655">
                  <c:v>24.261800000000001</c:v>
                </c:pt>
                <c:pt idx="2656">
                  <c:v>24.268699999999878</c:v>
                </c:pt>
                <c:pt idx="2657">
                  <c:v>24.275499999999912</c:v>
                </c:pt>
                <c:pt idx="2658">
                  <c:v>24.282299999999882</c:v>
                </c:pt>
                <c:pt idx="2659">
                  <c:v>24.289199999999912</c:v>
                </c:pt>
                <c:pt idx="2660">
                  <c:v>24.295999999999989</c:v>
                </c:pt>
                <c:pt idx="2661">
                  <c:v>24.302900000000001</c:v>
                </c:pt>
                <c:pt idx="2662">
                  <c:v>24.309699999999989</c:v>
                </c:pt>
                <c:pt idx="2663">
                  <c:v>24.316500000000001</c:v>
                </c:pt>
                <c:pt idx="2664">
                  <c:v>24.323399999999989</c:v>
                </c:pt>
                <c:pt idx="2665">
                  <c:v>24.330200000000001</c:v>
                </c:pt>
                <c:pt idx="2666">
                  <c:v>24.337100000000031</c:v>
                </c:pt>
                <c:pt idx="2667">
                  <c:v>24.343900000000001</c:v>
                </c:pt>
                <c:pt idx="2668">
                  <c:v>24.350800000000035</c:v>
                </c:pt>
                <c:pt idx="2669">
                  <c:v>24.357600000000001</c:v>
                </c:pt>
                <c:pt idx="2670">
                  <c:v>24.3645</c:v>
                </c:pt>
                <c:pt idx="2671">
                  <c:v>24.371300000000005</c:v>
                </c:pt>
                <c:pt idx="2672">
                  <c:v>24.3781</c:v>
                </c:pt>
                <c:pt idx="2673">
                  <c:v>24.385000000000002</c:v>
                </c:pt>
                <c:pt idx="2674">
                  <c:v>24.391800000000035</c:v>
                </c:pt>
                <c:pt idx="2675">
                  <c:v>24.398700000000002</c:v>
                </c:pt>
                <c:pt idx="2676">
                  <c:v>24.405499999999897</c:v>
                </c:pt>
                <c:pt idx="2677">
                  <c:v>24.412400000000002</c:v>
                </c:pt>
                <c:pt idx="2678">
                  <c:v>24.4192</c:v>
                </c:pt>
                <c:pt idx="2679">
                  <c:v>24.42599999999992</c:v>
                </c:pt>
                <c:pt idx="2680">
                  <c:v>24.4329</c:v>
                </c:pt>
                <c:pt idx="2681">
                  <c:v>24.43969999999992</c:v>
                </c:pt>
                <c:pt idx="2682">
                  <c:v>24.446599999999904</c:v>
                </c:pt>
                <c:pt idx="2683">
                  <c:v>24.45339999999992</c:v>
                </c:pt>
                <c:pt idx="2684">
                  <c:v>24.460299999999904</c:v>
                </c:pt>
                <c:pt idx="2685">
                  <c:v>24.467099999999924</c:v>
                </c:pt>
                <c:pt idx="2686">
                  <c:v>24.474</c:v>
                </c:pt>
                <c:pt idx="2687">
                  <c:v>24.480799999999867</c:v>
                </c:pt>
                <c:pt idx="2688">
                  <c:v>24.487599999999915</c:v>
                </c:pt>
                <c:pt idx="2689">
                  <c:v>24.494499999999924</c:v>
                </c:pt>
                <c:pt idx="2690">
                  <c:v>24.501300000000001</c:v>
                </c:pt>
                <c:pt idx="2691">
                  <c:v>24.508199999999924</c:v>
                </c:pt>
                <c:pt idx="2692">
                  <c:v>24.515000000000001</c:v>
                </c:pt>
                <c:pt idx="2693">
                  <c:v>24.521899999999999</c:v>
                </c:pt>
                <c:pt idx="2694">
                  <c:v>24.528699999999908</c:v>
                </c:pt>
                <c:pt idx="2695">
                  <c:v>24.535499999999935</c:v>
                </c:pt>
                <c:pt idx="2696">
                  <c:v>24.542399999999908</c:v>
                </c:pt>
                <c:pt idx="2697">
                  <c:v>24.549199999999935</c:v>
                </c:pt>
                <c:pt idx="2698">
                  <c:v>24.556100000000001</c:v>
                </c:pt>
                <c:pt idx="2699">
                  <c:v>24.562899999999939</c:v>
                </c:pt>
                <c:pt idx="2700">
                  <c:v>24.569800000000001</c:v>
                </c:pt>
                <c:pt idx="2701">
                  <c:v>24.576599999999939</c:v>
                </c:pt>
                <c:pt idx="2702">
                  <c:v>24.583399999999916</c:v>
                </c:pt>
                <c:pt idx="2703">
                  <c:v>24.590299999999989</c:v>
                </c:pt>
                <c:pt idx="2704">
                  <c:v>24.597100000000001</c:v>
                </c:pt>
                <c:pt idx="2705">
                  <c:v>24.603999999999999</c:v>
                </c:pt>
                <c:pt idx="2706">
                  <c:v>24.610800000000083</c:v>
                </c:pt>
                <c:pt idx="2707">
                  <c:v>24.617699999999999</c:v>
                </c:pt>
                <c:pt idx="2708">
                  <c:v>24.624500000000001</c:v>
                </c:pt>
                <c:pt idx="2709">
                  <c:v>24.631300000000035</c:v>
                </c:pt>
                <c:pt idx="2710">
                  <c:v>24.638200000000001</c:v>
                </c:pt>
                <c:pt idx="2711">
                  <c:v>24.645</c:v>
                </c:pt>
                <c:pt idx="2712">
                  <c:v>24.651900000000083</c:v>
                </c:pt>
                <c:pt idx="2713">
                  <c:v>24.6587</c:v>
                </c:pt>
                <c:pt idx="2714">
                  <c:v>24.66559999999992</c:v>
                </c:pt>
                <c:pt idx="2715">
                  <c:v>24.6724</c:v>
                </c:pt>
                <c:pt idx="2716">
                  <c:v>24.679200000000005</c:v>
                </c:pt>
                <c:pt idx="2717">
                  <c:v>24.6861</c:v>
                </c:pt>
                <c:pt idx="2718">
                  <c:v>24.692900000000005</c:v>
                </c:pt>
                <c:pt idx="2719">
                  <c:v>24.699800000000035</c:v>
                </c:pt>
                <c:pt idx="2720">
                  <c:v>24.706600000000002</c:v>
                </c:pt>
                <c:pt idx="2721">
                  <c:v>24.7135</c:v>
                </c:pt>
                <c:pt idx="2722">
                  <c:v>24.720300000000002</c:v>
                </c:pt>
                <c:pt idx="2723">
                  <c:v>24.7271</c:v>
                </c:pt>
                <c:pt idx="2724">
                  <c:v>24.734000000000005</c:v>
                </c:pt>
                <c:pt idx="2725">
                  <c:v>24.7408</c:v>
                </c:pt>
                <c:pt idx="2726">
                  <c:v>24.74769999999992</c:v>
                </c:pt>
                <c:pt idx="2727">
                  <c:v>24.7545</c:v>
                </c:pt>
                <c:pt idx="2728">
                  <c:v>24.76139999999992</c:v>
                </c:pt>
                <c:pt idx="2729">
                  <c:v>24.768199999999901</c:v>
                </c:pt>
                <c:pt idx="2730">
                  <c:v>24.774999999999999</c:v>
                </c:pt>
                <c:pt idx="2731">
                  <c:v>24.7819</c:v>
                </c:pt>
                <c:pt idx="2732">
                  <c:v>24.788699999999874</c:v>
                </c:pt>
                <c:pt idx="2733">
                  <c:v>24.795599999999901</c:v>
                </c:pt>
                <c:pt idx="2734">
                  <c:v>24.802399999999924</c:v>
                </c:pt>
                <c:pt idx="2735">
                  <c:v>24.8093</c:v>
                </c:pt>
                <c:pt idx="2736">
                  <c:v>24.816099999999999</c:v>
                </c:pt>
                <c:pt idx="2737">
                  <c:v>24.822900000000001</c:v>
                </c:pt>
                <c:pt idx="2738">
                  <c:v>24.829799999999924</c:v>
                </c:pt>
                <c:pt idx="2739">
                  <c:v>24.836600000000001</c:v>
                </c:pt>
                <c:pt idx="2740">
                  <c:v>24.843499999999931</c:v>
                </c:pt>
                <c:pt idx="2741">
                  <c:v>24.850300000000001</c:v>
                </c:pt>
                <c:pt idx="2742">
                  <c:v>24.857199999999999</c:v>
                </c:pt>
                <c:pt idx="2743">
                  <c:v>24.864000000000001</c:v>
                </c:pt>
                <c:pt idx="2744">
                  <c:v>24.870799999999939</c:v>
                </c:pt>
                <c:pt idx="2745">
                  <c:v>24.877700000000001</c:v>
                </c:pt>
                <c:pt idx="2746">
                  <c:v>24.884499999999989</c:v>
                </c:pt>
                <c:pt idx="2747">
                  <c:v>24.891400000000001</c:v>
                </c:pt>
                <c:pt idx="2748">
                  <c:v>24.898199999999989</c:v>
                </c:pt>
                <c:pt idx="2749">
                  <c:v>24.905099999999912</c:v>
                </c:pt>
                <c:pt idx="2750">
                  <c:v>24.911899999999999</c:v>
                </c:pt>
                <c:pt idx="2751">
                  <c:v>24.918699999999919</c:v>
                </c:pt>
                <c:pt idx="2752">
                  <c:v>24.925599999999882</c:v>
                </c:pt>
                <c:pt idx="2753">
                  <c:v>24.93239999999992</c:v>
                </c:pt>
                <c:pt idx="2754">
                  <c:v>24.939299999999989</c:v>
                </c:pt>
                <c:pt idx="2755">
                  <c:v>24.94609999999992</c:v>
                </c:pt>
                <c:pt idx="2756">
                  <c:v>24.952999999999989</c:v>
                </c:pt>
                <c:pt idx="2757">
                  <c:v>24.959800000000001</c:v>
                </c:pt>
                <c:pt idx="2758">
                  <c:v>24.96659999999989</c:v>
                </c:pt>
                <c:pt idx="2759">
                  <c:v>24.97349999999992</c:v>
                </c:pt>
                <c:pt idx="2760">
                  <c:v>24.980299999999897</c:v>
                </c:pt>
                <c:pt idx="2761">
                  <c:v>24.98719999999992</c:v>
                </c:pt>
                <c:pt idx="2762">
                  <c:v>24.994</c:v>
                </c:pt>
                <c:pt idx="2763">
                  <c:v>25.000900000000001</c:v>
                </c:pt>
                <c:pt idx="2764">
                  <c:v>25.0077</c:v>
                </c:pt>
                <c:pt idx="2765">
                  <c:v>25.014600000000005</c:v>
                </c:pt>
                <c:pt idx="2766">
                  <c:v>25.0214</c:v>
                </c:pt>
                <c:pt idx="2767">
                  <c:v>25.02819999999992</c:v>
                </c:pt>
                <c:pt idx="2768">
                  <c:v>25.0351</c:v>
                </c:pt>
                <c:pt idx="2769">
                  <c:v>25.041899999999988</c:v>
                </c:pt>
                <c:pt idx="2770">
                  <c:v>25.0488</c:v>
                </c:pt>
                <c:pt idx="2771">
                  <c:v>25.05559999999992</c:v>
                </c:pt>
                <c:pt idx="2772">
                  <c:v>25.062499999999897</c:v>
                </c:pt>
                <c:pt idx="2773">
                  <c:v>25.06929999999992</c:v>
                </c:pt>
                <c:pt idx="2774">
                  <c:v>25.0761</c:v>
                </c:pt>
                <c:pt idx="2775">
                  <c:v>25.08299999999992</c:v>
                </c:pt>
                <c:pt idx="2776">
                  <c:v>25.0898</c:v>
                </c:pt>
                <c:pt idx="2777">
                  <c:v>25.09669999999992</c:v>
                </c:pt>
                <c:pt idx="2778">
                  <c:v>25.1035</c:v>
                </c:pt>
                <c:pt idx="2779">
                  <c:v>25.110399999999988</c:v>
                </c:pt>
                <c:pt idx="2780">
                  <c:v>25.117200000000068</c:v>
                </c:pt>
                <c:pt idx="2781">
                  <c:v>25.123999999999999</c:v>
                </c:pt>
                <c:pt idx="2782">
                  <c:v>25.130900000000068</c:v>
                </c:pt>
                <c:pt idx="2783">
                  <c:v>25.137699999999999</c:v>
                </c:pt>
                <c:pt idx="2784">
                  <c:v>25.144600000000001</c:v>
                </c:pt>
                <c:pt idx="2785">
                  <c:v>25.151399999999999</c:v>
                </c:pt>
                <c:pt idx="2786">
                  <c:v>25.158300000000001</c:v>
                </c:pt>
                <c:pt idx="2787">
                  <c:v>25.165099999999935</c:v>
                </c:pt>
                <c:pt idx="2788">
                  <c:v>25.171900000000068</c:v>
                </c:pt>
                <c:pt idx="2789">
                  <c:v>25.178799999999935</c:v>
                </c:pt>
                <c:pt idx="2790">
                  <c:v>25.185599999999912</c:v>
                </c:pt>
                <c:pt idx="2791">
                  <c:v>25.192499999999935</c:v>
                </c:pt>
                <c:pt idx="2792">
                  <c:v>25.199300000000001</c:v>
                </c:pt>
                <c:pt idx="2793">
                  <c:v>25.206199999999935</c:v>
                </c:pt>
                <c:pt idx="2794">
                  <c:v>25.213000000000001</c:v>
                </c:pt>
                <c:pt idx="2795">
                  <c:v>25.219799999999989</c:v>
                </c:pt>
                <c:pt idx="2796">
                  <c:v>25.226699999999912</c:v>
                </c:pt>
                <c:pt idx="2797">
                  <c:v>25.233499999999989</c:v>
                </c:pt>
                <c:pt idx="2798">
                  <c:v>25.240399999999916</c:v>
                </c:pt>
                <c:pt idx="2799">
                  <c:v>25.247199999999989</c:v>
                </c:pt>
                <c:pt idx="2800">
                  <c:v>25.254000000000001</c:v>
                </c:pt>
                <c:pt idx="2801">
                  <c:v>25.260899999999989</c:v>
                </c:pt>
                <c:pt idx="2802">
                  <c:v>25.26769999999992</c:v>
                </c:pt>
                <c:pt idx="2803">
                  <c:v>25.2746</c:v>
                </c:pt>
                <c:pt idx="2804">
                  <c:v>25.28139999999992</c:v>
                </c:pt>
                <c:pt idx="2805">
                  <c:v>25.288299999999889</c:v>
                </c:pt>
                <c:pt idx="2806">
                  <c:v>25.29509999999992</c:v>
                </c:pt>
                <c:pt idx="2807">
                  <c:v>25.302</c:v>
                </c:pt>
                <c:pt idx="2808">
                  <c:v>25.308800000000005</c:v>
                </c:pt>
                <c:pt idx="2809">
                  <c:v>25.3156</c:v>
                </c:pt>
                <c:pt idx="2810">
                  <c:v>25.322500000000002</c:v>
                </c:pt>
                <c:pt idx="2811">
                  <c:v>25.3293</c:v>
                </c:pt>
                <c:pt idx="2812">
                  <c:v>25.336200000000005</c:v>
                </c:pt>
                <c:pt idx="2813">
                  <c:v>25.343</c:v>
                </c:pt>
                <c:pt idx="2814">
                  <c:v>25.349900000000005</c:v>
                </c:pt>
                <c:pt idx="2815">
                  <c:v>25.3567</c:v>
                </c:pt>
                <c:pt idx="2816">
                  <c:v>25.36349999999992</c:v>
                </c:pt>
                <c:pt idx="2817">
                  <c:v>25.3704</c:v>
                </c:pt>
                <c:pt idx="2818">
                  <c:v>25.377199999999988</c:v>
                </c:pt>
                <c:pt idx="2819">
                  <c:v>25.3841</c:v>
                </c:pt>
                <c:pt idx="2820">
                  <c:v>25.390899999999988</c:v>
                </c:pt>
                <c:pt idx="2821">
                  <c:v>25.397800000000064</c:v>
                </c:pt>
                <c:pt idx="2822">
                  <c:v>25.404599999999924</c:v>
                </c:pt>
                <c:pt idx="2823">
                  <c:v>25.4114</c:v>
                </c:pt>
                <c:pt idx="2824">
                  <c:v>25.418299999999924</c:v>
                </c:pt>
                <c:pt idx="2825">
                  <c:v>25.425099999999915</c:v>
                </c:pt>
                <c:pt idx="2826">
                  <c:v>25.431999999999999</c:v>
                </c:pt>
                <c:pt idx="2827">
                  <c:v>25.438800000000001</c:v>
                </c:pt>
                <c:pt idx="2828">
                  <c:v>25.445699999999878</c:v>
                </c:pt>
                <c:pt idx="2829">
                  <c:v>25.452499999999908</c:v>
                </c:pt>
                <c:pt idx="2830">
                  <c:v>25.459299999999935</c:v>
                </c:pt>
                <c:pt idx="2831">
                  <c:v>25.466199999999908</c:v>
                </c:pt>
                <c:pt idx="2832">
                  <c:v>25.472999999999935</c:v>
                </c:pt>
                <c:pt idx="2833">
                  <c:v>25.479900000000001</c:v>
                </c:pt>
                <c:pt idx="2834">
                  <c:v>25.486699999999878</c:v>
                </c:pt>
                <c:pt idx="2835">
                  <c:v>25.493599999999908</c:v>
                </c:pt>
                <c:pt idx="2836">
                  <c:v>25.500399999999939</c:v>
                </c:pt>
                <c:pt idx="2837">
                  <c:v>25.507200000000001</c:v>
                </c:pt>
                <c:pt idx="2838">
                  <c:v>25.514099999999999</c:v>
                </c:pt>
                <c:pt idx="2839">
                  <c:v>25.520900000000001</c:v>
                </c:pt>
                <c:pt idx="2840">
                  <c:v>25.527799999999989</c:v>
                </c:pt>
                <c:pt idx="2841">
                  <c:v>25.534600000000001</c:v>
                </c:pt>
                <c:pt idx="2842">
                  <c:v>25.541499999999989</c:v>
                </c:pt>
                <c:pt idx="2843">
                  <c:v>25.548299999999916</c:v>
                </c:pt>
                <c:pt idx="2844">
                  <c:v>25.555199999999989</c:v>
                </c:pt>
                <c:pt idx="2845">
                  <c:v>25.561999999999987</c:v>
                </c:pt>
                <c:pt idx="2846">
                  <c:v>25.5688</c:v>
                </c:pt>
                <c:pt idx="2847">
                  <c:v>25.575699999999919</c:v>
                </c:pt>
                <c:pt idx="2848">
                  <c:v>25.582499999999889</c:v>
                </c:pt>
                <c:pt idx="2849">
                  <c:v>25.58939999999992</c:v>
                </c:pt>
                <c:pt idx="2850">
                  <c:v>25.5962</c:v>
                </c:pt>
                <c:pt idx="2851">
                  <c:v>25.603100000000001</c:v>
                </c:pt>
                <c:pt idx="2852">
                  <c:v>25.609900000000035</c:v>
                </c:pt>
                <c:pt idx="2853">
                  <c:v>25.616700000000005</c:v>
                </c:pt>
                <c:pt idx="2854">
                  <c:v>25.6236</c:v>
                </c:pt>
                <c:pt idx="2855">
                  <c:v>25.630400000000005</c:v>
                </c:pt>
                <c:pt idx="2856">
                  <c:v>25.637300000000035</c:v>
                </c:pt>
                <c:pt idx="2857">
                  <c:v>25.644100000000005</c:v>
                </c:pt>
                <c:pt idx="2858">
                  <c:v>25.651000000000035</c:v>
                </c:pt>
                <c:pt idx="2859">
                  <c:v>25.657800000000094</c:v>
                </c:pt>
                <c:pt idx="2860">
                  <c:v>25.6646</c:v>
                </c:pt>
                <c:pt idx="2861">
                  <c:v>25.671500000000005</c:v>
                </c:pt>
                <c:pt idx="2862">
                  <c:v>25.6783</c:v>
                </c:pt>
                <c:pt idx="2863">
                  <c:v>25.68519999999992</c:v>
                </c:pt>
                <c:pt idx="2864">
                  <c:v>25.692</c:v>
                </c:pt>
                <c:pt idx="2865">
                  <c:v>25.698899999999988</c:v>
                </c:pt>
                <c:pt idx="2866">
                  <c:v>25.705699999999901</c:v>
                </c:pt>
                <c:pt idx="2867">
                  <c:v>25.712499999999924</c:v>
                </c:pt>
                <c:pt idx="2868">
                  <c:v>25.7194</c:v>
                </c:pt>
                <c:pt idx="2869">
                  <c:v>25.726199999999924</c:v>
                </c:pt>
                <c:pt idx="2870">
                  <c:v>25.7331</c:v>
                </c:pt>
                <c:pt idx="2871">
                  <c:v>25.739899999999999</c:v>
                </c:pt>
                <c:pt idx="2872">
                  <c:v>25.7468</c:v>
                </c:pt>
                <c:pt idx="2873">
                  <c:v>25.753599999999924</c:v>
                </c:pt>
                <c:pt idx="2874">
                  <c:v>25.760399999999908</c:v>
                </c:pt>
                <c:pt idx="2875">
                  <c:v>25.767299999999924</c:v>
                </c:pt>
                <c:pt idx="2876">
                  <c:v>25.774100000000001</c:v>
                </c:pt>
                <c:pt idx="2877">
                  <c:v>25.780999999999931</c:v>
                </c:pt>
                <c:pt idx="2878">
                  <c:v>25.787800000000001</c:v>
                </c:pt>
                <c:pt idx="2879">
                  <c:v>25.794699999999931</c:v>
                </c:pt>
                <c:pt idx="2880">
                  <c:v>25.801500000000001</c:v>
                </c:pt>
                <c:pt idx="2881">
                  <c:v>25.808299999999939</c:v>
                </c:pt>
                <c:pt idx="2882">
                  <c:v>25.815200000000001</c:v>
                </c:pt>
                <c:pt idx="2883">
                  <c:v>25.821999999999999</c:v>
                </c:pt>
                <c:pt idx="2884">
                  <c:v>25.828900000000001</c:v>
                </c:pt>
                <c:pt idx="2885">
                  <c:v>25.835699999999989</c:v>
                </c:pt>
                <c:pt idx="2886">
                  <c:v>25.842599999999912</c:v>
                </c:pt>
                <c:pt idx="2887">
                  <c:v>25.849399999999989</c:v>
                </c:pt>
                <c:pt idx="2888">
                  <c:v>25.856200000000001</c:v>
                </c:pt>
                <c:pt idx="2889">
                  <c:v>25.863099999999989</c:v>
                </c:pt>
                <c:pt idx="2890">
                  <c:v>25.869900000000001</c:v>
                </c:pt>
                <c:pt idx="2891">
                  <c:v>25.876799999999989</c:v>
                </c:pt>
                <c:pt idx="2892">
                  <c:v>25.88359999999992</c:v>
                </c:pt>
                <c:pt idx="2893">
                  <c:v>25.890499999999989</c:v>
                </c:pt>
                <c:pt idx="2894">
                  <c:v>25.897300000000001</c:v>
                </c:pt>
                <c:pt idx="2895">
                  <c:v>25.9041</c:v>
                </c:pt>
                <c:pt idx="2896">
                  <c:v>25.911000000000001</c:v>
                </c:pt>
                <c:pt idx="2897">
                  <c:v>25.917800000000035</c:v>
                </c:pt>
                <c:pt idx="2898">
                  <c:v>25.92469999999992</c:v>
                </c:pt>
                <c:pt idx="2899">
                  <c:v>25.9315</c:v>
                </c:pt>
                <c:pt idx="2900">
                  <c:v>25.93839999999992</c:v>
                </c:pt>
                <c:pt idx="2901">
                  <c:v>25.945199999999897</c:v>
                </c:pt>
                <c:pt idx="2902">
                  <c:v>25.952000000000002</c:v>
                </c:pt>
                <c:pt idx="2903">
                  <c:v>25.9589</c:v>
                </c:pt>
                <c:pt idx="2904">
                  <c:v>25.965699999999863</c:v>
                </c:pt>
                <c:pt idx="2905">
                  <c:v>25.972599999999897</c:v>
                </c:pt>
                <c:pt idx="2906">
                  <c:v>25.97939999999992</c:v>
                </c:pt>
                <c:pt idx="2907">
                  <c:v>25.986299999999897</c:v>
                </c:pt>
                <c:pt idx="2908">
                  <c:v>25.99309999999992</c:v>
                </c:pt>
                <c:pt idx="2909">
                  <c:v>25.9999</c:v>
                </c:pt>
                <c:pt idx="2910">
                  <c:v>26.00679999999992</c:v>
                </c:pt>
                <c:pt idx="2911">
                  <c:v>26.0136</c:v>
                </c:pt>
                <c:pt idx="2912">
                  <c:v>26.02049999999992</c:v>
                </c:pt>
                <c:pt idx="2913">
                  <c:v>26.0273</c:v>
                </c:pt>
                <c:pt idx="2914">
                  <c:v>26.034199999999988</c:v>
                </c:pt>
                <c:pt idx="2915">
                  <c:v>26.041</c:v>
                </c:pt>
                <c:pt idx="2916">
                  <c:v>26.047799999999924</c:v>
                </c:pt>
                <c:pt idx="2917">
                  <c:v>26.0547</c:v>
                </c:pt>
                <c:pt idx="2918">
                  <c:v>26.061499999999924</c:v>
                </c:pt>
                <c:pt idx="2919">
                  <c:v>26.068399999999908</c:v>
                </c:pt>
                <c:pt idx="2920">
                  <c:v>26.075199999999931</c:v>
                </c:pt>
                <c:pt idx="2921">
                  <c:v>26.082099999999915</c:v>
                </c:pt>
                <c:pt idx="2922">
                  <c:v>26.088899999999931</c:v>
                </c:pt>
                <c:pt idx="2923">
                  <c:v>26.095800000000001</c:v>
                </c:pt>
                <c:pt idx="2924">
                  <c:v>26.102599999999935</c:v>
                </c:pt>
                <c:pt idx="2925">
                  <c:v>26.109400000000001</c:v>
                </c:pt>
                <c:pt idx="2926">
                  <c:v>26.116299999999999</c:v>
                </c:pt>
                <c:pt idx="2927">
                  <c:v>26.123100000000001</c:v>
                </c:pt>
                <c:pt idx="2928">
                  <c:v>26.130000000000031</c:v>
                </c:pt>
                <c:pt idx="2929">
                  <c:v>26.136800000000072</c:v>
                </c:pt>
                <c:pt idx="2930">
                  <c:v>26.143699999999935</c:v>
                </c:pt>
                <c:pt idx="2931">
                  <c:v>26.150500000000001</c:v>
                </c:pt>
                <c:pt idx="2932">
                  <c:v>26.157299999999999</c:v>
                </c:pt>
                <c:pt idx="2933">
                  <c:v>26.164200000000001</c:v>
                </c:pt>
                <c:pt idx="2934">
                  <c:v>26.170999999999999</c:v>
                </c:pt>
                <c:pt idx="2935">
                  <c:v>26.177900000000076</c:v>
                </c:pt>
                <c:pt idx="2936">
                  <c:v>26.184699999999989</c:v>
                </c:pt>
                <c:pt idx="2937">
                  <c:v>26.191600000000001</c:v>
                </c:pt>
                <c:pt idx="2938">
                  <c:v>26.198399999999989</c:v>
                </c:pt>
                <c:pt idx="2939">
                  <c:v>26.20519999999992</c:v>
                </c:pt>
                <c:pt idx="2940">
                  <c:v>26.2121</c:v>
                </c:pt>
                <c:pt idx="2941">
                  <c:v>26.218900000000001</c:v>
                </c:pt>
                <c:pt idx="2942">
                  <c:v>26.2258</c:v>
                </c:pt>
                <c:pt idx="2943">
                  <c:v>26.23259999999992</c:v>
                </c:pt>
                <c:pt idx="2944">
                  <c:v>26.2395</c:v>
                </c:pt>
                <c:pt idx="2945">
                  <c:v>26.246300000000002</c:v>
                </c:pt>
                <c:pt idx="2946">
                  <c:v>26.2531</c:v>
                </c:pt>
                <c:pt idx="2947">
                  <c:v>26.259999999999987</c:v>
                </c:pt>
                <c:pt idx="2948">
                  <c:v>26.2668</c:v>
                </c:pt>
                <c:pt idx="2949">
                  <c:v>26.273700000000002</c:v>
                </c:pt>
                <c:pt idx="2950">
                  <c:v>26.280499999999897</c:v>
                </c:pt>
                <c:pt idx="2951">
                  <c:v>26.287400000000002</c:v>
                </c:pt>
                <c:pt idx="2952">
                  <c:v>26.2942</c:v>
                </c:pt>
                <c:pt idx="2953">
                  <c:v>26.300999999999988</c:v>
                </c:pt>
                <c:pt idx="2954">
                  <c:v>26.30790000000006</c:v>
                </c:pt>
                <c:pt idx="2955">
                  <c:v>26.314699999999988</c:v>
                </c:pt>
                <c:pt idx="2956">
                  <c:v>26.3216</c:v>
                </c:pt>
                <c:pt idx="2957">
                  <c:v>26.32839999999992</c:v>
                </c:pt>
                <c:pt idx="2958">
                  <c:v>26.3353</c:v>
                </c:pt>
                <c:pt idx="2959">
                  <c:v>26.342099999999924</c:v>
                </c:pt>
                <c:pt idx="2960">
                  <c:v>26.3489</c:v>
                </c:pt>
                <c:pt idx="2961">
                  <c:v>26.355799999999924</c:v>
                </c:pt>
                <c:pt idx="2962">
                  <c:v>26.362599999999915</c:v>
                </c:pt>
                <c:pt idx="2963">
                  <c:v>26.369499999999924</c:v>
                </c:pt>
                <c:pt idx="2964">
                  <c:v>26.376300000000001</c:v>
                </c:pt>
                <c:pt idx="2965">
                  <c:v>26.383199999999924</c:v>
                </c:pt>
                <c:pt idx="2966">
                  <c:v>26.39</c:v>
                </c:pt>
                <c:pt idx="2967">
                  <c:v>26.396799999999935</c:v>
                </c:pt>
                <c:pt idx="2968">
                  <c:v>26.403699999999908</c:v>
                </c:pt>
                <c:pt idx="2969">
                  <c:v>26.410499999999935</c:v>
                </c:pt>
                <c:pt idx="2970">
                  <c:v>26.417400000000001</c:v>
                </c:pt>
                <c:pt idx="2971">
                  <c:v>26.424199999999935</c:v>
                </c:pt>
                <c:pt idx="2972">
                  <c:v>26.431100000000001</c:v>
                </c:pt>
                <c:pt idx="2973">
                  <c:v>26.437899999999999</c:v>
                </c:pt>
                <c:pt idx="2974">
                  <c:v>26.444699999999912</c:v>
                </c:pt>
                <c:pt idx="2975">
                  <c:v>26.451599999999939</c:v>
                </c:pt>
                <c:pt idx="2976">
                  <c:v>26.458399999999916</c:v>
                </c:pt>
                <c:pt idx="2977">
                  <c:v>26.465299999999878</c:v>
                </c:pt>
                <c:pt idx="2978">
                  <c:v>26.472099999999916</c:v>
                </c:pt>
                <c:pt idx="2979">
                  <c:v>26.478999999999989</c:v>
                </c:pt>
                <c:pt idx="2980">
                  <c:v>26.485799999999863</c:v>
                </c:pt>
                <c:pt idx="2981">
                  <c:v>26.492599999999882</c:v>
                </c:pt>
                <c:pt idx="2982">
                  <c:v>26.499499999999919</c:v>
                </c:pt>
                <c:pt idx="2983">
                  <c:v>26.5063</c:v>
                </c:pt>
                <c:pt idx="2984">
                  <c:v>26.513200000000001</c:v>
                </c:pt>
                <c:pt idx="2985">
                  <c:v>26.52</c:v>
                </c:pt>
                <c:pt idx="2986">
                  <c:v>26.526900000000001</c:v>
                </c:pt>
                <c:pt idx="2987">
                  <c:v>26.5337</c:v>
                </c:pt>
                <c:pt idx="2988">
                  <c:v>26.540500000000002</c:v>
                </c:pt>
                <c:pt idx="2989">
                  <c:v>26.5474</c:v>
                </c:pt>
                <c:pt idx="2990">
                  <c:v>26.554200000000005</c:v>
                </c:pt>
                <c:pt idx="2991">
                  <c:v>26.5611</c:v>
                </c:pt>
                <c:pt idx="2992">
                  <c:v>26.567900000000005</c:v>
                </c:pt>
                <c:pt idx="2993">
                  <c:v>26.574800000000035</c:v>
                </c:pt>
                <c:pt idx="2994">
                  <c:v>26.581600000000002</c:v>
                </c:pt>
                <c:pt idx="2995">
                  <c:v>26.588399999999897</c:v>
                </c:pt>
                <c:pt idx="2996">
                  <c:v>26.595300000000002</c:v>
                </c:pt>
                <c:pt idx="2997">
                  <c:v>26.6021</c:v>
                </c:pt>
                <c:pt idx="2998">
                  <c:v>26.609000000000005</c:v>
                </c:pt>
                <c:pt idx="2999">
                  <c:v>26.615800000000064</c:v>
                </c:pt>
                <c:pt idx="3000">
                  <c:v>26.62269999999992</c:v>
                </c:pt>
                <c:pt idx="3001">
                  <c:v>26.6295</c:v>
                </c:pt>
                <c:pt idx="3002">
                  <c:v>26.636399999999988</c:v>
                </c:pt>
                <c:pt idx="3003">
                  <c:v>26.6432</c:v>
                </c:pt>
                <c:pt idx="3004">
                  <c:v>26.650000000000031</c:v>
                </c:pt>
                <c:pt idx="3005">
                  <c:v>26.656900000000068</c:v>
                </c:pt>
                <c:pt idx="3006">
                  <c:v>26.663699999999924</c:v>
                </c:pt>
                <c:pt idx="3007">
                  <c:v>26.6706</c:v>
                </c:pt>
                <c:pt idx="3008">
                  <c:v>26.677399999999999</c:v>
                </c:pt>
                <c:pt idx="3009">
                  <c:v>26.6843</c:v>
                </c:pt>
                <c:pt idx="3010">
                  <c:v>26.691099999999999</c:v>
                </c:pt>
                <c:pt idx="3011">
                  <c:v>26.697900000000068</c:v>
                </c:pt>
                <c:pt idx="3012">
                  <c:v>26.704799999999924</c:v>
                </c:pt>
                <c:pt idx="3013">
                  <c:v>26.711600000000001</c:v>
                </c:pt>
                <c:pt idx="3014">
                  <c:v>26.718499999999931</c:v>
                </c:pt>
                <c:pt idx="3015">
                  <c:v>26.725299999999908</c:v>
                </c:pt>
                <c:pt idx="3016">
                  <c:v>26.732199999999931</c:v>
                </c:pt>
                <c:pt idx="3017">
                  <c:v>26.739000000000001</c:v>
                </c:pt>
                <c:pt idx="3018">
                  <c:v>26.745799999999878</c:v>
                </c:pt>
                <c:pt idx="3019">
                  <c:v>26.752699999999912</c:v>
                </c:pt>
                <c:pt idx="3020">
                  <c:v>26.759499999999989</c:v>
                </c:pt>
                <c:pt idx="3021">
                  <c:v>26.766399999999912</c:v>
                </c:pt>
                <c:pt idx="3022">
                  <c:v>26.773199999999989</c:v>
                </c:pt>
                <c:pt idx="3023">
                  <c:v>26.780099999999912</c:v>
                </c:pt>
                <c:pt idx="3024">
                  <c:v>26.786899999999989</c:v>
                </c:pt>
                <c:pt idx="3025">
                  <c:v>26.793699999999919</c:v>
                </c:pt>
                <c:pt idx="3026">
                  <c:v>26.800599999999989</c:v>
                </c:pt>
                <c:pt idx="3027">
                  <c:v>26.807400000000001</c:v>
                </c:pt>
                <c:pt idx="3028">
                  <c:v>26.814299999999999</c:v>
                </c:pt>
                <c:pt idx="3029">
                  <c:v>26.821100000000001</c:v>
                </c:pt>
                <c:pt idx="3030">
                  <c:v>26.827999999999999</c:v>
                </c:pt>
                <c:pt idx="3031">
                  <c:v>26.834800000000083</c:v>
                </c:pt>
                <c:pt idx="3032">
                  <c:v>26.8416</c:v>
                </c:pt>
                <c:pt idx="3033">
                  <c:v>26.84849999999992</c:v>
                </c:pt>
                <c:pt idx="3034">
                  <c:v>26.8553</c:v>
                </c:pt>
                <c:pt idx="3035">
                  <c:v>26.86219999999992</c:v>
                </c:pt>
                <c:pt idx="3036">
                  <c:v>26.869</c:v>
                </c:pt>
                <c:pt idx="3037">
                  <c:v>26.875900000000001</c:v>
                </c:pt>
                <c:pt idx="3038">
                  <c:v>26.882699999999897</c:v>
                </c:pt>
                <c:pt idx="3039">
                  <c:v>26.889500000000002</c:v>
                </c:pt>
                <c:pt idx="3040">
                  <c:v>26.8964</c:v>
                </c:pt>
                <c:pt idx="3041">
                  <c:v>26.90319999999992</c:v>
                </c:pt>
                <c:pt idx="3042">
                  <c:v>26.9101</c:v>
                </c:pt>
                <c:pt idx="3043">
                  <c:v>26.916899999999988</c:v>
                </c:pt>
                <c:pt idx="3044">
                  <c:v>26.9238</c:v>
                </c:pt>
                <c:pt idx="3045">
                  <c:v>26.93059999999992</c:v>
                </c:pt>
                <c:pt idx="3046">
                  <c:v>26.9374</c:v>
                </c:pt>
                <c:pt idx="3047">
                  <c:v>26.94429999999992</c:v>
                </c:pt>
                <c:pt idx="3048">
                  <c:v>26.9511</c:v>
                </c:pt>
                <c:pt idx="3049">
                  <c:v>26.957999999999988</c:v>
                </c:pt>
                <c:pt idx="3050">
                  <c:v>26.9648</c:v>
                </c:pt>
                <c:pt idx="3051">
                  <c:v>26.97169999999992</c:v>
                </c:pt>
                <c:pt idx="3052">
                  <c:v>26.978499999999908</c:v>
                </c:pt>
                <c:pt idx="3053">
                  <c:v>26.985299999999878</c:v>
                </c:pt>
                <c:pt idx="3054">
                  <c:v>26.992199999999908</c:v>
                </c:pt>
                <c:pt idx="3055">
                  <c:v>26.998999999999924</c:v>
                </c:pt>
                <c:pt idx="3056">
                  <c:v>27.0059</c:v>
                </c:pt>
                <c:pt idx="3057">
                  <c:v>27.012699999999931</c:v>
                </c:pt>
                <c:pt idx="3058">
                  <c:v>27.019600000000001</c:v>
                </c:pt>
                <c:pt idx="3059">
                  <c:v>27.026399999999931</c:v>
                </c:pt>
                <c:pt idx="3060">
                  <c:v>27.033200000000001</c:v>
                </c:pt>
                <c:pt idx="3061">
                  <c:v>27.040099999999935</c:v>
                </c:pt>
                <c:pt idx="3062">
                  <c:v>27.046900000000001</c:v>
                </c:pt>
                <c:pt idx="3063">
                  <c:v>27.053799999999935</c:v>
                </c:pt>
                <c:pt idx="3064">
                  <c:v>27.060599999999912</c:v>
                </c:pt>
                <c:pt idx="3065">
                  <c:v>27.067499999999935</c:v>
                </c:pt>
                <c:pt idx="3066">
                  <c:v>27.074300000000001</c:v>
                </c:pt>
                <c:pt idx="3067">
                  <c:v>27.081099999999989</c:v>
                </c:pt>
                <c:pt idx="3068">
                  <c:v>27.087999999999987</c:v>
                </c:pt>
                <c:pt idx="3069">
                  <c:v>27.094799999999989</c:v>
                </c:pt>
                <c:pt idx="3070">
                  <c:v>27.101700000000001</c:v>
                </c:pt>
                <c:pt idx="3071">
                  <c:v>27.108499999999989</c:v>
                </c:pt>
                <c:pt idx="3072">
                  <c:v>27.115400000000001</c:v>
                </c:pt>
                <c:pt idx="3073">
                  <c:v>27.122199999999989</c:v>
                </c:pt>
                <c:pt idx="3074">
                  <c:v>27.129000000000001</c:v>
                </c:pt>
                <c:pt idx="3075">
                  <c:v>27.135899999999999</c:v>
                </c:pt>
                <c:pt idx="3076">
                  <c:v>27.14269999999992</c:v>
                </c:pt>
                <c:pt idx="3077">
                  <c:v>27.1496</c:v>
                </c:pt>
                <c:pt idx="3078">
                  <c:v>27.156400000000001</c:v>
                </c:pt>
                <c:pt idx="3079">
                  <c:v>27.1633</c:v>
                </c:pt>
                <c:pt idx="3080">
                  <c:v>27.170100000000001</c:v>
                </c:pt>
                <c:pt idx="3081">
                  <c:v>27.177000000000035</c:v>
                </c:pt>
                <c:pt idx="3082">
                  <c:v>27.183800000000005</c:v>
                </c:pt>
                <c:pt idx="3083">
                  <c:v>27.1906</c:v>
                </c:pt>
                <c:pt idx="3084">
                  <c:v>27.197500000000005</c:v>
                </c:pt>
                <c:pt idx="3085">
                  <c:v>27.2043</c:v>
                </c:pt>
                <c:pt idx="3086">
                  <c:v>27.211200000000005</c:v>
                </c:pt>
                <c:pt idx="3087">
                  <c:v>27.218</c:v>
                </c:pt>
                <c:pt idx="3088">
                  <c:v>27.224900000000005</c:v>
                </c:pt>
                <c:pt idx="3089">
                  <c:v>27.2317</c:v>
                </c:pt>
                <c:pt idx="3090">
                  <c:v>27.23849999999992</c:v>
                </c:pt>
                <c:pt idx="3091">
                  <c:v>27.245399999999897</c:v>
                </c:pt>
                <c:pt idx="3092">
                  <c:v>27.25219999999992</c:v>
                </c:pt>
                <c:pt idx="3093">
                  <c:v>27.2591</c:v>
                </c:pt>
                <c:pt idx="3094">
                  <c:v>27.26589999999992</c:v>
                </c:pt>
                <c:pt idx="3095">
                  <c:v>27.2728</c:v>
                </c:pt>
                <c:pt idx="3096">
                  <c:v>27.279599999999924</c:v>
                </c:pt>
                <c:pt idx="3097">
                  <c:v>27.286399999999908</c:v>
                </c:pt>
                <c:pt idx="3098">
                  <c:v>27.293299999999924</c:v>
                </c:pt>
                <c:pt idx="3099">
                  <c:v>27.3001</c:v>
                </c:pt>
                <c:pt idx="3100">
                  <c:v>27.306999999999999</c:v>
                </c:pt>
                <c:pt idx="3101">
                  <c:v>27.313800000000068</c:v>
                </c:pt>
                <c:pt idx="3102">
                  <c:v>27.320699999999924</c:v>
                </c:pt>
                <c:pt idx="3103">
                  <c:v>27.327500000000001</c:v>
                </c:pt>
                <c:pt idx="3104">
                  <c:v>27.334299999999999</c:v>
                </c:pt>
                <c:pt idx="3105">
                  <c:v>27.341200000000001</c:v>
                </c:pt>
                <c:pt idx="3106">
                  <c:v>27.347999999999999</c:v>
                </c:pt>
                <c:pt idx="3107">
                  <c:v>27.354900000000068</c:v>
                </c:pt>
                <c:pt idx="3108">
                  <c:v>27.361699999999935</c:v>
                </c:pt>
                <c:pt idx="3109">
                  <c:v>27.368599999999908</c:v>
                </c:pt>
                <c:pt idx="3110">
                  <c:v>27.375399999999939</c:v>
                </c:pt>
                <c:pt idx="3111">
                  <c:v>27.382199999999912</c:v>
                </c:pt>
                <c:pt idx="3112">
                  <c:v>27.389099999999939</c:v>
                </c:pt>
                <c:pt idx="3113">
                  <c:v>27.395900000000001</c:v>
                </c:pt>
                <c:pt idx="3114">
                  <c:v>27.402799999999878</c:v>
                </c:pt>
                <c:pt idx="3115">
                  <c:v>27.409599999999916</c:v>
                </c:pt>
                <c:pt idx="3116">
                  <c:v>27.416499999999989</c:v>
                </c:pt>
                <c:pt idx="3117">
                  <c:v>27.423299999999916</c:v>
                </c:pt>
                <c:pt idx="3118">
                  <c:v>27.430099999999989</c:v>
                </c:pt>
                <c:pt idx="3119">
                  <c:v>27.437000000000001</c:v>
                </c:pt>
                <c:pt idx="3120">
                  <c:v>27.4438</c:v>
                </c:pt>
                <c:pt idx="3121">
                  <c:v>27.450699999999919</c:v>
                </c:pt>
                <c:pt idx="3122">
                  <c:v>27.4575</c:v>
                </c:pt>
                <c:pt idx="3123">
                  <c:v>27.46439999999992</c:v>
                </c:pt>
                <c:pt idx="3124">
                  <c:v>27.4712</c:v>
                </c:pt>
                <c:pt idx="3125">
                  <c:v>27.478000000000002</c:v>
                </c:pt>
                <c:pt idx="3126">
                  <c:v>27.4849</c:v>
                </c:pt>
                <c:pt idx="3127">
                  <c:v>27.491700000000002</c:v>
                </c:pt>
                <c:pt idx="3128">
                  <c:v>27.49859999999989</c:v>
                </c:pt>
                <c:pt idx="3129">
                  <c:v>27.505400000000002</c:v>
                </c:pt>
                <c:pt idx="3130">
                  <c:v>27.5123</c:v>
                </c:pt>
                <c:pt idx="3131">
                  <c:v>27.519100000000005</c:v>
                </c:pt>
                <c:pt idx="3132">
                  <c:v>27.5259</c:v>
                </c:pt>
                <c:pt idx="3133">
                  <c:v>27.532800000000005</c:v>
                </c:pt>
                <c:pt idx="3134">
                  <c:v>27.5396</c:v>
                </c:pt>
                <c:pt idx="3135">
                  <c:v>27.546500000000002</c:v>
                </c:pt>
                <c:pt idx="3136">
                  <c:v>27.5533</c:v>
                </c:pt>
                <c:pt idx="3137">
                  <c:v>27.56019999999992</c:v>
                </c:pt>
                <c:pt idx="3138">
                  <c:v>27.567</c:v>
                </c:pt>
                <c:pt idx="3139">
                  <c:v>27.573799999999924</c:v>
                </c:pt>
                <c:pt idx="3140">
                  <c:v>27.580699999999901</c:v>
                </c:pt>
                <c:pt idx="3141">
                  <c:v>27.587499999999924</c:v>
                </c:pt>
                <c:pt idx="3142">
                  <c:v>27.5944</c:v>
                </c:pt>
                <c:pt idx="3143">
                  <c:v>27.601199999999999</c:v>
                </c:pt>
                <c:pt idx="3144">
                  <c:v>27.6081</c:v>
                </c:pt>
                <c:pt idx="3145">
                  <c:v>27.614900000000095</c:v>
                </c:pt>
                <c:pt idx="3146">
                  <c:v>27.621700000000001</c:v>
                </c:pt>
                <c:pt idx="3147">
                  <c:v>27.628599999999924</c:v>
                </c:pt>
                <c:pt idx="3148">
                  <c:v>27.635400000000001</c:v>
                </c:pt>
                <c:pt idx="3149">
                  <c:v>27.642299999999924</c:v>
                </c:pt>
                <c:pt idx="3150">
                  <c:v>27.649100000000001</c:v>
                </c:pt>
                <c:pt idx="3151">
                  <c:v>27.655999999999999</c:v>
                </c:pt>
                <c:pt idx="3152">
                  <c:v>27.662800000000001</c:v>
                </c:pt>
                <c:pt idx="3153">
                  <c:v>27.669599999999939</c:v>
                </c:pt>
                <c:pt idx="3154">
                  <c:v>27.676500000000001</c:v>
                </c:pt>
                <c:pt idx="3155">
                  <c:v>27.683299999999939</c:v>
                </c:pt>
                <c:pt idx="3156">
                  <c:v>27.690200000000001</c:v>
                </c:pt>
                <c:pt idx="3157">
                  <c:v>27.696999999999999</c:v>
                </c:pt>
                <c:pt idx="3158">
                  <c:v>27.703900000000001</c:v>
                </c:pt>
                <c:pt idx="3159">
                  <c:v>27.710699999999989</c:v>
                </c:pt>
                <c:pt idx="3160">
                  <c:v>27.717600000000001</c:v>
                </c:pt>
                <c:pt idx="3161">
                  <c:v>27.724399999999989</c:v>
                </c:pt>
                <c:pt idx="3162">
                  <c:v>27.731200000000001</c:v>
                </c:pt>
                <c:pt idx="3163">
                  <c:v>27.738099999999989</c:v>
                </c:pt>
                <c:pt idx="3164">
                  <c:v>27.744900000000001</c:v>
                </c:pt>
                <c:pt idx="3165">
                  <c:v>27.751799999999989</c:v>
                </c:pt>
                <c:pt idx="3166">
                  <c:v>27.75859999999992</c:v>
                </c:pt>
                <c:pt idx="3167">
                  <c:v>27.765499999999882</c:v>
                </c:pt>
                <c:pt idx="3168">
                  <c:v>27.77229999999992</c:v>
                </c:pt>
                <c:pt idx="3169">
                  <c:v>27.7791</c:v>
                </c:pt>
                <c:pt idx="3170">
                  <c:v>27.78599999999992</c:v>
                </c:pt>
                <c:pt idx="3171">
                  <c:v>27.7928</c:v>
                </c:pt>
                <c:pt idx="3172">
                  <c:v>27.79969999999992</c:v>
                </c:pt>
                <c:pt idx="3173">
                  <c:v>27.8065</c:v>
                </c:pt>
                <c:pt idx="3174">
                  <c:v>27.813400000000001</c:v>
                </c:pt>
                <c:pt idx="3175">
                  <c:v>27.8202</c:v>
                </c:pt>
                <c:pt idx="3176">
                  <c:v>27.827000000000005</c:v>
                </c:pt>
                <c:pt idx="3177">
                  <c:v>27.833900000000035</c:v>
                </c:pt>
                <c:pt idx="3178">
                  <c:v>27.84069999999992</c:v>
                </c:pt>
                <c:pt idx="3179">
                  <c:v>27.8476</c:v>
                </c:pt>
                <c:pt idx="3180">
                  <c:v>27.854399999999988</c:v>
                </c:pt>
                <c:pt idx="3181">
                  <c:v>27.8613</c:v>
                </c:pt>
                <c:pt idx="3182">
                  <c:v>27.86809999999992</c:v>
                </c:pt>
                <c:pt idx="3183">
                  <c:v>27.874900000000068</c:v>
                </c:pt>
                <c:pt idx="3184">
                  <c:v>27.88179999999992</c:v>
                </c:pt>
                <c:pt idx="3185">
                  <c:v>27.888599999999901</c:v>
                </c:pt>
                <c:pt idx="3186">
                  <c:v>27.89549999999992</c:v>
                </c:pt>
                <c:pt idx="3187">
                  <c:v>27.902299999999901</c:v>
                </c:pt>
                <c:pt idx="3188">
                  <c:v>27.90919999999992</c:v>
                </c:pt>
                <c:pt idx="3189">
                  <c:v>27.916</c:v>
                </c:pt>
                <c:pt idx="3190">
                  <c:v>27.922799999999878</c:v>
                </c:pt>
                <c:pt idx="3191">
                  <c:v>27.929699999999908</c:v>
                </c:pt>
                <c:pt idx="3192">
                  <c:v>27.936499999999924</c:v>
                </c:pt>
                <c:pt idx="3193">
                  <c:v>27.943399999999908</c:v>
                </c:pt>
                <c:pt idx="3194">
                  <c:v>27.950199999999931</c:v>
                </c:pt>
                <c:pt idx="3195">
                  <c:v>27.957100000000001</c:v>
                </c:pt>
                <c:pt idx="3196">
                  <c:v>27.963899999999931</c:v>
                </c:pt>
                <c:pt idx="3197">
                  <c:v>27.970699999999912</c:v>
                </c:pt>
                <c:pt idx="3198">
                  <c:v>27.977599999999935</c:v>
                </c:pt>
                <c:pt idx="3199">
                  <c:v>27.984399999999912</c:v>
                </c:pt>
                <c:pt idx="3200">
                  <c:v>27.991299999999935</c:v>
                </c:pt>
                <c:pt idx="3201">
                  <c:v>27.998099999999912</c:v>
                </c:pt>
                <c:pt idx="3202">
                  <c:v>28.004999999999999</c:v>
                </c:pt>
                <c:pt idx="3203">
                  <c:v>28.011800000000072</c:v>
                </c:pt>
                <c:pt idx="3204">
                  <c:v>28.018599999999989</c:v>
                </c:pt>
                <c:pt idx="3205">
                  <c:v>28.025499999999912</c:v>
                </c:pt>
                <c:pt idx="3206">
                  <c:v>28.032299999999989</c:v>
                </c:pt>
                <c:pt idx="3207">
                  <c:v>28.039200000000001</c:v>
                </c:pt>
                <c:pt idx="3208">
                  <c:v>28.045999999999989</c:v>
                </c:pt>
                <c:pt idx="3209">
                  <c:v>28.052900000000001</c:v>
                </c:pt>
                <c:pt idx="3210">
                  <c:v>28.059699999999989</c:v>
                </c:pt>
                <c:pt idx="3211">
                  <c:v>28.06649999999992</c:v>
                </c:pt>
                <c:pt idx="3212">
                  <c:v>28.073399999999989</c:v>
                </c:pt>
                <c:pt idx="3213">
                  <c:v>28.08019999999992</c:v>
                </c:pt>
                <c:pt idx="3214">
                  <c:v>28.0871</c:v>
                </c:pt>
                <c:pt idx="3215">
                  <c:v>28.093900000000001</c:v>
                </c:pt>
                <c:pt idx="3216">
                  <c:v>28.100800000000035</c:v>
                </c:pt>
                <c:pt idx="3217">
                  <c:v>28.107600000000001</c:v>
                </c:pt>
                <c:pt idx="3218">
                  <c:v>28.114400000000035</c:v>
                </c:pt>
                <c:pt idx="3219">
                  <c:v>28.121300000000005</c:v>
                </c:pt>
                <c:pt idx="3220">
                  <c:v>28.1281</c:v>
                </c:pt>
                <c:pt idx="3221">
                  <c:v>28.135000000000005</c:v>
                </c:pt>
                <c:pt idx="3222">
                  <c:v>28.141800000000035</c:v>
                </c:pt>
                <c:pt idx="3223">
                  <c:v>28.148700000000002</c:v>
                </c:pt>
                <c:pt idx="3224">
                  <c:v>28.1555</c:v>
                </c:pt>
                <c:pt idx="3225">
                  <c:v>28.16229999999992</c:v>
                </c:pt>
                <c:pt idx="3226">
                  <c:v>28.1692</c:v>
                </c:pt>
                <c:pt idx="3227">
                  <c:v>28.175999999999988</c:v>
                </c:pt>
                <c:pt idx="3228">
                  <c:v>28.1829</c:v>
                </c:pt>
                <c:pt idx="3229">
                  <c:v>28.18969999999992</c:v>
                </c:pt>
                <c:pt idx="3230">
                  <c:v>28.1966</c:v>
                </c:pt>
                <c:pt idx="3231">
                  <c:v>28.20339999999992</c:v>
                </c:pt>
                <c:pt idx="3232">
                  <c:v>28.2102</c:v>
                </c:pt>
                <c:pt idx="3233">
                  <c:v>28.217099999999999</c:v>
                </c:pt>
                <c:pt idx="3234">
                  <c:v>28.2239</c:v>
                </c:pt>
                <c:pt idx="3235">
                  <c:v>28.230799999999924</c:v>
                </c:pt>
                <c:pt idx="3236">
                  <c:v>28.2376</c:v>
                </c:pt>
                <c:pt idx="3237">
                  <c:v>28.244499999999924</c:v>
                </c:pt>
                <c:pt idx="3238">
                  <c:v>28.251300000000001</c:v>
                </c:pt>
                <c:pt idx="3239">
                  <c:v>28.258199999999924</c:v>
                </c:pt>
                <c:pt idx="3240">
                  <c:v>28.264999999999986</c:v>
                </c:pt>
                <c:pt idx="3241">
                  <c:v>28.271799999999935</c:v>
                </c:pt>
                <c:pt idx="3242">
                  <c:v>28.278699999999908</c:v>
                </c:pt>
                <c:pt idx="3243">
                  <c:v>28.285499999999878</c:v>
                </c:pt>
                <c:pt idx="3244">
                  <c:v>28.292399999999908</c:v>
                </c:pt>
                <c:pt idx="3245">
                  <c:v>28.299199999999935</c:v>
                </c:pt>
                <c:pt idx="3246">
                  <c:v>28.306100000000001</c:v>
                </c:pt>
                <c:pt idx="3247">
                  <c:v>28.312899999999999</c:v>
                </c:pt>
                <c:pt idx="3248">
                  <c:v>28.319700000000001</c:v>
                </c:pt>
                <c:pt idx="3249">
                  <c:v>28.326599999999939</c:v>
                </c:pt>
                <c:pt idx="3250">
                  <c:v>28.333400000000001</c:v>
                </c:pt>
                <c:pt idx="3251">
                  <c:v>28.340299999999989</c:v>
                </c:pt>
                <c:pt idx="3252">
                  <c:v>28.347100000000001</c:v>
                </c:pt>
                <c:pt idx="3253">
                  <c:v>28.353999999999999</c:v>
                </c:pt>
                <c:pt idx="3254">
                  <c:v>28.360800000000001</c:v>
                </c:pt>
                <c:pt idx="3255">
                  <c:v>28.367599999999989</c:v>
                </c:pt>
                <c:pt idx="3256">
                  <c:v>28.374500000000001</c:v>
                </c:pt>
                <c:pt idx="3257">
                  <c:v>28.3813</c:v>
                </c:pt>
                <c:pt idx="3258">
                  <c:v>28.388199999999919</c:v>
                </c:pt>
                <c:pt idx="3259">
                  <c:v>28.395</c:v>
                </c:pt>
                <c:pt idx="3260">
                  <c:v>28.401900000000001</c:v>
                </c:pt>
                <c:pt idx="3261">
                  <c:v>28.408699999999889</c:v>
                </c:pt>
                <c:pt idx="3262">
                  <c:v>28.415500000000002</c:v>
                </c:pt>
                <c:pt idx="3263">
                  <c:v>28.42239999999989</c:v>
                </c:pt>
                <c:pt idx="3264">
                  <c:v>28.429200000000002</c:v>
                </c:pt>
                <c:pt idx="3265">
                  <c:v>28.4361</c:v>
                </c:pt>
                <c:pt idx="3266">
                  <c:v>28.442900000000002</c:v>
                </c:pt>
                <c:pt idx="3267">
                  <c:v>28.4498</c:v>
                </c:pt>
                <c:pt idx="3268">
                  <c:v>28.456600000000002</c:v>
                </c:pt>
                <c:pt idx="3269">
                  <c:v>28.463399999999897</c:v>
                </c:pt>
                <c:pt idx="3270">
                  <c:v>28.470300000000002</c:v>
                </c:pt>
                <c:pt idx="3271">
                  <c:v>28.4771</c:v>
                </c:pt>
                <c:pt idx="3272">
                  <c:v>28.484000000000002</c:v>
                </c:pt>
                <c:pt idx="3273">
                  <c:v>28.4908</c:v>
                </c:pt>
                <c:pt idx="3274">
                  <c:v>28.49769999999992</c:v>
                </c:pt>
                <c:pt idx="3275">
                  <c:v>28.5045</c:v>
                </c:pt>
                <c:pt idx="3276">
                  <c:v>28.511299999999999</c:v>
                </c:pt>
                <c:pt idx="3277">
                  <c:v>28.5182</c:v>
                </c:pt>
                <c:pt idx="3278">
                  <c:v>28.524999999999999</c:v>
                </c:pt>
                <c:pt idx="3279">
                  <c:v>28.531900000000068</c:v>
                </c:pt>
                <c:pt idx="3280">
                  <c:v>28.538699999999924</c:v>
                </c:pt>
                <c:pt idx="3281">
                  <c:v>28.545599999999901</c:v>
                </c:pt>
                <c:pt idx="3282">
                  <c:v>28.552399999999924</c:v>
                </c:pt>
                <c:pt idx="3283">
                  <c:v>28.559200000000001</c:v>
                </c:pt>
                <c:pt idx="3284">
                  <c:v>28.566099999999924</c:v>
                </c:pt>
                <c:pt idx="3285">
                  <c:v>28.572900000000001</c:v>
                </c:pt>
                <c:pt idx="3286">
                  <c:v>28.579799999999924</c:v>
                </c:pt>
                <c:pt idx="3287">
                  <c:v>28.586599999999908</c:v>
                </c:pt>
                <c:pt idx="3288">
                  <c:v>28.593499999999931</c:v>
                </c:pt>
                <c:pt idx="3289">
                  <c:v>28.600300000000001</c:v>
                </c:pt>
                <c:pt idx="3290">
                  <c:v>28.607099999999999</c:v>
                </c:pt>
                <c:pt idx="3291">
                  <c:v>28.614000000000068</c:v>
                </c:pt>
                <c:pt idx="3292">
                  <c:v>28.620799999999939</c:v>
                </c:pt>
                <c:pt idx="3293">
                  <c:v>28.627700000000001</c:v>
                </c:pt>
                <c:pt idx="3294">
                  <c:v>28.634499999999999</c:v>
                </c:pt>
                <c:pt idx="3295">
                  <c:v>28.641400000000001</c:v>
                </c:pt>
                <c:pt idx="3296">
                  <c:v>28.648199999999989</c:v>
                </c:pt>
                <c:pt idx="3297">
                  <c:v>28.655000000000001</c:v>
                </c:pt>
                <c:pt idx="3298">
                  <c:v>28.661899999999999</c:v>
                </c:pt>
                <c:pt idx="3299">
                  <c:v>28.668699999999919</c:v>
                </c:pt>
                <c:pt idx="3300">
                  <c:v>28.675599999999989</c:v>
                </c:pt>
                <c:pt idx="3301">
                  <c:v>28.68239999999992</c:v>
                </c:pt>
                <c:pt idx="3302">
                  <c:v>28.689299999999989</c:v>
                </c:pt>
                <c:pt idx="3303">
                  <c:v>28.696100000000001</c:v>
                </c:pt>
                <c:pt idx="3304">
                  <c:v>28.7029</c:v>
                </c:pt>
                <c:pt idx="3305">
                  <c:v>28.709800000000001</c:v>
                </c:pt>
                <c:pt idx="3306">
                  <c:v>28.7166</c:v>
                </c:pt>
                <c:pt idx="3307">
                  <c:v>28.72349999999992</c:v>
                </c:pt>
                <c:pt idx="3308">
                  <c:v>28.7303</c:v>
                </c:pt>
                <c:pt idx="3309">
                  <c:v>28.737200000000001</c:v>
                </c:pt>
                <c:pt idx="3310">
                  <c:v>28.744</c:v>
                </c:pt>
                <c:pt idx="3311">
                  <c:v>28.750800000000005</c:v>
                </c:pt>
                <c:pt idx="3312">
                  <c:v>28.7577</c:v>
                </c:pt>
                <c:pt idx="3313">
                  <c:v>28.764500000000002</c:v>
                </c:pt>
                <c:pt idx="3314">
                  <c:v>28.7714</c:v>
                </c:pt>
                <c:pt idx="3315">
                  <c:v>28.77819999999992</c:v>
                </c:pt>
                <c:pt idx="3316">
                  <c:v>28.785099999999897</c:v>
                </c:pt>
                <c:pt idx="3317">
                  <c:v>28.791899999999988</c:v>
                </c:pt>
                <c:pt idx="3318">
                  <c:v>28.7988</c:v>
                </c:pt>
                <c:pt idx="3319">
                  <c:v>28.80559999999992</c:v>
                </c:pt>
                <c:pt idx="3320">
                  <c:v>28.8124</c:v>
                </c:pt>
                <c:pt idx="3321">
                  <c:v>28.819299999999988</c:v>
                </c:pt>
                <c:pt idx="3322">
                  <c:v>28.8261</c:v>
                </c:pt>
                <c:pt idx="3323">
                  <c:v>28.832999999999988</c:v>
                </c:pt>
                <c:pt idx="3324">
                  <c:v>28.839800000000068</c:v>
                </c:pt>
                <c:pt idx="3325">
                  <c:v>28.84669999999992</c:v>
                </c:pt>
                <c:pt idx="3326">
                  <c:v>28.8535</c:v>
                </c:pt>
                <c:pt idx="3327">
                  <c:v>28.860299999999924</c:v>
                </c:pt>
                <c:pt idx="3328">
                  <c:v>28.8672</c:v>
                </c:pt>
                <c:pt idx="3329">
                  <c:v>28.873999999999999</c:v>
                </c:pt>
                <c:pt idx="3330">
                  <c:v>28.8809</c:v>
                </c:pt>
                <c:pt idx="3331">
                  <c:v>28.887699999999931</c:v>
                </c:pt>
                <c:pt idx="3332">
                  <c:v>28.894600000000001</c:v>
                </c:pt>
                <c:pt idx="3333">
                  <c:v>28.901399999999931</c:v>
                </c:pt>
                <c:pt idx="3334">
                  <c:v>28.908199999999912</c:v>
                </c:pt>
                <c:pt idx="3335">
                  <c:v>28.915099999999935</c:v>
                </c:pt>
                <c:pt idx="3336">
                  <c:v>28.921900000000001</c:v>
                </c:pt>
                <c:pt idx="3337">
                  <c:v>28.928799999999878</c:v>
                </c:pt>
                <c:pt idx="3338">
                  <c:v>28.935599999999912</c:v>
                </c:pt>
                <c:pt idx="3339">
                  <c:v>28.942499999999878</c:v>
                </c:pt>
                <c:pt idx="3340">
                  <c:v>28.949299999999912</c:v>
                </c:pt>
                <c:pt idx="3341">
                  <c:v>28.956099999999989</c:v>
                </c:pt>
                <c:pt idx="3342">
                  <c:v>28.962999999999912</c:v>
                </c:pt>
                <c:pt idx="3343">
                  <c:v>28.969799999999882</c:v>
                </c:pt>
                <c:pt idx="3344">
                  <c:v>28.976699999999912</c:v>
                </c:pt>
                <c:pt idx="3345">
                  <c:v>28.983499999999882</c:v>
                </c:pt>
                <c:pt idx="3346">
                  <c:v>28.990399999999916</c:v>
                </c:pt>
                <c:pt idx="3347">
                  <c:v>28.997199999999989</c:v>
                </c:pt>
                <c:pt idx="3348">
                  <c:v>29.004000000000001</c:v>
                </c:pt>
                <c:pt idx="3349">
                  <c:v>29.010899999999999</c:v>
                </c:pt>
                <c:pt idx="3350">
                  <c:v>29.017700000000001</c:v>
                </c:pt>
                <c:pt idx="3351">
                  <c:v>29.0246</c:v>
                </c:pt>
                <c:pt idx="3352">
                  <c:v>29.031400000000001</c:v>
                </c:pt>
                <c:pt idx="3353">
                  <c:v>29.0383</c:v>
                </c:pt>
                <c:pt idx="3354">
                  <c:v>29.04509999999992</c:v>
                </c:pt>
                <c:pt idx="3355">
                  <c:v>29.051900000000035</c:v>
                </c:pt>
                <c:pt idx="3356">
                  <c:v>29.058800000000005</c:v>
                </c:pt>
                <c:pt idx="3357">
                  <c:v>29.065599999999897</c:v>
                </c:pt>
                <c:pt idx="3358">
                  <c:v>29.072500000000002</c:v>
                </c:pt>
                <c:pt idx="3359">
                  <c:v>29.0793</c:v>
                </c:pt>
                <c:pt idx="3360">
                  <c:v>29.086200000000002</c:v>
                </c:pt>
                <c:pt idx="3361">
                  <c:v>29.093</c:v>
                </c:pt>
                <c:pt idx="3362">
                  <c:v>29.09979999999992</c:v>
                </c:pt>
                <c:pt idx="3363">
                  <c:v>29.1067</c:v>
                </c:pt>
                <c:pt idx="3364">
                  <c:v>29.113499999999988</c:v>
                </c:pt>
                <c:pt idx="3365">
                  <c:v>29.1204</c:v>
                </c:pt>
                <c:pt idx="3366">
                  <c:v>29.127199999999988</c:v>
                </c:pt>
                <c:pt idx="3367">
                  <c:v>29.134100000000064</c:v>
                </c:pt>
                <c:pt idx="3368">
                  <c:v>29.140899999999988</c:v>
                </c:pt>
                <c:pt idx="3369">
                  <c:v>29.1477</c:v>
                </c:pt>
                <c:pt idx="3370">
                  <c:v>29.154599999999999</c:v>
                </c:pt>
                <c:pt idx="3371">
                  <c:v>29.1614</c:v>
                </c:pt>
                <c:pt idx="3372">
                  <c:v>29.168299999999924</c:v>
                </c:pt>
                <c:pt idx="3373">
                  <c:v>29.1751</c:v>
                </c:pt>
                <c:pt idx="3374">
                  <c:v>29.181999999999999</c:v>
                </c:pt>
                <c:pt idx="3375">
                  <c:v>29.188800000000001</c:v>
                </c:pt>
                <c:pt idx="3376">
                  <c:v>29.195599999999931</c:v>
                </c:pt>
                <c:pt idx="3377">
                  <c:v>29.202499999999908</c:v>
                </c:pt>
                <c:pt idx="3378">
                  <c:v>29.209299999999935</c:v>
                </c:pt>
                <c:pt idx="3379">
                  <c:v>29.216200000000001</c:v>
                </c:pt>
                <c:pt idx="3380">
                  <c:v>29.222999999999935</c:v>
                </c:pt>
                <c:pt idx="3381">
                  <c:v>29.229900000000001</c:v>
                </c:pt>
                <c:pt idx="3382">
                  <c:v>29.236699999999935</c:v>
                </c:pt>
                <c:pt idx="3383">
                  <c:v>29.243499999999912</c:v>
                </c:pt>
                <c:pt idx="3384">
                  <c:v>29.250399999999939</c:v>
                </c:pt>
                <c:pt idx="3385">
                  <c:v>29.257200000000001</c:v>
                </c:pt>
                <c:pt idx="3386">
                  <c:v>29.264099999999939</c:v>
                </c:pt>
                <c:pt idx="3387">
                  <c:v>29.270900000000001</c:v>
                </c:pt>
                <c:pt idx="3388">
                  <c:v>29.277799999999989</c:v>
                </c:pt>
                <c:pt idx="3389">
                  <c:v>29.284599999999916</c:v>
                </c:pt>
                <c:pt idx="3390">
                  <c:v>29.291399999999989</c:v>
                </c:pt>
                <c:pt idx="3391">
                  <c:v>29.298299999999916</c:v>
                </c:pt>
                <c:pt idx="3392">
                  <c:v>29.305099999999989</c:v>
                </c:pt>
                <c:pt idx="3393">
                  <c:v>29.312000000000001</c:v>
                </c:pt>
                <c:pt idx="3394">
                  <c:v>29.318800000000035</c:v>
                </c:pt>
                <c:pt idx="3395">
                  <c:v>29.325699999999919</c:v>
                </c:pt>
                <c:pt idx="3396">
                  <c:v>29.3325</c:v>
                </c:pt>
                <c:pt idx="3397">
                  <c:v>29.339400000000001</c:v>
                </c:pt>
                <c:pt idx="3398">
                  <c:v>29.3462</c:v>
                </c:pt>
                <c:pt idx="3399">
                  <c:v>29.353000000000005</c:v>
                </c:pt>
                <c:pt idx="3400">
                  <c:v>29.359900000000035</c:v>
                </c:pt>
                <c:pt idx="3401">
                  <c:v>29.366700000000002</c:v>
                </c:pt>
                <c:pt idx="3402">
                  <c:v>29.3736</c:v>
                </c:pt>
                <c:pt idx="3403">
                  <c:v>29.380400000000002</c:v>
                </c:pt>
                <c:pt idx="3404">
                  <c:v>29.3873</c:v>
                </c:pt>
                <c:pt idx="3405">
                  <c:v>29.394100000000005</c:v>
                </c:pt>
                <c:pt idx="3406">
                  <c:v>29.4009</c:v>
                </c:pt>
                <c:pt idx="3407">
                  <c:v>29.407800000000005</c:v>
                </c:pt>
                <c:pt idx="3408">
                  <c:v>29.4146</c:v>
                </c:pt>
                <c:pt idx="3409">
                  <c:v>29.421500000000002</c:v>
                </c:pt>
                <c:pt idx="3410">
                  <c:v>29.428299999999904</c:v>
                </c:pt>
                <c:pt idx="3411">
                  <c:v>29.43519999999992</c:v>
                </c:pt>
                <c:pt idx="3412">
                  <c:v>29.441999999999986</c:v>
                </c:pt>
                <c:pt idx="3413">
                  <c:v>29.448799999999867</c:v>
                </c:pt>
                <c:pt idx="3414">
                  <c:v>29.455699999999901</c:v>
                </c:pt>
                <c:pt idx="3415">
                  <c:v>29.462499999999867</c:v>
                </c:pt>
                <c:pt idx="3416">
                  <c:v>29.469399999999901</c:v>
                </c:pt>
                <c:pt idx="3417">
                  <c:v>29.476199999999924</c:v>
                </c:pt>
                <c:pt idx="3418">
                  <c:v>29.483099999999901</c:v>
                </c:pt>
                <c:pt idx="3419">
                  <c:v>29.489899999999924</c:v>
                </c:pt>
                <c:pt idx="3420">
                  <c:v>29.496699999999908</c:v>
                </c:pt>
                <c:pt idx="3421">
                  <c:v>29.503599999999924</c:v>
                </c:pt>
                <c:pt idx="3422">
                  <c:v>29.510400000000001</c:v>
                </c:pt>
                <c:pt idx="3423">
                  <c:v>29.517299999999999</c:v>
                </c:pt>
                <c:pt idx="3424">
                  <c:v>29.524100000000001</c:v>
                </c:pt>
                <c:pt idx="3425">
                  <c:v>29.530999999999999</c:v>
                </c:pt>
                <c:pt idx="3426">
                  <c:v>29.537800000000068</c:v>
                </c:pt>
                <c:pt idx="3427">
                  <c:v>29.544599999999939</c:v>
                </c:pt>
                <c:pt idx="3428">
                  <c:v>29.551500000000001</c:v>
                </c:pt>
                <c:pt idx="3429">
                  <c:v>29.558299999999939</c:v>
                </c:pt>
                <c:pt idx="3430">
                  <c:v>29.565199999999912</c:v>
                </c:pt>
                <c:pt idx="3431">
                  <c:v>29.571999999999999</c:v>
                </c:pt>
                <c:pt idx="3432">
                  <c:v>29.578900000000001</c:v>
                </c:pt>
                <c:pt idx="3433">
                  <c:v>29.585699999999882</c:v>
                </c:pt>
                <c:pt idx="3434">
                  <c:v>29.592499999999919</c:v>
                </c:pt>
                <c:pt idx="3435">
                  <c:v>29.599399999999989</c:v>
                </c:pt>
                <c:pt idx="3436">
                  <c:v>29.606200000000001</c:v>
                </c:pt>
                <c:pt idx="3437">
                  <c:v>29.613099999999999</c:v>
                </c:pt>
                <c:pt idx="3438">
                  <c:v>29.619900000000083</c:v>
                </c:pt>
                <c:pt idx="3439">
                  <c:v>29.626799999999989</c:v>
                </c:pt>
                <c:pt idx="3440">
                  <c:v>29.633600000000001</c:v>
                </c:pt>
                <c:pt idx="3441">
                  <c:v>29.6404</c:v>
                </c:pt>
                <c:pt idx="3442">
                  <c:v>29.647300000000001</c:v>
                </c:pt>
                <c:pt idx="3443">
                  <c:v>29.654100000000035</c:v>
                </c:pt>
                <c:pt idx="3444">
                  <c:v>29.661000000000001</c:v>
                </c:pt>
                <c:pt idx="3445">
                  <c:v>29.667800000000035</c:v>
                </c:pt>
                <c:pt idx="3446">
                  <c:v>29.674700000000001</c:v>
                </c:pt>
                <c:pt idx="3447">
                  <c:v>29.6815</c:v>
                </c:pt>
                <c:pt idx="3448">
                  <c:v>29.688300000000002</c:v>
                </c:pt>
                <c:pt idx="3449">
                  <c:v>29.6952</c:v>
                </c:pt>
                <c:pt idx="3450">
                  <c:v>29.702000000000002</c:v>
                </c:pt>
                <c:pt idx="3451">
                  <c:v>29.7089</c:v>
                </c:pt>
                <c:pt idx="3452">
                  <c:v>29.71569999999992</c:v>
                </c:pt>
                <c:pt idx="3453">
                  <c:v>29.722599999999897</c:v>
                </c:pt>
                <c:pt idx="3454">
                  <c:v>29.72939999999992</c:v>
                </c:pt>
                <c:pt idx="3455">
                  <c:v>29.7362</c:v>
                </c:pt>
                <c:pt idx="3456">
                  <c:v>29.74309999999992</c:v>
                </c:pt>
                <c:pt idx="3457">
                  <c:v>29.7499</c:v>
                </c:pt>
                <c:pt idx="3458">
                  <c:v>29.75679999999992</c:v>
                </c:pt>
                <c:pt idx="3459">
                  <c:v>29.763599999999901</c:v>
                </c:pt>
                <c:pt idx="3460">
                  <c:v>29.77049999999992</c:v>
                </c:pt>
                <c:pt idx="3461">
                  <c:v>29.7773</c:v>
                </c:pt>
                <c:pt idx="3462">
                  <c:v>29.784099999999924</c:v>
                </c:pt>
                <c:pt idx="3463">
                  <c:v>29.791</c:v>
                </c:pt>
                <c:pt idx="3464">
                  <c:v>29.797799999999924</c:v>
                </c:pt>
                <c:pt idx="3465">
                  <c:v>29.8047</c:v>
                </c:pt>
                <c:pt idx="3466">
                  <c:v>29.811499999999999</c:v>
                </c:pt>
                <c:pt idx="3467">
                  <c:v>29.8184</c:v>
                </c:pt>
                <c:pt idx="3468">
                  <c:v>29.825199999999931</c:v>
                </c:pt>
                <c:pt idx="3469">
                  <c:v>29.832000000000001</c:v>
                </c:pt>
                <c:pt idx="3470">
                  <c:v>29.838899999999999</c:v>
                </c:pt>
                <c:pt idx="3471">
                  <c:v>29.845699999999912</c:v>
                </c:pt>
                <c:pt idx="3472">
                  <c:v>29.852599999999935</c:v>
                </c:pt>
                <c:pt idx="3473">
                  <c:v>29.859400000000001</c:v>
                </c:pt>
                <c:pt idx="3474">
                  <c:v>29.866299999999935</c:v>
                </c:pt>
                <c:pt idx="3475">
                  <c:v>29.873100000000001</c:v>
                </c:pt>
                <c:pt idx="3476">
                  <c:v>29.88</c:v>
                </c:pt>
                <c:pt idx="3477">
                  <c:v>29.886800000000001</c:v>
                </c:pt>
                <c:pt idx="3478">
                  <c:v>29.893599999999989</c:v>
                </c:pt>
                <c:pt idx="3479">
                  <c:v>29.900499999999912</c:v>
                </c:pt>
                <c:pt idx="3480">
                  <c:v>29.907299999999989</c:v>
                </c:pt>
                <c:pt idx="3481">
                  <c:v>29.914200000000001</c:v>
                </c:pt>
                <c:pt idx="3482">
                  <c:v>29.920999999999989</c:v>
                </c:pt>
                <c:pt idx="3483">
                  <c:v>29.927900000000001</c:v>
                </c:pt>
                <c:pt idx="3484">
                  <c:v>29.934699999999989</c:v>
                </c:pt>
                <c:pt idx="3485">
                  <c:v>29.94149999999992</c:v>
                </c:pt>
                <c:pt idx="3486">
                  <c:v>29.948399999999882</c:v>
                </c:pt>
                <c:pt idx="3487">
                  <c:v>29.95519999999992</c:v>
                </c:pt>
                <c:pt idx="3488">
                  <c:v>29.962099999999886</c:v>
                </c:pt>
                <c:pt idx="3489">
                  <c:v>29.96889999999992</c:v>
                </c:pt>
                <c:pt idx="3490">
                  <c:v>29.9758</c:v>
                </c:pt>
                <c:pt idx="3491">
                  <c:v>29.982599999999863</c:v>
                </c:pt>
                <c:pt idx="3492">
                  <c:v>29.989399999999897</c:v>
                </c:pt>
                <c:pt idx="3493">
                  <c:v>29.996300000000002</c:v>
                </c:pt>
                <c:pt idx="3494">
                  <c:v>30.0031</c:v>
                </c:pt>
                <c:pt idx="3495">
                  <c:v>30.01</c:v>
                </c:pt>
                <c:pt idx="3496">
                  <c:v>30.016800000000035</c:v>
                </c:pt>
                <c:pt idx="3497">
                  <c:v>30.023700000000002</c:v>
                </c:pt>
                <c:pt idx="3498">
                  <c:v>30.0305</c:v>
                </c:pt>
                <c:pt idx="3499">
                  <c:v>30.037299999999988</c:v>
                </c:pt>
                <c:pt idx="3500">
                  <c:v>30.0442</c:v>
                </c:pt>
                <c:pt idx="3501">
                  <c:v>30.050999999999988</c:v>
                </c:pt>
                <c:pt idx="3502">
                  <c:v>30.05790000000006</c:v>
                </c:pt>
                <c:pt idx="3503">
                  <c:v>30.06469999999992</c:v>
                </c:pt>
                <c:pt idx="3504">
                  <c:v>30.0716</c:v>
                </c:pt>
                <c:pt idx="3505">
                  <c:v>30.07839999999992</c:v>
                </c:pt>
                <c:pt idx="3506">
                  <c:v>30.085199999999908</c:v>
                </c:pt>
                <c:pt idx="3507">
                  <c:v>30.092099999999924</c:v>
                </c:pt>
                <c:pt idx="3508">
                  <c:v>30.0989</c:v>
                </c:pt>
                <c:pt idx="3509">
                  <c:v>30.105799999999924</c:v>
                </c:pt>
                <c:pt idx="3510">
                  <c:v>30.1126</c:v>
                </c:pt>
                <c:pt idx="3511">
                  <c:v>30.119499999999999</c:v>
                </c:pt>
                <c:pt idx="3512">
                  <c:v>30.126300000000001</c:v>
                </c:pt>
                <c:pt idx="3513">
                  <c:v>30.133099999999999</c:v>
                </c:pt>
                <c:pt idx="3514">
                  <c:v>30.14</c:v>
                </c:pt>
                <c:pt idx="3515">
                  <c:v>30.146799999999935</c:v>
                </c:pt>
                <c:pt idx="3516">
                  <c:v>30.153700000000001</c:v>
                </c:pt>
                <c:pt idx="3517">
                  <c:v>30.160499999999935</c:v>
                </c:pt>
                <c:pt idx="3518">
                  <c:v>30.167400000000001</c:v>
                </c:pt>
                <c:pt idx="3519">
                  <c:v>30.174199999999999</c:v>
                </c:pt>
                <c:pt idx="3520">
                  <c:v>30.181000000000001</c:v>
                </c:pt>
                <c:pt idx="3521">
                  <c:v>30.187899999999999</c:v>
                </c:pt>
                <c:pt idx="3522">
                  <c:v>30.194700000000001</c:v>
                </c:pt>
                <c:pt idx="3523">
                  <c:v>30.201599999999939</c:v>
                </c:pt>
                <c:pt idx="3524">
                  <c:v>30.208399999999916</c:v>
                </c:pt>
                <c:pt idx="3525">
                  <c:v>30.215299999999989</c:v>
                </c:pt>
                <c:pt idx="3526">
                  <c:v>30.222099999999916</c:v>
                </c:pt>
                <c:pt idx="3527">
                  <c:v>30.228899999999989</c:v>
                </c:pt>
                <c:pt idx="3528">
                  <c:v>30.235800000000001</c:v>
                </c:pt>
                <c:pt idx="3529">
                  <c:v>30.242599999999882</c:v>
                </c:pt>
                <c:pt idx="3530">
                  <c:v>30.249499999999919</c:v>
                </c:pt>
                <c:pt idx="3531">
                  <c:v>30.2563</c:v>
                </c:pt>
                <c:pt idx="3532">
                  <c:v>30.263199999999919</c:v>
                </c:pt>
                <c:pt idx="3533">
                  <c:v>30.27</c:v>
                </c:pt>
                <c:pt idx="3534">
                  <c:v>30.276800000000001</c:v>
                </c:pt>
                <c:pt idx="3535">
                  <c:v>30.283699999999889</c:v>
                </c:pt>
                <c:pt idx="3536">
                  <c:v>30.290500000000002</c:v>
                </c:pt>
                <c:pt idx="3537">
                  <c:v>30.2974</c:v>
                </c:pt>
                <c:pt idx="3538">
                  <c:v>30.304200000000005</c:v>
                </c:pt>
                <c:pt idx="3539">
                  <c:v>30.311100000000035</c:v>
                </c:pt>
                <c:pt idx="3540">
                  <c:v>30.31790000000009</c:v>
                </c:pt>
                <c:pt idx="3541">
                  <c:v>30.3247</c:v>
                </c:pt>
                <c:pt idx="3542">
                  <c:v>30.331600000000005</c:v>
                </c:pt>
                <c:pt idx="3543">
                  <c:v>30.3384</c:v>
                </c:pt>
                <c:pt idx="3544">
                  <c:v>30.345300000000002</c:v>
                </c:pt>
                <c:pt idx="3545">
                  <c:v>30.3521</c:v>
                </c:pt>
                <c:pt idx="3546">
                  <c:v>30.359000000000005</c:v>
                </c:pt>
                <c:pt idx="3547">
                  <c:v>30.3658</c:v>
                </c:pt>
                <c:pt idx="3548">
                  <c:v>30.37259999999992</c:v>
                </c:pt>
                <c:pt idx="3549">
                  <c:v>30.3795</c:v>
                </c:pt>
                <c:pt idx="3550">
                  <c:v>30.386299999999924</c:v>
                </c:pt>
                <c:pt idx="3551">
                  <c:v>30.3932</c:v>
                </c:pt>
                <c:pt idx="3552">
                  <c:v>30.4</c:v>
                </c:pt>
                <c:pt idx="3553">
                  <c:v>30.4069</c:v>
                </c:pt>
                <c:pt idx="3554">
                  <c:v>30.413699999999924</c:v>
                </c:pt>
                <c:pt idx="3555">
                  <c:v>30.420599999999901</c:v>
                </c:pt>
                <c:pt idx="3556">
                  <c:v>30.427399999999924</c:v>
                </c:pt>
                <c:pt idx="3557">
                  <c:v>30.434200000000001</c:v>
                </c:pt>
                <c:pt idx="3558">
                  <c:v>30.441099999999924</c:v>
                </c:pt>
                <c:pt idx="3559">
                  <c:v>30.447900000000001</c:v>
                </c:pt>
                <c:pt idx="3560">
                  <c:v>30.454799999999924</c:v>
                </c:pt>
                <c:pt idx="3561">
                  <c:v>30.461599999999908</c:v>
                </c:pt>
                <c:pt idx="3562">
                  <c:v>30.468499999999878</c:v>
                </c:pt>
                <c:pt idx="3563">
                  <c:v>30.475299999999908</c:v>
                </c:pt>
                <c:pt idx="3564">
                  <c:v>30.482099999999878</c:v>
                </c:pt>
                <c:pt idx="3565">
                  <c:v>30.488999999999912</c:v>
                </c:pt>
                <c:pt idx="3566">
                  <c:v>30.495799999999878</c:v>
                </c:pt>
                <c:pt idx="3567">
                  <c:v>30.502699999999912</c:v>
                </c:pt>
                <c:pt idx="3568">
                  <c:v>30.509499999999989</c:v>
                </c:pt>
                <c:pt idx="3569">
                  <c:v>30.516400000000001</c:v>
                </c:pt>
                <c:pt idx="3570">
                  <c:v>30.523199999999989</c:v>
                </c:pt>
                <c:pt idx="3571">
                  <c:v>30.53</c:v>
                </c:pt>
                <c:pt idx="3572">
                  <c:v>30.536899999999999</c:v>
                </c:pt>
                <c:pt idx="3573">
                  <c:v>30.543699999999919</c:v>
                </c:pt>
                <c:pt idx="3574">
                  <c:v>30.550599999999989</c:v>
                </c:pt>
                <c:pt idx="3575">
                  <c:v>30.557400000000001</c:v>
                </c:pt>
                <c:pt idx="3576">
                  <c:v>30.564299999999989</c:v>
                </c:pt>
                <c:pt idx="3577">
                  <c:v>30.571100000000001</c:v>
                </c:pt>
                <c:pt idx="3578">
                  <c:v>30.577900000000035</c:v>
                </c:pt>
                <c:pt idx="3579">
                  <c:v>30.584800000000001</c:v>
                </c:pt>
                <c:pt idx="3580">
                  <c:v>30.5916</c:v>
                </c:pt>
                <c:pt idx="3581">
                  <c:v>30.59849999999992</c:v>
                </c:pt>
                <c:pt idx="3582">
                  <c:v>30.6053</c:v>
                </c:pt>
                <c:pt idx="3583">
                  <c:v>30.612200000000001</c:v>
                </c:pt>
                <c:pt idx="3584">
                  <c:v>30.619000000000035</c:v>
                </c:pt>
                <c:pt idx="3585">
                  <c:v>30.625800000000005</c:v>
                </c:pt>
                <c:pt idx="3586">
                  <c:v>30.6327</c:v>
                </c:pt>
                <c:pt idx="3587">
                  <c:v>30.639500000000005</c:v>
                </c:pt>
                <c:pt idx="3588">
                  <c:v>30.6464</c:v>
                </c:pt>
                <c:pt idx="3589">
                  <c:v>30.653199999999988</c:v>
                </c:pt>
                <c:pt idx="3590">
                  <c:v>30.6601</c:v>
                </c:pt>
                <c:pt idx="3591">
                  <c:v>30.666899999999988</c:v>
                </c:pt>
                <c:pt idx="3592">
                  <c:v>30.6737</c:v>
                </c:pt>
                <c:pt idx="3593">
                  <c:v>30.68059999999992</c:v>
                </c:pt>
                <c:pt idx="3594">
                  <c:v>30.6874</c:v>
                </c:pt>
                <c:pt idx="3595">
                  <c:v>30.694299999999988</c:v>
                </c:pt>
                <c:pt idx="3596">
                  <c:v>30.7011</c:v>
                </c:pt>
                <c:pt idx="3597">
                  <c:v>30.707999999999988</c:v>
                </c:pt>
                <c:pt idx="3598">
                  <c:v>30.714800000000068</c:v>
                </c:pt>
                <c:pt idx="3599">
                  <c:v>30.721599999999924</c:v>
                </c:pt>
                <c:pt idx="3600">
                  <c:v>30.728499999999908</c:v>
                </c:pt>
                <c:pt idx="3601">
                  <c:v>30.735299999999924</c:v>
                </c:pt>
                <c:pt idx="3602">
                  <c:v>30.742199999999908</c:v>
                </c:pt>
                <c:pt idx="3603">
                  <c:v>30.748999999999924</c:v>
                </c:pt>
                <c:pt idx="3604">
                  <c:v>30.7559</c:v>
                </c:pt>
                <c:pt idx="3605">
                  <c:v>30.762699999999878</c:v>
                </c:pt>
                <c:pt idx="3606">
                  <c:v>30.769499999999908</c:v>
                </c:pt>
                <c:pt idx="3607">
                  <c:v>30.776399999999931</c:v>
                </c:pt>
                <c:pt idx="3608">
                  <c:v>30.783199999999912</c:v>
                </c:pt>
                <c:pt idx="3609">
                  <c:v>30.790099999999935</c:v>
                </c:pt>
                <c:pt idx="3610">
                  <c:v>30.796900000000001</c:v>
                </c:pt>
                <c:pt idx="3611">
                  <c:v>30.803799999999935</c:v>
                </c:pt>
                <c:pt idx="3612">
                  <c:v>30.810600000000001</c:v>
                </c:pt>
                <c:pt idx="3613">
                  <c:v>30.817399999999999</c:v>
                </c:pt>
                <c:pt idx="3614">
                  <c:v>30.824300000000001</c:v>
                </c:pt>
                <c:pt idx="3615">
                  <c:v>30.831099999999999</c:v>
                </c:pt>
                <c:pt idx="3616">
                  <c:v>30.838000000000001</c:v>
                </c:pt>
                <c:pt idx="3617">
                  <c:v>30.844799999999989</c:v>
                </c:pt>
                <c:pt idx="3618">
                  <c:v>30.851700000000001</c:v>
                </c:pt>
                <c:pt idx="3619">
                  <c:v>30.858499999999989</c:v>
                </c:pt>
                <c:pt idx="3620">
                  <c:v>30.86529999999992</c:v>
                </c:pt>
                <c:pt idx="3621">
                  <c:v>30.872199999999989</c:v>
                </c:pt>
                <c:pt idx="3622">
                  <c:v>30.879000000000001</c:v>
                </c:pt>
                <c:pt idx="3623">
                  <c:v>30.885899999999989</c:v>
                </c:pt>
                <c:pt idx="3624">
                  <c:v>30.89269999999992</c:v>
                </c:pt>
                <c:pt idx="3625">
                  <c:v>30.8996</c:v>
                </c:pt>
                <c:pt idx="3626">
                  <c:v>30.90639999999992</c:v>
                </c:pt>
                <c:pt idx="3627">
                  <c:v>30.9132</c:v>
                </c:pt>
                <c:pt idx="3628">
                  <c:v>30.92009999999992</c:v>
                </c:pt>
                <c:pt idx="3629">
                  <c:v>30.9269</c:v>
                </c:pt>
                <c:pt idx="3630">
                  <c:v>30.933800000000005</c:v>
                </c:pt>
                <c:pt idx="3631">
                  <c:v>30.940599999999897</c:v>
                </c:pt>
                <c:pt idx="3632">
                  <c:v>30.947500000000002</c:v>
                </c:pt>
                <c:pt idx="3633">
                  <c:v>30.9543</c:v>
                </c:pt>
                <c:pt idx="3634">
                  <c:v>30.961200000000002</c:v>
                </c:pt>
                <c:pt idx="3635">
                  <c:v>30.967999999999989</c:v>
                </c:pt>
                <c:pt idx="3636">
                  <c:v>30.97479999999992</c:v>
                </c:pt>
                <c:pt idx="3637">
                  <c:v>30.981699999999897</c:v>
                </c:pt>
                <c:pt idx="3638">
                  <c:v>30.988499999999863</c:v>
                </c:pt>
                <c:pt idx="3639">
                  <c:v>30.995399999999897</c:v>
                </c:pt>
                <c:pt idx="3640">
                  <c:v>31.00219999999992</c:v>
                </c:pt>
                <c:pt idx="3641">
                  <c:v>31.0091</c:v>
                </c:pt>
                <c:pt idx="3642">
                  <c:v>31.015899999999988</c:v>
                </c:pt>
                <c:pt idx="3643">
                  <c:v>31.022699999999908</c:v>
                </c:pt>
                <c:pt idx="3644">
                  <c:v>31.029599999999924</c:v>
                </c:pt>
                <c:pt idx="3645">
                  <c:v>31.0364</c:v>
                </c:pt>
                <c:pt idx="3646">
                  <c:v>31.043299999999924</c:v>
                </c:pt>
                <c:pt idx="3647">
                  <c:v>31.0501</c:v>
                </c:pt>
                <c:pt idx="3648">
                  <c:v>31.056999999999999</c:v>
                </c:pt>
                <c:pt idx="3649">
                  <c:v>31.063800000000001</c:v>
                </c:pt>
                <c:pt idx="3650">
                  <c:v>31.070599999999931</c:v>
                </c:pt>
                <c:pt idx="3651">
                  <c:v>31.077500000000001</c:v>
                </c:pt>
                <c:pt idx="3652">
                  <c:v>31.084299999999935</c:v>
                </c:pt>
                <c:pt idx="3653">
                  <c:v>31.091200000000001</c:v>
                </c:pt>
                <c:pt idx="3654">
                  <c:v>31.097999999999999</c:v>
                </c:pt>
                <c:pt idx="3655">
                  <c:v>31.104900000000068</c:v>
                </c:pt>
                <c:pt idx="3656">
                  <c:v>31.111699999999999</c:v>
                </c:pt>
                <c:pt idx="3657">
                  <c:v>31.118500000000001</c:v>
                </c:pt>
                <c:pt idx="3658">
                  <c:v>31.125399999999939</c:v>
                </c:pt>
                <c:pt idx="3659">
                  <c:v>31.132200000000001</c:v>
                </c:pt>
                <c:pt idx="3660">
                  <c:v>31.139099999999999</c:v>
                </c:pt>
                <c:pt idx="3661">
                  <c:v>31.145900000000001</c:v>
                </c:pt>
                <c:pt idx="3662">
                  <c:v>31.152799999999989</c:v>
                </c:pt>
                <c:pt idx="3663">
                  <c:v>31.159600000000001</c:v>
                </c:pt>
                <c:pt idx="3664">
                  <c:v>31.166399999999989</c:v>
                </c:pt>
                <c:pt idx="3665">
                  <c:v>31.173300000000001</c:v>
                </c:pt>
                <c:pt idx="3666">
                  <c:v>31.180099999999989</c:v>
                </c:pt>
                <c:pt idx="3667">
                  <c:v>31.187000000000001</c:v>
                </c:pt>
                <c:pt idx="3668">
                  <c:v>31.193800000000035</c:v>
                </c:pt>
                <c:pt idx="3669">
                  <c:v>31.200699999999919</c:v>
                </c:pt>
                <c:pt idx="3670">
                  <c:v>31.2075</c:v>
                </c:pt>
                <c:pt idx="3671">
                  <c:v>31.214300000000001</c:v>
                </c:pt>
                <c:pt idx="3672">
                  <c:v>31.2212</c:v>
                </c:pt>
                <c:pt idx="3673">
                  <c:v>31.228000000000002</c:v>
                </c:pt>
                <c:pt idx="3674">
                  <c:v>31.234900000000035</c:v>
                </c:pt>
                <c:pt idx="3675">
                  <c:v>31.241700000000002</c:v>
                </c:pt>
                <c:pt idx="3676">
                  <c:v>31.24859999999989</c:v>
                </c:pt>
                <c:pt idx="3677">
                  <c:v>31.255400000000002</c:v>
                </c:pt>
                <c:pt idx="3678">
                  <c:v>31.262199999999897</c:v>
                </c:pt>
                <c:pt idx="3679">
                  <c:v>31.269100000000002</c:v>
                </c:pt>
                <c:pt idx="3680">
                  <c:v>31.2759</c:v>
                </c:pt>
                <c:pt idx="3681">
                  <c:v>31.282800000000002</c:v>
                </c:pt>
                <c:pt idx="3682">
                  <c:v>31.289599999999897</c:v>
                </c:pt>
                <c:pt idx="3683">
                  <c:v>31.296500000000002</c:v>
                </c:pt>
                <c:pt idx="3684">
                  <c:v>31.3033</c:v>
                </c:pt>
                <c:pt idx="3685">
                  <c:v>31.310099999999988</c:v>
                </c:pt>
                <c:pt idx="3686">
                  <c:v>31.317000000000064</c:v>
                </c:pt>
                <c:pt idx="3687">
                  <c:v>31.323799999999924</c:v>
                </c:pt>
                <c:pt idx="3688">
                  <c:v>31.3307</c:v>
                </c:pt>
                <c:pt idx="3689">
                  <c:v>31.337499999999999</c:v>
                </c:pt>
                <c:pt idx="3690">
                  <c:v>31.3444</c:v>
                </c:pt>
                <c:pt idx="3691">
                  <c:v>31.351199999999999</c:v>
                </c:pt>
                <c:pt idx="3692">
                  <c:v>31.358000000000001</c:v>
                </c:pt>
                <c:pt idx="3693">
                  <c:v>31.364899999999999</c:v>
                </c:pt>
                <c:pt idx="3694">
                  <c:v>31.371700000000001</c:v>
                </c:pt>
                <c:pt idx="3695">
                  <c:v>31.378599999999924</c:v>
                </c:pt>
                <c:pt idx="3696">
                  <c:v>31.385399999999908</c:v>
                </c:pt>
                <c:pt idx="3697">
                  <c:v>31.392299999999924</c:v>
                </c:pt>
                <c:pt idx="3698">
                  <c:v>31.399100000000001</c:v>
                </c:pt>
                <c:pt idx="3699">
                  <c:v>31.405899999999935</c:v>
                </c:pt>
                <c:pt idx="3700">
                  <c:v>31.412800000000001</c:v>
                </c:pt>
                <c:pt idx="3701">
                  <c:v>31.419599999999939</c:v>
                </c:pt>
                <c:pt idx="3702">
                  <c:v>31.426499999999912</c:v>
                </c:pt>
                <c:pt idx="3703">
                  <c:v>31.433299999999939</c:v>
                </c:pt>
                <c:pt idx="3704">
                  <c:v>31.440199999999912</c:v>
                </c:pt>
                <c:pt idx="3705">
                  <c:v>31.446999999999989</c:v>
                </c:pt>
                <c:pt idx="3706">
                  <c:v>31.453800000000001</c:v>
                </c:pt>
                <c:pt idx="3707">
                  <c:v>31.460699999999882</c:v>
                </c:pt>
                <c:pt idx="3708">
                  <c:v>31.467499999999919</c:v>
                </c:pt>
                <c:pt idx="3709">
                  <c:v>31.474399999999989</c:v>
                </c:pt>
                <c:pt idx="3710">
                  <c:v>31.481199999999919</c:v>
                </c:pt>
                <c:pt idx="3711">
                  <c:v>31.488099999999882</c:v>
                </c:pt>
                <c:pt idx="3712">
                  <c:v>31.494900000000001</c:v>
                </c:pt>
                <c:pt idx="3713">
                  <c:v>31.501799999999989</c:v>
                </c:pt>
                <c:pt idx="3714">
                  <c:v>31.50859999999992</c:v>
                </c:pt>
                <c:pt idx="3715">
                  <c:v>31.5154</c:v>
                </c:pt>
                <c:pt idx="3716">
                  <c:v>31.52229999999992</c:v>
                </c:pt>
                <c:pt idx="3717">
                  <c:v>31.5291</c:v>
                </c:pt>
                <c:pt idx="3718">
                  <c:v>31.536000000000001</c:v>
                </c:pt>
                <c:pt idx="3719">
                  <c:v>31.5428</c:v>
                </c:pt>
                <c:pt idx="3720">
                  <c:v>31.54969999999992</c:v>
                </c:pt>
                <c:pt idx="3721">
                  <c:v>31.5565</c:v>
                </c:pt>
                <c:pt idx="3722">
                  <c:v>31.563300000000002</c:v>
                </c:pt>
                <c:pt idx="3723">
                  <c:v>31.5702</c:v>
                </c:pt>
                <c:pt idx="3724">
                  <c:v>31.577000000000005</c:v>
                </c:pt>
                <c:pt idx="3725">
                  <c:v>31.5839</c:v>
                </c:pt>
                <c:pt idx="3726">
                  <c:v>31.59069999999992</c:v>
                </c:pt>
                <c:pt idx="3727">
                  <c:v>31.5976</c:v>
                </c:pt>
                <c:pt idx="3728">
                  <c:v>31.604399999999988</c:v>
                </c:pt>
                <c:pt idx="3729">
                  <c:v>31.611200000000068</c:v>
                </c:pt>
                <c:pt idx="3730">
                  <c:v>31.618099999999988</c:v>
                </c:pt>
                <c:pt idx="3731">
                  <c:v>31.624900000000068</c:v>
                </c:pt>
                <c:pt idx="3732">
                  <c:v>31.631799999999988</c:v>
                </c:pt>
                <c:pt idx="3733">
                  <c:v>31.6386</c:v>
                </c:pt>
                <c:pt idx="3734">
                  <c:v>31.64549999999992</c:v>
                </c:pt>
                <c:pt idx="3735">
                  <c:v>31.6523</c:v>
                </c:pt>
                <c:pt idx="3736">
                  <c:v>31.659099999999999</c:v>
                </c:pt>
                <c:pt idx="3737">
                  <c:v>31.666</c:v>
                </c:pt>
                <c:pt idx="3738">
                  <c:v>31.672799999999924</c:v>
                </c:pt>
                <c:pt idx="3739">
                  <c:v>31.6797</c:v>
                </c:pt>
                <c:pt idx="3740">
                  <c:v>31.686499999999924</c:v>
                </c:pt>
                <c:pt idx="3741">
                  <c:v>31.6934</c:v>
                </c:pt>
                <c:pt idx="3742">
                  <c:v>31.700199999999931</c:v>
                </c:pt>
                <c:pt idx="3743">
                  <c:v>31.707000000000001</c:v>
                </c:pt>
                <c:pt idx="3744">
                  <c:v>31.713899999999999</c:v>
                </c:pt>
                <c:pt idx="3745">
                  <c:v>31.720699999999912</c:v>
                </c:pt>
                <c:pt idx="3746">
                  <c:v>31.727599999999935</c:v>
                </c:pt>
                <c:pt idx="3747">
                  <c:v>31.734400000000001</c:v>
                </c:pt>
                <c:pt idx="3748">
                  <c:v>31.741299999999935</c:v>
                </c:pt>
                <c:pt idx="3749">
                  <c:v>31.748099999999912</c:v>
                </c:pt>
                <c:pt idx="3750">
                  <c:v>31.754899999999999</c:v>
                </c:pt>
                <c:pt idx="3751">
                  <c:v>31.761800000000001</c:v>
                </c:pt>
                <c:pt idx="3752">
                  <c:v>31.768599999999882</c:v>
                </c:pt>
                <c:pt idx="3753">
                  <c:v>31.775499999999912</c:v>
                </c:pt>
                <c:pt idx="3754">
                  <c:v>31.782299999999882</c:v>
                </c:pt>
                <c:pt idx="3755">
                  <c:v>31.789199999999912</c:v>
                </c:pt>
                <c:pt idx="3756">
                  <c:v>31.795999999999989</c:v>
                </c:pt>
                <c:pt idx="3757">
                  <c:v>31.802800000000001</c:v>
                </c:pt>
                <c:pt idx="3758">
                  <c:v>31.809699999999989</c:v>
                </c:pt>
                <c:pt idx="3759">
                  <c:v>31.816500000000001</c:v>
                </c:pt>
                <c:pt idx="3760">
                  <c:v>31.823399999999989</c:v>
                </c:pt>
                <c:pt idx="3761">
                  <c:v>31.830200000000001</c:v>
                </c:pt>
                <c:pt idx="3762">
                  <c:v>31.837100000000031</c:v>
                </c:pt>
                <c:pt idx="3763">
                  <c:v>31.843900000000001</c:v>
                </c:pt>
                <c:pt idx="3764">
                  <c:v>31.8507</c:v>
                </c:pt>
                <c:pt idx="3765">
                  <c:v>31.857600000000001</c:v>
                </c:pt>
                <c:pt idx="3766">
                  <c:v>31.8644</c:v>
                </c:pt>
                <c:pt idx="3767">
                  <c:v>31.871300000000005</c:v>
                </c:pt>
                <c:pt idx="3768">
                  <c:v>31.8781</c:v>
                </c:pt>
                <c:pt idx="3769">
                  <c:v>31.885000000000002</c:v>
                </c:pt>
                <c:pt idx="3770">
                  <c:v>31.891800000000035</c:v>
                </c:pt>
                <c:pt idx="3771">
                  <c:v>31.89859999999992</c:v>
                </c:pt>
                <c:pt idx="3772">
                  <c:v>31.905499999999897</c:v>
                </c:pt>
                <c:pt idx="3773">
                  <c:v>31.91229999999992</c:v>
                </c:pt>
                <c:pt idx="3774">
                  <c:v>31.9192</c:v>
                </c:pt>
                <c:pt idx="3775">
                  <c:v>31.92599999999992</c:v>
                </c:pt>
                <c:pt idx="3776">
                  <c:v>31.9329</c:v>
                </c:pt>
                <c:pt idx="3777">
                  <c:v>31.93969999999992</c:v>
                </c:pt>
                <c:pt idx="3778">
                  <c:v>31.946499999999901</c:v>
                </c:pt>
                <c:pt idx="3779">
                  <c:v>31.95339999999992</c:v>
                </c:pt>
                <c:pt idx="3780">
                  <c:v>31.960199999999908</c:v>
                </c:pt>
                <c:pt idx="3781">
                  <c:v>31.967099999999924</c:v>
                </c:pt>
                <c:pt idx="3782">
                  <c:v>31.9739</c:v>
                </c:pt>
                <c:pt idx="3783">
                  <c:v>31.980799999999867</c:v>
                </c:pt>
                <c:pt idx="3784">
                  <c:v>31.987599999999915</c:v>
                </c:pt>
                <c:pt idx="3785">
                  <c:v>31.994399999999931</c:v>
                </c:pt>
                <c:pt idx="3786">
                  <c:v>32.001300000000001</c:v>
                </c:pt>
                <c:pt idx="3787">
                  <c:v>32.008100000000013</c:v>
                </c:pt>
                <c:pt idx="3788">
                  <c:v>32.015000000000001</c:v>
                </c:pt>
                <c:pt idx="3789">
                  <c:v>32.021800000000006</c:v>
                </c:pt>
                <c:pt idx="3790">
                  <c:v>32.028600000000012</c:v>
                </c:pt>
                <c:pt idx="3791">
                  <c:v>32.035500000000013</c:v>
                </c:pt>
                <c:pt idx="3792">
                  <c:v>32.042300000000012</c:v>
                </c:pt>
                <c:pt idx="3793">
                  <c:v>32.049200000000006</c:v>
                </c:pt>
                <c:pt idx="3794">
                  <c:v>32.056000000000004</c:v>
                </c:pt>
                <c:pt idx="3795">
                  <c:v>32.062900000000013</c:v>
                </c:pt>
                <c:pt idx="3796">
                  <c:v>32.069700000000012</c:v>
                </c:pt>
                <c:pt idx="3797">
                  <c:v>32.076500000000003</c:v>
                </c:pt>
                <c:pt idx="3798">
                  <c:v>32.083400000000005</c:v>
                </c:pt>
                <c:pt idx="3799">
                  <c:v>32.090200000000003</c:v>
                </c:pt>
                <c:pt idx="3800">
                  <c:v>32.097100000000012</c:v>
                </c:pt>
                <c:pt idx="3801">
                  <c:v>32.103900000000003</c:v>
                </c:pt>
                <c:pt idx="3802">
                  <c:v>32.110800000000005</c:v>
                </c:pt>
                <c:pt idx="3803">
                  <c:v>32.117599999999996</c:v>
                </c:pt>
                <c:pt idx="3804">
                  <c:v>32.124500000000012</c:v>
                </c:pt>
                <c:pt idx="3805">
                  <c:v>32.131300000000003</c:v>
                </c:pt>
                <c:pt idx="3806">
                  <c:v>32.138200000000012</c:v>
                </c:pt>
                <c:pt idx="3807">
                  <c:v>32.145000000000003</c:v>
                </c:pt>
                <c:pt idx="3808">
                  <c:v>32.151799999999994</c:v>
                </c:pt>
                <c:pt idx="3809">
                  <c:v>32.158700000000003</c:v>
                </c:pt>
                <c:pt idx="3810">
                  <c:v>32.165500000000137</c:v>
                </c:pt>
                <c:pt idx="3811">
                  <c:v>32.172400000000003</c:v>
                </c:pt>
                <c:pt idx="3812">
                  <c:v>32.179200000000002</c:v>
                </c:pt>
                <c:pt idx="3813">
                  <c:v>32.186100000000003</c:v>
                </c:pt>
                <c:pt idx="3814">
                  <c:v>32.192900000000137</c:v>
                </c:pt>
                <c:pt idx="3815">
                  <c:v>32.199700000000121</c:v>
                </c:pt>
                <c:pt idx="3816">
                  <c:v>32.206600000000002</c:v>
                </c:pt>
                <c:pt idx="3817">
                  <c:v>32.2134</c:v>
                </c:pt>
                <c:pt idx="3818">
                  <c:v>32.220300000000137</c:v>
                </c:pt>
                <c:pt idx="3819">
                  <c:v>32.227100000000121</c:v>
                </c:pt>
                <c:pt idx="3820">
                  <c:v>32.234000000000002</c:v>
                </c:pt>
                <c:pt idx="3821">
                  <c:v>32.2408</c:v>
                </c:pt>
                <c:pt idx="3822">
                  <c:v>32.247600000000006</c:v>
                </c:pt>
                <c:pt idx="3823">
                  <c:v>32.2545</c:v>
                </c:pt>
                <c:pt idx="3824">
                  <c:v>32.261300000000013</c:v>
                </c:pt>
                <c:pt idx="3825">
                  <c:v>32.268200000000121</c:v>
                </c:pt>
                <c:pt idx="3826">
                  <c:v>32.275000000000013</c:v>
                </c:pt>
                <c:pt idx="3827">
                  <c:v>32.281800000000004</c:v>
                </c:pt>
                <c:pt idx="3828">
                  <c:v>32.288700000000013</c:v>
                </c:pt>
                <c:pt idx="3829">
                  <c:v>32.295500000000175</c:v>
                </c:pt>
                <c:pt idx="3830">
                  <c:v>32.302400000000006</c:v>
                </c:pt>
                <c:pt idx="3831">
                  <c:v>32.309200000000004</c:v>
                </c:pt>
                <c:pt idx="3832">
                  <c:v>32.316099999999999</c:v>
                </c:pt>
                <c:pt idx="3833">
                  <c:v>32.322900000000011</c:v>
                </c:pt>
                <c:pt idx="3834">
                  <c:v>32.329700000000003</c:v>
                </c:pt>
                <c:pt idx="3835">
                  <c:v>32.336600000000004</c:v>
                </c:pt>
                <c:pt idx="3836">
                  <c:v>32.343399999999995</c:v>
                </c:pt>
                <c:pt idx="3837">
                  <c:v>32.350299999999997</c:v>
                </c:pt>
                <c:pt idx="3838">
                  <c:v>32.357099999999996</c:v>
                </c:pt>
                <c:pt idx="3839">
                  <c:v>32.364000000000004</c:v>
                </c:pt>
                <c:pt idx="3840">
                  <c:v>32.370799999999996</c:v>
                </c:pt>
                <c:pt idx="3841">
                  <c:v>32.377699999999997</c:v>
                </c:pt>
                <c:pt idx="3842">
                  <c:v>32.384499999999996</c:v>
                </c:pt>
                <c:pt idx="3843">
                  <c:v>32.391300000000001</c:v>
                </c:pt>
                <c:pt idx="3844">
                  <c:v>32.398200000000003</c:v>
                </c:pt>
                <c:pt idx="3845">
                  <c:v>32.405000000000001</c:v>
                </c:pt>
                <c:pt idx="3846">
                  <c:v>32.411899999999996</c:v>
                </c:pt>
                <c:pt idx="3847">
                  <c:v>32.418700000000001</c:v>
                </c:pt>
                <c:pt idx="3848">
                  <c:v>32.425600000000003</c:v>
                </c:pt>
                <c:pt idx="3849">
                  <c:v>32.432400000000001</c:v>
                </c:pt>
                <c:pt idx="3850">
                  <c:v>32.4392</c:v>
                </c:pt>
                <c:pt idx="3851">
                  <c:v>32.446100000000001</c:v>
                </c:pt>
                <c:pt idx="3852">
                  <c:v>32.4529</c:v>
                </c:pt>
                <c:pt idx="3853">
                  <c:v>32.459799999999994</c:v>
                </c:pt>
                <c:pt idx="3854">
                  <c:v>32.4666</c:v>
                </c:pt>
                <c:pt idx="3855">
                  <c:v>32.473500000000001</c:v>
                </c:pt>
                <c:pt idx="3856">
                  <c:v>32.4803</c:v>
                </c:pt>
                <c:pt idx="3857">
                  <c:v>32.487099999999998</c:v>
                </c:pt>
                <c:pt idx="3858">
                  <c:v>32.494</c:v>
                </c:pt>
                <c:pt idx="3859">
                  <c:v>32.500800000000005</c:v>
                </c:pt>
                <c:pt idx="3860">
                  <c:v>32.5077</c:v>
                </c:pt>
                <c:pt idx="3861">
                  <c:v>32.514499999999998</c:v>
                </c:pt>
                <c:pt idx="3862">
                  <c:v>32.521300000000011</c:v>
                </c:pt>
                <c:pt idx="3863">
                  <c:v>32.528200000000012</c:v>
                </c:pt>
                <c:pt idx="3864">
                  <c:v>32.535000000000011</c:v>
                </c:pt>
                <c:pt idx="3865">
                  <c:v>32.541899999999998</c:v>
                </c:pt>
                <c:pt idx="3866">
                  <c:v>32.548700000000011</c:v>
                </c:pt>
                <c:pt idx="3867">
                  <c:v>32.555600000000005</c:v>
                </c:pt>
                <c:pt idx="3868">
                  <c:v>32.562400000000011</c:v>
                </c:pt>
                <c:pt idx="3869">
                  <c:v>32.569200000000002</c:v>
                </c:pt>
                <c:pt idx="3870">
                  <c:v>32.576100000000011</c:v>
                </c:pt>
                <c:pt idx="3871">
                  <c:v>32.582900000000002</c:v>
                </c:pt>
                <c:pt idx="3872">
                  <c:v>32.589800000000004</c:v>
                </c:pt>
                <c:pt idx="3873">
                  <c:v>32.596600000000002</c:v>
                </c:pt>
                <c:pt idx="3874">
                  <c:v>32.603500000000011</c:v>
                </c:pt>
                <c:pt idx="3875">
                  <c:v>32.610300000000002</c:v>
                </c:pt>
                <c:pt idx="3876">
                  <c:v>32.617200000000004</c:v>
                </c:pt>
                <c:pt idx="3877">
                  <c:v>32.624000000000002</c:v>
                </c:pt>
                <c:pt idx="3878">
                  <c:v>32.630900000000011</c:v>
                </c:pt>
                <c:pt idx="3879">
                  <c:v>32.637700000000002</c:v>
                </c:pt>
                <c:pt idx="3880">
                  <c:v>32.644500000000001</c:v>
                </c:pt>
                <c:pt idx="3881">
                  <c:v>32.651399999999995</c:v>
                </c:pt>
                <c:pt idx="3882">
                  <c:v>32.658200000000001</c:v>
                </c:pt>
                <c:pt idx="3883">
                  <c:v>32.665100000000159</c:v>
                </c:pt>
                <c:pt idx="3884">
                  <c:v>32.671900000000001</c:v>
                </c:pt>
                <c:pt idx="3885">
                  <c:v>32.678800000000003</c:v>
                </c:pt>
                <c:pt idx="3886">
                  <c:v>32.685600000000001</c:v>
                </c:pt>
                <c:pt idx="3887">
                  <c:v>32.692400000000013</c:v>
                </c:pt>
                <c:pt idx="3888">
                  <c:v>32.699300000000129</c:v>
                </c:pt>
                <c:pt idx="3889">
                  <c:v>32.706100000000013</c:v>
                </c:pt>
                <c:pt idx="3890">
                  <c:v>32.713000000000001</c:v>
                </c:pt>
                <c:pt idx="3891">
                  <c:v>32.719800000000006</c:v>
                </c:pt>
                <c:pt idx="3892">
                  <c:v>32.726600000000012</c:v>
                </c:pt>
                <c:pt idx="3893">
                  <c:v>32.733500000000063</c:v>
                </c:pt>
                <c:pt idx="3894">
                  <c:v>32.740300000000012</c:v>
                </c:pt>
                <c:pt idx="3895">
                  <c:v>32.747200000000007</c:v>
                </c:pt>
                <c:pt idx="3896">
                  <c:v>32.754000000000005</c:v>
                </c:pt>
                <c:pt idx="3897">
                  <c:v>32.760900000000063</c:v>
                </c:pt>
                <c:pt idx="3898">
                  <c:v>32.767700000000012</c:v>
                </c:pt>
                <c:pt idx="3899">
                  <c:v>32.774500000000003</c:v>
                </c:pt>
                <c:pt idx="3900">
                  <c:v>32.781400000000005</c:v>
                </c:pt>
                <c:pt idx="3901">
                  <c:v>32.788200000000003</c:v>
                </c:pt>
                <c:pt idx="3902">
                  <c:v>32.795100000000204</c:v>
                </c:pt>
                <c:pt idx="3903">
                  <c:v>32.801899999999996</c:v>
                </c:pt>
                <c:pt idx="3904">
                  <c:v>32.808800000000005</c:v>
                </c:pt>
                <c:pt idx="3905">
                  <c:v>32.815599999999996</c:v>
                </c:pt>
                <c:pt idx="3906">
                  <c:v>32.822500000000012</c:v>
                </c:pt>
                <c:pt idx="3907">
                  <c:v>32.829300000000003</c:v>
                </c:pt>
                <c:pt idx="3908">
                  <c:v>32.836100000000002</c:v>
                </c:pt>
                <c:pt idx="3909">
                  <c:v>32.843000000000004</c:v>
                </c:pt>
                <c:pt idx="3910">
                  <c:v>32.849799999999995</c:v>
                </c:pt>
                <c:pt idx="3911">
                  <c:v>32.856699999999996</c:v>
                </c:pt>
                <c:pt idx="3912">
                  <c:v>32.863500000000002</c:v>
                </c:pt>
                <c:pt idx="3913">
                  <c:v>32.870400000000004</c:v>
                </c:pt>
                <c:pt idx="3914">
                  <c:v>32.877199999999995</c:v>
                </c:pt>
                <c:pt idx="3915">
                  <c:v>32.883999999999993</c:v>
                </c:pt>
                <c:pt idx="3916">
                  <c:v>32.890900000000002</c:v>
                </c:pt>
                <c:pt idx="3917">
                  <c:v>32.8977</c:v>
                </c:pt>
                <c:pt idx="3918">
                  <c:v>32.904599999999995</c:v>
                </c:pt>
                <c:pt idx="3919">
                  <c:v>32.911399999999993</c:v>
                </c:pt>
                <c:pt idx="3920">
                  <c:v>32.918300000000002</c:v>
                </c:pt>
                <c:pt idx="3921">
                  <c:v>32.925100000000121</c:v>
                </c:pt>
                <c:pt idx="3922">
                  <c:v>32.931899999999999</c:v>
                </c:pt>
                <c:pt idx="3923">
                  <c:v>32.938800000000001</c:v>
                </c:pt>
                <c:pt idx="3924">
                  <c:v>32.945600000000006</c:v>
                </c:pt>
                <c:pt idx="3925">
                  <c:v>32.952500000000001</c:v>
                </c:pt>
                <c:pt idx="3926">
                  <c:v>32.959299999999999</c:v>
                </c:pt>
                <c:pt idx="3927">
                  <c:v>32.966100000000012</c:v>
                </c:pt>
                <c:pt idx="3928">
                  <c:v>32.973000000000006</c:v>
                </c:pt>
                <c:pt idx="3929">
                  <c:v>32.979800000000004</c:v>
                </c:pt>
                <c:pt idx="3930">
                  <c:v>32.986699999999999</c:v>
                </c:pt>
                <c:pt idx="3931">
                  <c:v>32.993500000000012</c:v>
                </c:pt>
                <c:pt idx="3932">
                  <c:v>33.000400000000006</c:v>
                </c:pt>
                <c:pt idx="3933">
                  <c:v>33.007200000000005</c:v>
                </c:pt>
                <c:pt idx="3934">
                  <c:v>33.013999999999996</c:v>
                </c:pt>
                <c:pt idx="3935">
                  <c:v>33.020900000000012</c:v>
                </c:pt>
                <c:pt idx="3936">
                  <c:v>33.027700000000003</c:v>
                </c:pt>
                <c:pt idx="3937">
                  <c:v>33.034600000000005</c:v>
                </c:pt>
                <c:pt idx="3938">
                  <c:v>33.041399999999996</c:v>
                </c:pt>
                <c:pt idx="3939">
                  <c:v>33.048300000000012</c:v>
                </c:pt>
                <c:pt idx="3940">
                  <c:v>33.055100000000003</c:v>
                </c:pt>
                <c:pt idx="3941">
                  <c:v>33.062000000000012</c:v>
                </c:pt>
                <c:pt idx="3942">
                  <c:v>33.068800000000003</c:v>
                </c:pt>
                <c:pt idx="3943">
                  <c:v>33.075600000000001</c:v>
                </c:pt>
                <c:pt idx="3944">
                  <c:v>33.082500000000003</c:v>
                </c:pt>
                <c:pt idx="3945">
                  <c:v>33.089300000000001</c:v>
                </c:pt>
                <c:pt idx="3946">
                  <c:v>33.096200000000003</c:v>
                </c:pt>
                <c:pt idx="3947">
                  <c:v>33.103000000000002</c:v>
                </c:pt>
                <c:pt idx="3948">
                  <c:v>33.109900000000003</c:v>
                </c:pt>
                <c:pt idx="3949">
                  <c:v>33.116700000000002</c:v>
                </c:pt>
                <c:pt idx="3950">
                  <c:v>33.123600000000003</c:v>
                </c:pt>
                <c:pt idx="3951">
                  <c:v>33.130400000000002</c:v>
                </c:pt>
                <c:pt idx="3952">
                  <c:v>33.1372</c:v>
                </c:pt>
                <c:pt idx="3953">
                  <c:v>33.144100000000002</c:v>
                </c:pt>
                <c:pt idx="3954">
                  <c:v>33.1509</c:v>
                </c:pt>
                <c:pt idx="3955">
                  <c:v>33.157799999999995</c:v>
                </c:pt>
                <c:pt idx="3956">
                  <c:v>33.1646</c:v>
                </c:pt>
                <c:pt idx="3957">
                  <c:v>33.171500000000002</c:v>
                </c:pt>
                <c:pt idx="3958">
                  <c:v>33.178300000000121</c:v>
                </c:pt>
                <c:pt idx="3959">
                  <c:v>33.185100000000013</c:v>
                </c:pt>
                <c:pt idx="3960">
                  <c:v>33.192000000000121</c:v>
                </c:pt>
                <c:pt idx="3961">
                  <c:v>33.198800000000013</c:v>
                </c:pt>
                <c:pt idx="3962">
                  <c:v>33.205700000000121</c:v>
                </c:pt>
                <c:pt idx="3963">
                  <c:v>33.212500000000013</c:v>
                </c:pt>
                <c:pt idx="3964">
                  <c:v>33.219300000000011</c:v>
                </c:pt>
                <c:pt idx="3965">
                  <c:v>33.226200000000013</c:v>
                </c:pt>
                <c:pt idx="3966">
                  <c:v>33.233000000000011</c:v>
                </c:pt>
                <c:pt idx="3967">
                  <c:v>33.239900000000013</c:v>
                </c:pt>
                <c:pt idx="3968">
                  <c:v>33.246700000000011</c:v>
                </c:pt>
                <c:pt idx="3969">
                  <c:v>33.253600000000006</c:v>
                </c:pt>
                <c:pt idx="3970">
                  <c:v>33.260400000000011</c:v>
                </c:pt>
                <c:pt idx="3971">
                  <c:v>33.267200000000003</c:v>
                </c:pt>
                <c:pt idx="3972">
                  <c:v>33.274100000000011</c:v>
                </c:pt>
                <c:pt idx="3973">
                  <c:v>33.280900000000003</c:v>
                </c:pt>
                <c:pt idx="3974">
                  <c:v>33.287800000000004</c:v>
                </c:pt>
                <c:pt idx="3975">
                  <c:v>33.294600000000003</c:v>
                </c:pt>
                <c:pt idx="3976">
                  <c:v>33.301499999999997</c:v>
                </c:pt>
                <c:pt idx="3977">
                  <c:v>33.308300000000003</c:v>
                </c:pt>
                <c:pt idx="3978">
                  <c:v>33.315200000000004</c:v>
                </c:pt>
                <c:pt idx="3979">
                  <c:v>33.322000000000003</c:v>
                </c:pt>
                <c:pt idx="3980">
                  <c:v>33.328800000000001</c:v>
                </c:pt>
                <c:pt idx="3981">
                  <c:v>33.335700000000003</c:v>
                </c:pt>
                <c:pt idx="3982">
                  <c:v>33.342500000000001</c:v>
                </c:pt>
                <c:pt idx="3983">
                  <c:v>33.349399999999996</c:v>
                </c:pt>
                <c:pt idx="3984">
                  <c:v>33.356199999999994</c:v>
                </c:pt>
                <c:pt idx="3985">
                  <c:v>33.363100000000003</c:v>
                </c:pt>
                <c:pt idx="3986">
                  <c:v>33.369900000000001</c:v>
                </c:pt>
                <c:pt idx="3987">
                  <c:v>33.3767</c:v>
                </c:pt>
                <c:pt idx="3988">
                  <c:v>33.383599999999994</c:v>
                </c:pt>
                <c:pt idx="3989">
                  <c:v>33.3904</c:v>
                </c:pt>
                <c:pt idx="3990">
                  <c:v>33.397300000000001</c:v>
                </c:pt>
                <c:pt idx="3991">
                  <c:v>33.4041</c:v>
                </c:pt>
                <c:pt idx="3992">
                  <c:v>33.410999999999994</c:v>
                </c:pt>
                <c:pt idx="3993">
                  <c:v>33.417799999999993</c:v>
                </c:pt>
                <c:pt idx="3994">
                  <c:v>33.424600000000005</c:v>
                </c:pt>
                <c:pt idx="3995">
                  <c:v>33.4315</c:v>
                </c:pt>
                <c:pt idx="3996">
                  <c:v>33.438300000000012</c:v>
                </c:pt>
                <c:pt idx="3997">
                  <c:v>33.4452</c:v>
                </c:pt>
                <c:pt idx="3998">
                  <c:v>33.451999999999998</c:v>
                </c:pt>
                <c:pt idx="3999">
                  <c:v>33.458800000000004</c:v>
                </c:pt>
                <c:pt idx="4000">
                  <c:v>33.465700000000012</c:v>
                </c:pt>
                <c:pt idx="4001">
                  <c:v>33.472500000000011</c:v>
                </c:pt>
                <c:pt idx="4002">
                  <c:v>33.479400000000005</c:v>
                </c:pt>
                <c:pt idx="4003">
                  <c:v>33.486200000000004</c:v>
                </c:pt>
                <c:pt idx="4004">
                  <c:v>33.493100000000013</c:v>
                </c:pt>
                <c:pt idx="4005">
                  <c:v>33.499900000000011</c:v>
                </c:pt>
                <c:pt idx="4006">
                  <c:v>33.506700000000002</c:v>
                </c:pt>
                <c:pt idx="4007">
                  <c:v>33.513600000000004</c:v>
                </c:pt>
                <c:pt idx="4008">
                  <c:v>33.520400000000002</c:v>
                </c:pt>
                <c:pt idx="4009">
                  <c:v>33.527300000000011</c:v>
                </c:pt>
                <c:pt idx="4010">
                  <c:v>33.534100000000002</c:v>
                </c:pt>
                <c:pt idx="4011">
                  <c:v>33.541000000000004</c:v>
                </c:pt>
                <c:pt idx="4012">
                  <c:v>33.547799999999995</c:v>
                </c:pt>
                <c:pt idx="4013">
                  <c:v>33.554699999999997</c:v>
                </c:pt>
                <c:pt idx="4014">
                  <c:v>33.561500000000002</c:v>
                </c:pt>
                <c:pt idx="4015">
                  <c:v>33.568300000000121</c:v>
                </c:pt>
                <c:pt idx="4016">
                  <c:v>33.575200000000002</c:v>
                </c:pt>
                <c:pt idx="4017">
                  <c:v>33.582000000000001</c:v>
                </c:pt>
                <c:pt idx="4018">
                  <c:v>33.588900000000002</c:v>
                </c:pt>
                <c:pt idx="4019">
                  <c:v>33.595700000000122</c:v>
                </c:pt>
                <c:pt idx="4020">
                  <c:v>33.602600000000002</c:v>
                </c:pt>
                <c:pt idx="4021">
                  <c:v>33.609400000000001</c:v>
                </c:pt>
                <c:pt idx="4022">
                  <c:v>33.616200000000006</c:v>
                </c:pt>
                <c:pt idx="4023">
                  <c:v>33.623100000000129</c:v>
                </c:pt>
                <c:pt idx="4024">
                  <c:v>33.629900000000013</c:v>
                </c:pt>
                <c:pt idx="4025">
                  <c:v>33.636800000000001</c:v>
                </c:pt>
                <c:pt idx="4026">
                  <c:v>33.643600000000006</c:v>
                </c:pt>
                <c:pt idx="4027">
                  <c:v>33.650400000000005</c:v>
                </c:pt>
                <c:pt idx="4028">
                  <c:v>33.657299999999999</c:v>
                </c:pt>
                <c:pt idx="4029">
                  <c:v>33.664100000000012</c:v>
                </c:pt>
                <c:pt idx="4030">
                  <c:v>33.671000000000006</c:v>
                </c:pt>
                <c:pt idx="4031">
                  <c:v>33.677800000000005</c:v>
                </c:pt>
                <c:pt idx="4032">
                  <c:v>33.684699999999999</c:v>
                </c:pt>
                <c:pt idx="4033">
                  <c:v>33.691500000000012</c:v>
                </c:pt>
                <c:pt idx="4034">
                  <c:v>33.698300000000167</c:v>
                </c:pt>
                <c:pt idx="4035">
                  <c:v>33.705200000000012</c:v>
                </c:pt>
                <c:pt idx="4036">
                  <c:v>33.712000000000003</c:v>
                </c:pt>
                <c:pt idx="4037">
                  <c:v>33.718900000000012</c:v>
                </c:pt>
                <c:pt idx="4038">
                  <c:v>33.725700000000167</c:v>
                </c:pt>
                <c:pt idx="4039">
                  <c:v>33.732600000000012</c:v>
                </c:pt>
                <c:pt idx="4040">
                  <c:v>33.739400000000003</c:v>
                </c:pt>
                <c:pt idx="4041">
                  <c:v>33.746300000000012</c:v>
                </c:pt>
                <c:pt idx="4042">
                  <c:v>33.753100000000003</c:v>
                </c:pt>
                <c:pt idx="4043">
                  <c:v>33.760000000000012</c:v>
                </c:pt>
                <c:pt idx="4044">
                  <c:v>33.766800000000003</c:v>
                </c:pt>
                <c:pt idx="4045">
                  <c:v>33.773600000000002</c:v>
                </c:pt>
                <c:pt idx="4046">
                  <c:v>33.780500000000011</c:v>
                </c:pt>
                <c:pt idx="4047">
                  <c:v>33.787300000000002</c:v>
                </c:pt>
                <c:pt idx="4048">
                  <c:v>33.794200000000011</c:v>
                </c:pt>
                <c:pt idx="4049">
                  <c:v>33.800999999999995</c:v>
                </c:pt>
                <c:pt idx="4050">
                  <c:v>33.807899999999997</c:v>
                </c:pt>
                <c:pt idx="4051">
                  <c:v>33.814699999999995</c:v>
                </c:pt>
                <c:pt idx="4052">
                  <c:v>33.8215</c:v>
                </c:pt>
                <c:pt idx="4053">
                  <c:v>33.828400000000002</c:v>
                </c:pt>
                <c:pt idx="4054">
                  <c:v>33.8352</c:v>
                </c:pt>
                <c:pt idx="4055">
                  <c:v>33.842100000000002</c:v>
                </c:pt>
                <c:pt idx="4056">
                  <c:v>33.8489</c:v>
                </c:pt>
                <c:pt idx="4057">
                  <c:v>33.855799999999995</c:v>
                </c:pt>
                <c:pt idx="4058">
                  <c:v>33.8626</c:v>
                </c:pt>
                <c:pt idx="4059">
                  <c:v>33.869400000000006</c:v>
                </c:pt>
                <c:pt idx="4060">
                  <c:v>33.876300000000001</c:v>
                </c:pt>
                <c:pt idx="4061">
                  <c:v>33.883099999999999</c:v>
                </c:pt>
                <c:pt idx="4062">
                  <c:v>33.89</c:v>
                </c:pt>
                <c:pt idx="4063">
                  <c:v>33.896800000000006</c:v>
                </c:pt>
                <c:pt idx="4064">
                  <c:v>33.903600000000004</c:v>
                </c:pt>
                <c:pt idx="4065">
                  <c:v>33.910499999999999</c:v>
                </c:pt>
                <c:pt idx="4066">
                  <c:v>33.917299999999997</c:v>
                </c:pt>
                <c:pt idx="4067">
                  <c:v>33.924200000000006</c:v>
                </c:pt>
                <c:pt idx="4068">
                  <c:v>33.931000000000004</c:v>
                </c:pt>
                <c:pt idx="4069">
                  <c:v>33.937899999999999</c:v>
                </c:pt>
                <c:pt idx="4070">
                  <c:v>33.944699999999997</c:v>
                </c:pt>
                <c:pt idx="4071">
                  <c:v>33.951499999999996</c:v>
                </c:pt>
                <c:pt idx="4072">
                  <c:v>33.958400000000005</c:v>
                </c:pt>
                <c:pt idx="4073">
                  <c:v>33.965200000000003</c:v>
                </c:pt>
                <c:pt idx="4074">
                  <c:v>33.972100000000012</c:v>
                </c:pt>
                <c:pt idx="4075">
                  <c:v>33.978900000000003</c:v>
                </c:pt>
                <c:pt idx="4076">
                  <c:v>33.985800000000005</c:v>
                </c:pt>
                <c:pt idx="4077">
                  <c:v>33.992600000000003</c:v>
                </c:pt>
                <c:pt idx="4078">
                  <c:v>33.999500000000012</c:v>
                </c:pt>
                <c:pt idx="4079">
                  <c:v>34.006300000000003</c:v>
                </c:pt>
                <c:pt idx="4080">
                  <c:v>34.013100000000001</c:v>
                </c:pt>
                <c:pt idx="4081">
                  <c:v>34.020000000000003</c:v>
                </c:pt>
                <c:pt idx="4082">
                  <c:v>34.026800000000001</c:v>
                </c:pt>
                <c:pt idx="4083">
                  <c:v>34.033700000000003</c:v>
                </c:pt>
                <c:pt idx="4084">
                  <c:v>34.040500000000002</c:v>
                </c:pt>
                <c:pt idx="4085">
                  <c:v>34.047399999999996</c:v>
                </c:pt>
                <c:pt idx="4086">
                  <c:v>34.054199999999994</c:v>
                </c:pt>
                <c:pt idx="4087">
                  <c:v>34.061</c:v>
                </c:pt>
                <c:pt idx="4088">
                  <c:v>34.067900000000002</c:v>
                </c:pt>
                <c:pt idx="4089">
                  <c:v>34.0747</c:v>
                </c:pt>
                <c:pt idx="4090">
                  <c:v>34.081599999999995</c:v>
                </c:pt>
                <c:pt idx="4091">
                  <c:v>34.0884</c:v>
                </c:pt>
                <c:pt idx="4092">
                  <c:v>34.095300000000137</c:v>
                </c:pt>
                <c:pt idx="4093">
                  <c:v>34.102100000000121</c:v>
                </c:pt>
                <c:pt idx="4094">
                  <c:v>34.108900000000013</c:v>
                </c:pt>
                <c:pt idx="4095">
                  <c:v>34.1158</c:v>
                </c:pt>
                <c:pt idx="4096">
                  <c:v>34.122600000000013</c:v>
                </c:pt>
                <c:pt idx="4097">
                  <c:v>34.129500000000121</c:v>
                </c:pt>
                <c:pt idx="4098">
                  <c:v>34.136300000000013</c:v>
                </c:pt>
                <c:pt idx="4099">
                  <c:v>34.143100000000011</c:v>
                </c:pt>
                <c:pt idx="4100">
                  <c:v>34.15</c:v>
                </c:pt>
                <c:pt idx="4101">
                  <c:v>34.156800000000004</c:v>
                </c:pt>
                <c:pt idx="4102">
                  <c:v>34.163700000000013</c:v>
                </c:pt>
                <c:pt idx="4103">
                  <c:v>34.170500000000011</c:v>
                </c:pt>
                <c:pt idx="4104">
                  <c:v>34.177400000000006</c:v>
                </c:pt>
                <c:pt idx="4105">
                  <c:v>34.184200000000004</c:v>
                </c:pt>
                <c:pt idx="4106">
                  <c:v>34.191000000000003</c:v>
                </c:pt>
                <c:pt idx="4107">
                  <c:v>34.197900000000011</c:v>
                </c:pt>
                <c:pt idx="4108">
                  <c:v>34.204700000000003</c:v>
                </c:pt>
                <c:pt idx="4109">
                  <c:v>34.211600000000004</c:v>
                </c:pt>
                <c:pt idx="4110">
                  <c:v>34.218400000000003</c:v>
                </c:pt>
                <c:pt idx="4111">
                  <c:v>34.225300000000189</c:v>
                </c:pt>
                <c:pt idx="4112">
                  <c:v>34.232100000000159</c:v>
                </c:pt>
                <c:pt idx="4113">
                  <c:v>34.239000000000011</c:v>
                </c:pt>
                <c:pt idx="4114">
                  <c:v>34.245800000000003</c:v>
                </c:pt>
                <c:pt idx="4115">
                  <c:v>34.252700000000011</c:v>
                </c:pt>
                <c:pt idx="4116">
                  <c:v>34.259500000000003</c:v>
                </c:pt>
                <c:pt idx="4117">
                  <c:v>34.266300000000129</c:v>
                </c:pt>
                <c:pt idx="4118">
                  <c:v>34.273200000000003</c:v>
                </c:pt>
                <c:pt idx="4119">
                  <c:v>34.28</c:v>
                </c:pt>
                <c:pt idx="4120">
                  <c:v>34.286900000000003</c:v>
                </c:pt>
                <c:pt idx="4121">
                  <c:v>34.293700000000136</c:v>
                </c:pt>
                <c:pt idx="4122">
                  <c:v>34.300599999999996</c:v>
                </c:pt>
                <c:pt idx="4123">
                  <c:v>34.307399999999994</c:v>
                </c:pt>
                <c:pt idx="4124">
                  <c:v>34.314199999999992</c:v>
                </c:pt>
                <c:pt idx="4125">
                  <c:v>34.321100000000001</c:v>
                </c:pt>
                <c:pt idx="4126">
                  <c:v>34.3279</c:v>
                </c:pt>
                <c:pt idx="4127">
                  <c:v>34.334799999999994</c:v>
                </c:pt>
                <c:pt idx="4128">
                  <c:v>34.341599999999993</c:v>
                </c:pt>
                <c:pt idx="4129">
                  <c:v>34.348500000000001</c:v>
                </c:pt>
                <c:pt idx="4130">
                  <c:v>34.3553</c:v>
                </c:pt>
                <c:pt idx="4131">
                  <c:v>34.362100000000012</c:v>
                </c:pt>
                <c:pt idx="4132">
                  <c:v>34.369</c:v>
                </c:pt>
                <c:pt idx="4133">
                  <c:v>34.375800000000005</c:v>
                </c:pt>
                <c:pt idx="4134">
                  <c:v>34.3827</c:v>
                </c:pt>
                <c:pt idx="4135">
                  <c:v>34.389499999999998</c:v>
                </c:pt>
                <c:pt idx="4136">
                  <c:v>34.396300000000011</c:v>
                </c:pt>
                <c:pt idx="4137">
                  <c:v>34.403200000000005</c:v>
                </c:pt>
                <c:pt idx="4138">
                  <c:v>34.410000000000004</c:v>
                </c:pt>
                <c:pt idx="4139">
                  <c:v>34.416899999999998</c:v>
                </c:pt>
                <c:pt idx="4140">
                  <c:v>34.423700000000011</c:v>
                </c:pt>
                <c:pt idx="4141">
                  <c:v>34.430600000000005</c:v>
                </c:pt>
                <c:pt idx="4142">
                  <c:v>34.437400000000004</c:v>
                </c:pt>
                <c:pt idx="4143">
                  <c:v>34.444199999999995</c:v>
                </c:pt>
                <c:pt idx="4144">
                  <c:v>34.451099999999997</c:v>
                </c:pt>
                <c:pt idx="4145">
                  <c:v>34.457899999999995</c:v>
                </c:pt>
                <c:pt idx="4146">
                  <c:v>34.464800000000004</c:v>
                </c:pt>
                <c:pt idx="4147">
                  <c:v>34.471599999999995</c:v>
                </c:pt>
                <c:pt idx="4148">
                  <c:v>34.478500000000011</c:v>
                </c:pt>
                <c:pt idx="4149">
                  <c:v>34.485300000000002</c:v>
                </c:pt>
                <c:pt idx="4150">
                  <c:v>34.492200000000011</c:v>
                </c:pt>
                <c:pt idx="4151">
                  <c:v>34.499000000000002</c:v>
                </c:pt>
                <c:pt idx="4152">
                  <c:v>34.505800000000001</c:v>
                </c:pt>
                <c:pt idx="4153">
                  <c:v>34.512700000000002</c:v>
                </c:pt>
                <c:pt idx="4154">
                  <c:v>34.519500000000001</c:v>
                </c:pt>
                <c:pt idx="4155">
                  <c:v>34.526400000000002</c:v>
                </c:pt>
                <c:pt idx="4156">
                  <c:v>34.533200000000001</c:v>
                </c:pt>
                <c:pt idx="4157">
                  <c:v>34.540100000000002</c:v>
                </c:pt>
                <c:pt idx="4158">
                  <c:v>34.546900000000001</c:v>
                </c:pt>
                <c:pt idx="4159">
                  <c:v>34.553699999999999</c:v>
                </c:pt>
                <c:pt idx="4160">
                  <c:v>34.560600000000001</c:v>
                </c:pt>
                <c:pt idx="4161">
                  <c:v>34.567400000000006</c:v>
                </c:pt>
                <c:pt idx="4162">
                  <c:v>34.574300000000001</c:v>
                </c:pt>
                <c:pt idx="4163">
                  <c:v>34.581099999999999</c:v>
                </c:pt>
                <c:pt idx="4164">
                  <c:v>34.587899999999998</c:v>
                </c:pt>
                <c:pt idx="4165">
                  <c:v>34.594800000000006</c:v>
                </c:pt>
                <c:pt idx="4166">
                  <c:v>34.601600000000005</c:v>
                </c:pt>
                <c:pt idx="4167">
                  <c:v>34.608500000000063</c:v>
                </c:pt>
                <c:pt idx="4168">
                  <c:v>34.615300000000012</c:v>
                </c:pt>
                <c:pt idx="4169">
                  <c:v>34.622200000000063</c:v>
                </c:pt>
                <c:pt idx="4170">
                  <c:v>34.629000000000012</c:v>
                </c:pt>
                <c:pt idx="4171">
                  <c:v>34.635800000000003</c:v>
                </c:pt>
                <c:pt idx="4172">
                  <c:v>34.642700000000012</c:v>
                </c:pt>
                <c:pt idx="4173">
                  <c:v>34.649500000000003</c:v>
                </c:pt>
                <c:pt idx="4174">
                  <c:v>34.656400000000005</c:v>
                </c:pt>
                <c:pt idx="4175">
                  <c:v>34.663200000000003</c:v>
                </c:pt>
                <c:pt idx="4176">
                  <c:v>34.670100000000012</c:v>
                </c:pt>
                <c:pt idx="4177">
                  <c:v>34.676900000000003</c:v>
                </c:pt>
                <c:pt idx="4178">
                  <c:v>34.683800000000005</c:v>
                </c:pt>
                <c:pt idx="4179">
                  <c:v>34.690600000000003</c:v>
                </c:pt>
                <c:pt idx="4180">
                  <c:v>34.697500000000012</c:v>
                </c:pt>
                <c:pt idx="4181">
                  <c:v>34.704300000000003</c:v>
                </c:pt>
                <c:pt idx="4182">
                  <c:v>34.711100000000002</c:v>
                </c:pt>
                <c:pt idx="4183">
                  <c:v>34.718000000000011</c:v>
                </c:pt>
                <c:pt idx="4184">
                  <c:v>34.724800000000002</c:v>
                </c:pt>
                <c:pt idx="4185">
                  <c:v>34.731700000000011</c:v>
                </c:pt>
                <c:pt idx="4186">
                  <c:v>34.738500000000137</c:v>
                </c:pt>
                <c:pt idx="4187">
                  <c:v>34.745400000000011</c:v>
                </c:pt>
                <c:pt idx="4188">
                  <c:v>34.752200000000002</c:v>
                </c:pt>
                <c:pt idx="4189">
                  <c:v>34.759</c:v>
                </c:pt>
                <c:pt idx="4190">
                  <c:v>34.765900000000137</c:v>
                </c:pt>
                <c:pt idx="4191">
                  <c:v>34.772700000000121</c:v>
                </c:pt>
                <c:pt idx="4192">
                  <c:v>34.779600000000002</c:v>
                </c:pt>
                <c:pt idx="4193">
                  <c:v>34.7864</c:v>
                </c:pt>
                <c:pt idx="4194">
                  <c:v>34.793300000000137</c:v>
                </c:pt>
                <c:pt idx="4195">
                  <c:v>34.8001</c:v>
                </c:pt>
                <c:pt idx="4196">
                  <c:v>34.806899999999999</c:v>
                </c:pt>
                <c:pt idx="4197">
                  <c:v>34.813799999999993</c:v>
                </c:pt>
                <c:pt idx="4198">
                  <c:v>34.820600000000006</c:v>
                </c:pt>
                <c:pt idx="4199">
                  <c:v>34.827500000000001</c:v>
                </c:pt>
                <c:pt idx="4200">
                  <c:v>34.834299999999999</c:v>
                </c:pt>
                <c:pt idx="4201">
                  <c:v>34.841099999999997</c:v>
                </c:pt>
                <c:pt idx="4202">
                  <c:v>34.847999999999999</c:v>
                </c:pt>
                <c:pt idx="4203">
                  <c:v>34.854799999999997</c:v>
                </c:pt>
                <c:pt idx="4204">
                  <c:v>34.861699999999999</c:v>
                </c:pt>
                <c:pt idx="4205">
                  <c:v>34.868500000000012</c:v>
                </c:pt>
                <c:pt idx="4206">
                  <c:v>34.875400000000006</c:v>
                </c:pt>
                <c:pt idx="4207">
                  <c:v>34.882200000000005</c:v>
                </c:pt>
                <c:pt idx="4208">
                  <c:v>34.888999999999996</c:v>
                </c:pt>
                <c:pt idx="4209">
                  <c:v>34.895900000000012</c:v>
                </c:pt>
                <c:pt idx="4210">
                  <c:v>34.902700000000003</c:v>
                </c:pt>
                <c:pt idx="4211">
                  <c:v>34.909600000000005</c:v>
                </c:pt>
                <c:pt idx="4212">
                  <c:v>34.916399999999996</c:v>
                </c:pt>
                <c:pt idx="4213">
                  <c:v>34.923300000000012</c:v>
                </c:pt>
                <c:pt idx="4214">
                  <c:v>34.930100000000003</c:v>
                </c:pt>
                <c:pt idx="4215">
                  <c:v>34.937000000000005</c:v>
                </c:pt>
                <c:pt idx="4216">
                  <c:v>34.943799999999996</c:v>
                </c:pt>
                <c:pt idx="4217">
                  <c:v>34.950599999999994</c:v>
                </c:pt>
                <c:pt idx="4218">
                  <c:v>34.957499999999996</c:v>
                </c:pt>
                <c:pt idx="4219">
                  <c:v>34.964300000000001</c:v>
                </c:pt>
                <c:pt idx="4220">
                  <c:v>34.971199999999996</c:v>
                </c:pt>
                <c:pt idx="4221">
                  <c:v>34.978000000000002</c:v>
                </c:pt>
                <c:pt idx="4222">
                  <c:v>34.984899999999996</c:v>
                </c:pt>
                <c:pt idx="4223">
                  <c:v>34.991700000000002</c:v>
                </c:pt>
                <c:pt idx="4224">
                  <c:v>34.998500000000121</c:v>
                </c:pt>
                <c:pt idx="4225">
                  <c:v>35.005400000000002</c:v>
                </c:pt>
                <c:pt idx="4226">
                  <c:v>35.0122</c:v>
                </c:pt>
                <c:pt idx="4227">
                  <c:v>35.019100000000002</c:v>
                </c:pt>
                <c:pt idx="4228">
                  <c:v>35.025900000000121</c:v>
                </c:pt>
                <c:pt idx="4229">
                  <c:v>35.032800000000002</c:v>
                </c:pt>
                <c:pt idx="4230">
                  <c:v>35.0396</c:v>
                </c:pt>
                <c:pt idx="4231">
                  <c:v>35.046400000000006</c:v>
                </c:pt>
                <c:pt idx="4232">
                  <c:v>35.0533</c:v>
                </c:pt>
                <c:pt idx="4233">
                  <c:v>35.060100000000013</c:v>
                </c:pt>
                <c:pt idx="4234">
                  <c:v>35.067</c:v>
                </c:pt>
                <c:pt idx="4235">
                  <c:v>35.073800000000006</c:v>
                </c:pt>
                <c:pt idx="4236">
                  <c:v>35.080600000000004</c:v>
                </c:pt>
                <c:pt idx="4237">
                  <c:v>35.087499999999999</c:v>
                </c:pt>
                <c:pt idx="4238">
                  <c:v>35.094300000000011</c:v>
                </c:pt>
                <c:pt idx="4239">
                  <c:v>35.101200000000006</c:v>
                </c:pt>
                <c:pt idx="4240">
                  <c:v>35.108000000000011</c:v>
                </c:pt>
                <c:pt idx="4241">
                  <c:v>35.114899999999999</c:v>
                </c:pt>
                <c:pt idx="4242">
                  <c:v>35.121700000000011</c:v>
                </c:pt>
                <c:pt idx="4243">
                  <c:v>35.128600000000013</c:v>
                </c:pt>
                <c:pt idx="4244">
                  <c:v>35.135400000000011</c:v>
                </c:pt>
                <c:pt idx="4245">
                  <c:v>35.142200000000003</c:v>
                </c:pt>
                <c:pt idx="4246">
                  <c:v>35.149100000000011</c:v>
                </c:pt>
                <c:pt idx="4247">
                  <c:v>35.155900000000003</c:v>
                </c:pt>
                <c:pt idx="4248">
                  <c:v>35.162800000000011</c:v>
                </c:pt>
                <c:pt idx="4249">
                  <c:v>35.169600000000003</c:v>
                </c:pt>
                <c:pt idx="4250">
                  <c:v>35.176500000000011</c:v>
                </c:pt>
                <c:pt idx="4251">
                  <c:v>35.183300000000003</c:v>
                </c:pt>
                <c:pt idx="4252">
                  <c:v>35.190100000000129</c:v>
                </c:pt>
                <c:pt idx="4253">
                  <c:v>35.197000000000003</c:v>
                </c:pt>
                <c:pt idx="4254">
                  <c:v>35.203800000000001</c:v>
                </c:pt>
                <c:pt idx="4255">
                  <c:v>35.210700000000003</c:v>
                </c:pt>
                <c:pt idx="4256">
                  <c:v>35.217500000000001</c:v>
                </c:pt>
                <c:pt idx="4257">
                  <c:v>35.224400000000003</c:v>
                </c:pt>
                <c:pt idx="4258">
                  <c:v>35.231200000000001</c:v>
                </c:pt>
                <c:pt idx="4259">
                  <c:v>35.238100000000166</c:v>
                </c:pt>
                <c:pt idx="4260">
                  <c:v>35.244900000000001</c:v>
                </c:pt>
                <c:pt idx="4261">
                  <c:v>35.2517</c:v>
                </c:pt>
                <c:pt idx="4262">
                  <c:v>35.258600000000001</c:v>
                </c:pt>
                <c:pt idx="4263">
                  <c:v>35.265400000000113</c:v>
                </c:pt>
                <c:pt idx="4264">
                  <c:v>35.272300000000136</c:v>
                </c:pt>
                <c:pt idx="4265">
                  <c:v>35.279100000000113</c:v>
                </c:pt>
                <c:pt idx="4266">
                  <c:v>35.286000000000001</c:v>
                </c:pt>
                <c:pt idx="4267">
                  <c:v>35.292800000000113</c:v>
                </c:pt>
                <c:pt idx="4268">
                  <c:v>35.299600000000012</c:v>
                </c:pt>
                <c:pt idx="4269">
                  <c:v>35.3065</c:v>
                </c:pt>
                <c:pt idx="4270">
                  <c:v>35.313299999999998</c:v>
                </c:pt>
                <c:pt idx="4271">
                  <c:v>35.320100000000011</c:v>
                </c:pt>
                <c:pt idx="4272">
                  <c:v>35.327000000000005</c:v>
                </c:pt>
                <c:pt idx="4273">
                  <c:v>35.333800000000004</c:v>
                </c:pt>
                <c:pt idx="4274">
                  <c:v>35.340699999999998</c:v>
                </c:pt>
                <c:pt idx="4275">
                  <c:v>35.347499999999997</c:v>
                </c:pt>
                <c:pt idx="4276">
                  <c:v>35.354399999999998</c:v>
                </c:pt>
                <c:pt idx="4277">
                  <c:v>35.361200000000004</c:v>
                </c:pt>
                <c:pt idx="4278">
                  <c:v>35.368100000000013</c:v>
                </c:pt>
                <c:pt idx="4279">
                  <c:v>35.374899999999997</c:v>
                </c:pt>
                <c:pt idx="4280">
                  <c:v>35.381799999999998</c:v>
                </c:pt>
                <c:pt idx="4281">
                  <c:v>35.388600000000004</c:v>
                </c:pt>
                <c:pt idx="4282">
                  <c:v>35.395400000000002</c:v>
                </c:pt>
                <c:pt idx="4283">
                  <c:v>35.402300000000011</c:v>
                </c:pt>
                <c:pt idx="4284">
                  <c:v>35.409100000000002</c:v>
                </c:pt>
                <c:pt idx="4285">
                  <c:v>35.416000000000004</c:v>
                </c:pt>
                <c:pt idx="4286">
                  <c:v>35.422800000000002</c:v>
                </c:pt>
                <c:pt idx="4287">
                  <c:v>35.429700000000011</c:v>
                </c:pt>
                <c:pt idx="4288">
                  <c:v>35.436500000000002</c:v>
                </c:pt>
                <c:pt idx="4289">
                  <c:v>35.443300000000001</c:v>
                </c:pt>
                <c:pt idx="4290">
                  <c:v>35.450199999999995</c:v>
                </c:pt>
                <c:pt idx="4291">
                  <c:v>35.456999999999994</c:v>
                </c:pt>
                <c:pt idx="4292">
                  <c:v>35.463900000000002</c:v>
                </c:pt>
                <c:pt idx="4293">
                  <c:v>35.470700000000001</c:v>
                </c:pt>
                <c:pt idx="4294">
                  <c:v>35.477599999999995</c:v>
                </c:pt>
                <c:pt idx="4295">
                  <c:v>35.484399999999994</c:v>
                </c:pt>
                <c:pt idx="4296">
                  <c:v>35.491200000000006</c:v>
                </c:pt>
                <c:pt idx="4297">
                  <c:v>35.498100000000129</c:v>
                </c:pt>
                <c:pt idx="4298">
                  <c:v>35.504899999999999</c:v>
                </c:pt>
                <c:pt idx="4299">
                  <c:v>35.511799999999994</c:v>
                </c:pt>
                <c:pt idx="4300">
                  <c:v>35.518600000000006</c:v>
                </c:pt>
                <c:pt idx="4301">
                  <c:v>35.525400000000012</c:v>
                </c:pt>
                <c:pt idx="4302">
                  <c:v>35.532300000000063</c:v>
                </c:pt>
                <c:pt idx="4303">
                  <c:v>35.539100000000012</c:v>
                </c:pt>
                <c:pt idx="4304">
                  <c:v>35.546000000000006</c:v>
                </c:pt>
                <c:pt idx="4305">
                  <c:v>35.552800000000005</c:v>
                </c:pt>
                <c:pt idx="4306">
                  <c:v>35.559699999999999</c:v>
                </c:pt>
                <c:pt idx="4307">
                  <c:v>35.566500000000012</c:v>
                </c:pt>
                <c:pt idx="4308">
                  <c:v>35.573400000000007</c:v>
                </c:pt>
                <c:pt idx="4309">
                  <c:v>35.580200000000005</c:v>
                </c:pt>
                <c:pt idx="4310">
                  <c:v>35.586999999999996</c:v>
                </c:pt>
                <c:pt idx="4311">
                  <c:v>35.593900000000012</c:v>
                </c:pt>
                <c:pt idx="4312">
                  <c:v>35.600700000000003</c:v>
                </c:pt>
                <c:pt idx="4313">
                  <c:v>35.607600000000005</c:v>
                </c:pt>
                <c:pt idx="4314">
                  <c:v>35.614399999999996</c:v>
                </c:pt>
                <c:pt idx="4315">
                  <c:v>35.621300000000012</c:v>
                </c:pt>
                <c:pt idx="4316">
                  <c:v>35.628100000000167</c:v>
                </c:pt>
                <c:pt idx="4317">
                  <c:v>35.634900000000002</c:v>
                </c:pt>
                <c:pt idx="4318">
                  <c:v>35.641799999999996</c:v>
                </c:pt>
                <c:pt idx="4319">
                  <c:v>35.648600000000002</c:v>
                </c:pt>
                <c:pt idx="4320">
                  <c:v>35.655500000000011</c:v>
                </c:pt>
                <c:pt idx="4321">
                  <c:v>35.662300000000137</c:v>
                </c:pt>
                <c:pt idx="4322">
                  <c:v>35.669200000000011</c:v>
                </c:pt>
                <c:pt idx="4323">
                  <c:v>35.676000000000002</c:v>
                </c:pt>
                <c:pt idx="4324">
                  <c:v>35.6828</c:v>
                </c:pt>
                <c:pt idx="4325">
                  <c:v>35.689700000000002</c:v>
                </c:pt>
                <c:pt idx="4326">
                  <c:v>35.696500000000121</c:v>
                </c:pt>
                <c:pt idx="4327">
                  <c:v>35.703400000000002</c:v>
                </c:pt>
                <c:pt idx="4328">
                  <c:v>35.7102</c:v>
                </c:pt>
                <c:pt idx="4329">
                  <c:v>35.717100000000002</c:v>
                </c:pt>
                <c:pt idx="4330">
                  <c:v>35.723900000000121</c:v>
                </c:pt>
                <c:pt idx="4331">
                  <c:v>35.730700000000013</c:v>
                </c:pt>
                <c:pt idx="4332">
                  <c:v>35.7376</c:v>
                </c:pt>
                <c:pt idx="4333">
                  <c:v>35.744400000000006</c:v>
                </c:pt>
                <c:pt idx="4334">
                  <c:v>35.751300000000001</c:v>
                </c:pt>
                <c:pt idx="4335">
                  <c:v>35.758100000000013</c:v>
                </c:pt>
                <c:pt idx="4336">
                  <c:v>35.764900000000011</c:v>
                </c:pt>
                <c:pt idx="4337">
                  <c:v>35.771800000000006</c:v>
                </c:pt>
                <c:pt idx="4338">
                  <c:v>35.778600000000012</c:v>
                </c:pt>
                <c:pt idx="4339">
                  <c:v>35.785500000000013</c:v>
                </c:pt>
                <c:pt idx="4340">
                  <c:v>35.792300000000189</c:v>
                </c:pt>
                <c:pt idx="4341">
                  <c:v>35.799200000000013</c:v>
                </c:pt>
                <c:pt idx="4342">
                  <c:v>35.806000000000004</c:v>
                </c:pt>
                <c:pt idx="4343">
                  <c:v>35.812899999999999</c:v>
                </c:pt>
                <c:pt idx="4344">
                  <c:v>35.819699999999997</c:v>
                </c:pt>
                <c:pt idx="4345">
                  <c:v>35.826600000000006</c:v>
                </c:pt>
                <c:pt idx="4346">
                  <c:v>35.833400000000005</c:v>
                </c:pt>
                <c:pt idx="4347">
                  <c:v>35.840199999999996</c:v>
                </c:pt>
                <c:pt idx="4348">
                  <c:v>35.847099999999998</c:v>
                </c:pt>
                <c:pt idx="4349">
                  <c:v>35.853899999999996</c:v>
                </c:pt>
                <c:pt idx="4350">
                  <c:v>35.860800000000005</c:v>
                </c:pt>
                <c:pt idx="4351">
                  <c:v>35.867599999999996</c:v>
                </c:pt>
                <c:pt idx="4352">
                  <c:v>35.874499999999998</c:v>
                </c:pt>
                <c:pt idx="4353">
                  <c:v>35.881299999999996</c:v>
                </c:pt>
                <c:pt idx="4354">
                  <c:v>35.888100000000001</c:v>
                </c:pt>
                <c:pt idx="4355">
                  <c:v>35.895000000000003</c:v>
                </c:pt>
                <c:pt idx="4356">
                  <c:v>35.901799999999994</c:v>
                </c:pt>
                <c:pt idx="4357">
                  <c:v>35.908700000000003</c:v>
                </c:pt>
                <c:pt idx="4358">
                  <c:v>35.915500000000002</c:v>
                </c:pt>
                <c:pt idx="4359">
                  <c:v>35.922400000000003</c:v>
                </c:pt>
                <c:pt idx="4360">
                  <c:v>35.929200000000002</c:v>
                </c:pt>
                <c:pt idx="4361">
                  <c:v>35.936</c:v>
                </c:pt>
                <c:pt idx="4362">
                  <c:v>35.942900000000002</c:v>
                </c:pt>
                <c:pt idx="4363">
                  <c:v>35.9497</c:v>
                </c:pt>
                <c:pt idx="4364">
                  <c:v>35.956599999999995</c:v>
                </c:pt>
                <c:pt idx="4365">
                  <c:v>35.9634</c:v>
                </c:pt>
                <c:pt idx="4366">
                  <c:v>35.970300000000002</c:v>
                </c:pt>
                <c:pt idx="4367">
                  <c:v>35.9771</c:v>
                </c:pt>
                <c:pt idx="4368">
                  <c:v>35.983899999999998</c:v>
                </c:pt>
                <c:pt idx="4369">
                  <c:v>35.9908</c:v>
                </c:pt>
                <c:pt idx="4370">
                  <c:v>35.997600000000006</c:v>
                </c:pt>
                <c:pt idx="4371">
                  <c:v>36.0045</c:v>
                </c:pt>
                <c:pt idx="4372">
                  <c:v>36.011299999999999</c:v>
                </c:pt>
                <c:pt idx="4373">
                  <c:v>36.018100000000011</c:v>
                </c:pt>
                <c:pt idx="4374">
                  <c:v>36.025000000000013</c:v>
                </c:pt>
                <c:pt idx="4375">
                  <c:v>36.031800000000004</c:v>
                </c:pt>
                <c:pt idx="4376">
                  <c:v>36.038700000000013</c:v>
                </c:pt>
                <c:pt idx="4377">
                  <c:v>36.045500000000011</c:v>
                </c:pt>
                <c:pt idx="4378">
                  <c:v>36.052400000000006</c:v>
                </c:pt>
                <c:pt idx="4379">
                  <c:v>36.059200000000004</c:v>
                </c:pt>
                <c:pt idx="4380">
                  <c:v>36.066100000000013</c:v>
                </c:pt>
                <c:pt idx="4381">
                  <c:v>36.072900000000011</c:v>
                </c:pt>
                <c:pt idx="4382">
                  <c:v>36.079700000000003</c:v>
                </c:pt>
                <c:pt idx="4383">
                  <c:v>36.086600000000004</c:v>
                </c:pt>
                <c:pt idx="4384">
                  <c:v>36.093400000000003</c:v>
                </c:pt>
                <c:pt idx="4385">
                  <c:v>36.100300000000011</c:v>
                </c:pt>
                <c:pt idx="4386">
                  <c:v>36.107100000000003</c:v>
                </c:pt>
                <c:pt idx="4387">
                  <c:v>36.114000000000004</c:v>
                </c:pt>
                <c:pt idx="4388">
                  <c:v>36.120800000000003</c:v>
                </c:pt>
                <c:pt idx="4389">
                  <c:v>36.127600000000001</c:v>
                </c:pt>
                <c:pt idx="4390">
                  <c:v>36.134500000000003</c:v>
                </c:pt>
                <c:pt idx="4391">
                  <c:v>36.141300000000001</c:v>
                </c:pt>
                <c:pt idx="4392">
                  <c:v>36.148200000000003</c:v>
                </c:pt>
                <c:pt idx="4393">
                  <c:v>36.155000000000001</c:v>
                </c:pt>
                <c:pt idx="4394">
                  <c:v>36.161900000000003</c:v>
                </c:pt>
                <c:pt idx="4395">
                  <c:v>36.168700000000136</c:v>
                </c:pt>
                <c:pt idx="4396">
                  <c:v>36.175500000000063</c:v>
                </c:pt>
                <c:pt idx="4397">
                  <c:v>36.182400000000001</c:v>
                </c:pt>
                <c:pt idx="4398">
                  <c:v>36.1892</c:v>
                </c:pt>
                <c:pt idx="4399">
                  <c:v>36.196100000000136</c:v>
                </c:pt>
                <c:pt idx="4400">
                  <c:v>36.202900000000113</c:v>
                </c:pt>
                <c:pt idx="4401">
                  <c:v>36.209800000000001</c:v>
                </c:pt>
                <c:pt idx="4402">
                  <c:v>36.2166</c:v>
                </c:pt>
                <c:pt idx="4403">
                  <c:v>36.223400000000012</c:v>
                </c:pt>
                <c:pt idx="4404">
                  <c:v>36.230300000000113</c:v>
                </c:pt>
                <c:pt idx="4405">
                  <c:v>36.237100000000012</c:v>
                </c:pt>
                <c:pt idx="4406">
                  <c:v>36.244</c:v>
                </c:pt>
                <c:pt idx="4407">
                  <c:v>36.250800000000005</c:v>
                </c:pt>
                <c:pt idx="4408">
                  <c:v>36.2577</c:v>
                </c:pt>
                <c:pt idx="4409">
                  <c:v>36.264500000000012</c:v>
                </c:pt>
                <c:pt idx="4410">
                  <c:v>36.271300000000011</c:v>
                </c:pt>
                <c:pt idx="4411">
                  <c:v>36.278200000000012</c:v>
                </c:pt>
                <c:pt idx="4412">
                  <c:v>36.285000000000011</c:v>
                </c:pt>
                <c:pt idx="4413">
                  <c:v>36.291900000000012</c:v>
                </c:pt>
                <c:pt idx="4414">
                  <c:v>36.298700000000167</c:v>
                </c:pt>
                <c:pt idx="4415">
                  <c:v>36.305600000000005</c:v>
                </c:pt>
                <c:pt idx="4416">
                  <c:v>36.312400000000004</c:v>
                </c:pt>
                <c:pt idx="4417">
                  <c:v>36.319299999999998</c:v>
                </c:pt>
                <c:pt idx="4418">
                  <c:v>36.326100000000011</c:v>
                </c:pt>
                <c:pt idx="4419">
                  <c:v>36.332900000000002</c:v>
                </c:pt>
                <c:pt idx="4420">
                  <c:v>36.339800000000004</c:v>
                </c:pt>
                <c:pt idx="4421">
                  <c:v>36.346599999999995</c:v>
                </c:pt>
                <c:pt idx="4422">
                  <c:v>36.353499999999997</c:v>
                </c:pt>
                <c:pt idx="4423">
                  <c:v>36.360300000000002</c:v>
                </c:pt>
                <c:pt idx="4424">
                  <c:v>36.367200000000004</c:v>
                </c:pt>
                <c:pt idx="4425">
                  <c:v>36.373999999999995</c:v>
                </c:pt>
                <c:pt idx="4426">
                  <c:v>36.380799999999994</c:v>
                </c:pt>
                <c:pt idx="4427">
                  <c:v>36.387699999999995</c:v>
                </c:pt>
                <c:pt idx="4428">
                  <c:v>36.394500000000001</c:v>
                </c:pt>
                <c:pt idx="4429">
                  <c:v>36.401399999999995</c:v>
                </c:pt>
                <c:pt idx="4430">
                  <c:v>36.408200000000001</c:v>
                </c:pt>
                <c:pt idx="4431">
                  <c:v>36.415100000000002</c:v>
                </c:pt>
                <c:pt idx="4432">
                  <c:v>36.421900000000001</c:v>
                </c:pt>
                <c:pt idx="4433">
                  <c:v>36.428700000000013</c:v>
                </c:pt>
                <c:pt idx="4434">
                  <c:v>36.435600000000001</c:v>
                </c:pt>
                <c:pt idx="4435">
                  <c:v>36.442400000000006</c:v>
                </c:pt>
                <c:pt idx="4436">
                  <c:v>36.449300000000001</c:v>
                </c:pt>
                <c:pt idx="4437">
                  <c:v>36.456099999999999</c:v>
                </c:pt>
                <c:pt idx="4438">
                  <c:v>36.462900000000012</c:v>
                </c:pt>
                <c:pt idx="4439">
                  <c:v>36.469800000000006</c:v>
                </c:pt>
                <c:pt idx="4440">
                  <c:v>36.476600000000005</c:v>
                </c:pt>
                <c:pt idx="4441">
                  <c:v>36.483499999999999</c:v>
                </c:pt>
                <c:pt idx="4442">
                  <c:v>36.490300000000012</c:v>
                </c:pt>
                <c:pt idx="4443">
                  <c:v>36.497200000000007</c:v>
                </c:pt>
                <c:pt idx="4444">
                  <c:v>36.504000000000005</c:v>
                </c:pt>
                <c:pt idx="4445">
                  <c:v>36.510899999999999</c:v>
                </c:pt>
                <c:pt idx="4446">
                  <c:v>36.517699999999998</c:v>
                </c:pt>
                <c:pt idx="4447">
                  <c:v>36.524500000000003</c:v>
                </c:pt>
                <c:pt idx="4448">
                  <c:v>36.531400000000005</c:v>
                </c:pt>
                <c:pt idx="4449">
                  <c:v>36.538200000000003</c:v>
                </c:pt>
                <c:pt idx="4450">
                  <c:v>36.545100000000012</c:v>
                </c:pt>
                <c:pt idx="4451">
                  <c:v>36.551899999999996</c:v>
                </c:pt>
                <c:pt idx="4452">
                  <c:v>36.558800000000005</c:v>
                </c:pt>
                <c:pt idx="4453">
                  <c:v>36.565600000000003</c:v>
                </c:pt>
                <c:pt idx="4454">
                  <c:v>36.572400000000002</c:v>
                </c:pt>
                <c:pt idx="4455">
                  <c:v>36.579300000000003</c:v>
                </c:pt>
                <c:pt idx="4456">
                  <c:v>36.586100000000002</c:v>
                </c:pt>
                <c:pt idx="4457">
                  <c:v>36.593000000000011</c:v>
                </c:pt>
                <c:pt idx="4458">
                  <c:v>36.599800000000002</c:v>
                </c:pt>
                <c:pt idx="4459">
                  <c:v>36.606700000000011</c:v>
                </c:pt>
                <c:pt idx="4460">
                  <c:v>36.613500000000002</c:v>
                </c:pt>
                <c:pt idx="4461">
                  <c:v>36.620300000000121</c:v>
                </c:pt>
                <c:pt idx="4462">
                  <c:v>36.627200000000002</c:v>
                </c:pt>
                <c:pt idx="4463">
                  <c:v>36.634</c:v>
                </c:pt>
                <c:pt idx="4464">
                  <c:v>36.640900000000002</c:v>
                </c:pt>
                <c:pt idx="4465">
                  <c:v>36.6477</c:v>
                </c:pt>
                <c:pt idx="4466">
                  <c:v>36.654599999999995</c:v>
                </c:pt>
                <c:pt idx="4467">
                  <c:v>36.6614</c:v>
                </c:pt>
                <c:pt idx="4468">
                  <c:v>36.668200000000013</c:v>
                </c:pt>
                <c:pt idx="4469">
                  <c:v>36.675100000000121</c:v>
                </c:pt>
                <c:pt idx="4470">
                  <c:v>36.681899999999999</c:v>
                </c:pt>
                <c:pt idx="4471">
                  <c:v>36.688800000000001</c:v>
                </c:pt>
                <c:pt idx="4472">
                  <c:v>36.695600000000013</c:v>
                </c:pt>
                <c:pt idx="4473">
                  <c:v>36.702400000000011</c:v>
                </c:pt>
                <c:pt idx="4474">
                  <c:v>36.709300000000013</c:v>
                </c:pt>
                <c:pt idx="4475">
                  <c:v>36.716100000000012</c:v>
                </c:pt>
                <c:pt idx="4476">
                  <c:v>36.723000000000013</c:v>
                </c:pt>
                <c:pt idx="4477">
                  <c:v>36.729800000000012</c:v>
                </c:pt>
                <c:pt idx="4478">
                  <c:v>36.736700000000013</c:v>
                </c:pt>
                <c:pt idx="4479">
                  <c:v>36.743500000000012</c:v>
                </c:pt>
                <c:pt idx="4480">
                  <c:v>36.750400000000006</c:v>
                </c:pt>
                <c:pt idx="4481">
                  <c:v>36.757200000000005</c:v>
                </c:pt>
                <c:pt idx="4482">
                  <c:v>36.764000000000003</c:v>
                </c:pt>
                <c:pt idx="4483">
                  <c:v>36.770900000000012</c:v>
                </c:pt>
                <c:pt idx="4484">
                  <c:v>36.777700000000003</c:v>
                </c:pt>
                <c:pt idx="4485">
                  <c:v>36.784600000000005</c:v>
                </c:pt>
                <c:pt idx="4486">
                  <c:v>36.791400000000003</c:v>
                </c:pt>
                <c:pt idx="4487">
                  <c:v>36.798300000000197</c:v>
                </c:pt>
                <c:pt idx="4488">
                  <c:v>36.805100000000003</c:v>
                </c:pt>
                <c:pt idx="4489">
                  <c:v>36.811899999999994</c:v>
                </c:pt>
                <c:pt idx="4490">
                  <c:v>36.818799999999996</c:v>
                </c:pt>
                <c:pt idx="4491">
                  <c:v>36.825600000000001</c:v>
                </c:pt>
                <c:pt idx="4492">
                  <c:v>36.832500000000003</c:v>
                </c:pt>
                <c:pt idx="4493">
                  <c:v>36.839300000000001</c:v>
                </c:pt>
                <c:pt idx="4494">
                  <c:v>36.846199999999996</c:v>
                </c:pt>
                <c:pt idx="4495">
                  <c:v>36.852999999999994</c:v>
                </c:pt>
                <c:pt idx="4496">
                  <c:v>36.859899999999996</c:v>
                </c:pt>
                <c:pt idx="4497">
                  <c:v>36.866700000000002</c:v>
                </c:pt>
                <c:pt idx="4498">
                  <c:v>36.8735</c:v>
                </c:pt>
                <c:pt idx="4499">
                  <c:v>36.880399999999995</c:v>
                </c:pt>
                <c:pt idx="4500">
                  <c:v>36.887199999999993</c:v>
                </c:pt>
                <c:pt idx="4501">
                  <c:v>36.894100000000002</c:v>
                </c:pt>
                <c:pt idx="4502">
                  <c:v>36.9009</c:v>
                </c:pt>
                <c:pt idx="4503">
                  <c:v>36.907799999999995</c:v>
                </c:pt>
                <c:pt idx="4504">
                  <c:v>36.914599999999993</c:v>
                </c:pt>
                <c:pt idx="4505">
                  <c:v>36.921400000000006</c:v>
                </c:pt>
                <c:pt idx="4506">
                  <c:v>36.928300000000121</c:v>
                </c:pt>
                <c:pt idx="4507">
                  <c:v>36.935100000000013</c:v>
                </c:pt>
                <c:pt idx="4508">
                  <c:v>36.941899999999997</c:v>
                </c:pt>
                <c:pt idx="4509">
                  <c:v>36.948800000000006</c:v>
                </c:pt>
                <c:pt idx="4510">
                  <c:v>36.955600000000004</c:v>
                </c:pt>
                <c:pt idx="4511">
                  <c:v>36.962500000000013</c:v>
                </c:pt>
                <c:pt idx="4512">
                  <c:v>36.969300000000011</c:v>
                </c:pt>
                <c:pt idx="4513">
                  <c:v>36.976200000000006</c:v>
                </c:pt>
                <c:pt idx="4514">
                  <c:v>36.983000000000004</c:v>
                </c:pt>
                <c:pt idx="4515">
                  <c:v>36.989899999999999</c:v>
                </c:pt>
                <c:pt idx="4516">
                  <c:v>36.996700000000011</c:v>
                </c:pt>
                <c:pt idx="4517">
                  <c:v>37.003600000000006</c:v>
                </c:pt>
                <c:pt idx="4518">
                  <c:v>37.010400000000004</c:v>
                </c:pt>
                <c:pt idx="4519">
                  <c:v>37.017199999999995</c:v>
                </c:pt>
                <c:pt idx="4520">
                  <c:v>37.024100000000011</c:v>
                </c:pt>
                <c:pt idx="4521">
                  <c:v>37.030900000000003</c:v>
                </c:pt>
                <c:pt idx="4522">
                  <c:v>37.037800000000004</c:v>
                </c:pt>
                <c:pt idx="4523">
                  <c:v>37.044599999999996</c:v>
                </c:pt>
                <c:pt idx="4524">
                  <c:v>37.051499999999997</c:v>
                </c:pt>
                <c:pt idx="4525">
                  <c:v>37.058300000000003</c:v>
                </c:pt>
                <c:pt idx="4526">
                  <c:v>37.065100000000129</c:v>
                </c:pt>
                <c:pt idx="4527">
                  <c:v>37.072000000000003</c:v>
                </c:pt>
                <c:pt idx="4528">
                  <c:v>37.078800000000001</c:v>
                </c:pt>
                <c:pt idx="4529">
                  <c:v>37.085700000000003</c:v>
                </c:pt>
                <c:pt idx="4530">
                  <c:v>37.092500000000136</c:v>
                </c:pt>
                <c:pt idx="4531">
                  <c:v>37.099400000000003</c:v>
                </c:pt>
                <c:pt idx="4532">
                  <c:v>37.106200000000001</c:v>
                </c:pt>
                <c:pt idx="4533">
                  <c:v>37.113</c:v>
                </c:pt>
                <c:pt idx="4534">
                  <c:v>37.119900000000001</c:v>
                </c:pt>
                <c:pt idx="4535">
                  <c:v>37.126700000000113</c:v>
                </c:pt>
                <c:pt idx="4536">
                  <c:v>37.133600000000001</c:v>
                </c:pt>
                <c:pt idx="4537">
                  <c:v>37.1404</c:v>
                </c:pt>
                <c:pt idx="4538">
                  <c:v>37.147300000000001</c:v>
                </c:pt>
                <c:pt idx="4539">
                  <c:v>37.1541</c:v>
                </c:pt>
                <c:pt idx="4540">
                  <c:v>37.160900000000012</c:v>
                </c:pt>
                <c:pt idx="4541">
                  <c:v>37.1678</c:v>
                </c:pt>
                <c:pt idx="4542">
                  <c:v>37.174600000000005</c:v>
                </c:pt>
                <c:pt idx="4543">
                  <c:v>37.1815</c:v>
                </c:pt>
                <c:pt idx="4544">
                  <c:v>37.188300000000012</c:v>
                </c:pt>
                <c:pt idx="4545">
                  <c:v>37.195200000000121</c:v>
                </c:pt>
                <c:pt idx="4546">
                  <c:v>37.202000000000012</c:v>
                </c:pt>
                <c:pt idx="4547">
                  <c:v>37.208800000000011</c:v>
                </c:pt>
                <c:pt idx="4548">
                  <c:v>37.215700000000012</c:v>
                </c:pt>
                <c:pt idx="4549">
                  <c:v>37.222500000000167</c:v>
                </c:pt>
                <c:pt idx="4550">
                  <c:v>37.229400000000012</c:v>
                </c:pt>
                <c:pt idx="4551">
                  <c:v>37.236200000000011</c:v>
                </c:pt>
                <c:pt idx="4552">
                  <c:v>37.243100000000013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19184174</c:v>
                </c:pt>
                <c:pt idx="1">
                  <c:v>19141058</c:v>
                </c:pt>
                <c:pt idx="2">
                  <c:v>19082934</c:v>
                </c:pt>
                <c:pt idx="3">
                  <c:v>19063432</c:v>
                </c:pt>
                <c:pt idx="4">
                  <c:v>19066144</c:v>
                </c:pt>
                <c:pt idx="5">
                  <c:v>19064296</c:v>
                </c:pt>
                <c:pt idx="6">
                  <c:v>19062168</c:v>
                </c:pt>
                <c:pt idx="7">
                  <c:v>19001560</c:v>
                </c:pt>
                <c:pt idx="8">
                  <c:v>18973356</c:v>
                </c:pt>
                <c:pt idx="9">
                  <c:v>19061362</c:v>
                </c:pt>
                <c:pt idx="10">
                  <c:v>18980390</c:v>
                </c:pt>
                <c:pt idx="11">
                  <c:v>19009082</c:v>
                </c:pt>
                <c:pt idx="12">
                  <c:v>19016192</c:v>
                </c:pt>
                <c:pt idx="13">
                  <c:v>19003172</c:v>
                </c:pt>
                <c:pt idx="14">
                  <c:v>18992348</c:v>
                </c:pt>
                <c:pt idx="15">
                  <c:v>18954088</c:v>
                </c:pt>
                <c:pt idx="16">
                  <c:v>18988500</c:v>
                </c:pt>
                <c:pt idx="17">
                  <c:v>18929844</c:v>
                </c:pt>
                <c:pt idx="18">
                  <c:v>18901294</c:v>
                </c:pt>
                <c:pt idx="19">
                  <c:v>18952006</c:v>
                </c:pt>
                <c:pt idx="20">
                  <c:v>18885610</c:v>
                </c:pt>
                <c:pt idx="21">
                  <c:v>18868502</c:v>
                </c:pt>
                <c:pt idx="22">
                  <c:v>18841230</c:v>
                </c:pt>
                <c:pt idx="23">
                  <c:v>18944244</c:v>
                </c:pt>
                <c:pt idx="24">
                  <c:v>18871496</c:v>
                </c:pt>
                <c:pt idx="25">
                  <c:v>18960348</c:v>
                </c:pt>
                <c:pt idx="26">
                  <c:v>18920276</c:v>
                </c:pt>
                <c:pt idx="27">
                  <c:v>18853236</c:v>
                </c:pt>
                <c:pt idx="28">
                  <c:v>18823274</c:v>
                </c:pt>
                <c:pt idx="29">
                  <c:v>18794568</c:v>
                </c:pt>
                <c:pt idx="30">
                  <c:v>18846724</c:v>
                </c:pt>
                <c:pt idx="31">
                  <c:v>18849226</c:v>
                </c:pt>
                <c:pt idx="32">
                  <c:v>18828194</c:v>
                </c:pt>
                <c:pt idx="33">
                  <c:v>18932950</c:v>
                </c:pt>
                <c:pt idx="34">
                  <c:v>18865594</c:v>
                </c:pt>
                <c:pt idx="35">
                  <c:v>18908120</c:v>
                </c:pt>
                <c:pt idx="36">
                  <c:v>18902006</c:v>
                </c:pt>
                <c:pt idx="37">
                  <c:v>18831092</c:v>
                </c:pt>
                <c:pt idx="38">
                  <c:v>18942190</c:v>
                </c:pt>
                <c:pt idx="39">
                  <c:v>19050268</c:v>
                </c:pt>
                <c:pt idx="40">
                  <c:v>19380354</c:v>
                </c:pt>
                <c:pt idx="41">
                  <c:v>19634200</c:v>
                </c:pt>
                <c:pt idx="42">
                  <c:v>19965456</c:v>
                </c:pt>
                <c:pt idx="43">
                  <c:v>20348220</c:v>
                </c:pt>
                <c:pt idx="44">
                  <c:v>20629988</c:v>
                </c:pt>
                <c:pt idx="45">
                  <c:v>20965502</c:v>
                </c:pt>
                <c:pt idx="46">
                  <c:v>21356724</c:v>
                </c:pt>
                <c:pt idx="47">
                  <c:v>21669726</c:v>
                </c:pt>
                <c:pt idx="48">
                  <c:v>22061368</c:v>
                </c:pt>
                <c:pt idx="49">
                  <c:v>22368674</c:v>
                </c:pt>
                <c:pt idx="50">
                  <c:v>22753894</c:v>
                </c:pt>
                <c:pt idx="51">
                  <c:v>23037322</c:v>
                </c:pt>
                <c:pt idx="52">
                  <c:v>23197376</c:v>
                </c:pt>
                <c:pt idx="53">
                  <c:v>23284706</c:v>
                </c:pt>
                <c:pt idx="54">
                  <c:v>23099990</c:v>
                </c:pt>
                <c:pt idx="55">
                  <c:v>22554802</c:v>
                </c:pt>
                <c:pt idx="56">
                  <c:v>21721890</c:v>
                </c:pt>
                <c:pt idx="57">
                  <c:v>22510118</c:v>
                </c:pt>
                <c:pt idx="58">
                  <c:v>21429674</c:v>
                </c:pt>
                <c:pt idx="59">
                  <c:v>20974808</c:v>
                </c:pt>
                <c:pt idx="60">
                  <c:v>20390904</c:v>
                </c:pt>
                <c:pt idx="61">
                  <c:v>20203094</c:v>
                </c:pt>
                <c:pt idx="62">
                  <c:v>20127892</c:v>
                </c:pt>
                <c:pt idx="63">
                  <c:v>18790822</c:v>
                </c:pt>
                <c:pt idx="64">
                  <c:v>20885286</c:v>
                </c:pt>
                <c:pt idx="65">
                  <c:v>33110326</c:v>
                </c:pt>
                <c:pt idx="66">
                  <c:v>32593290</c:v>
                </c:pt>
                <c:pt idx="67">
                  <c:v>29928630</c:v>
                </c:pt>
                <c:pt idx="68">
                  <c:v>26314402</c:v>
                </c:pt>
                <c:pt idx="69">
                  <c:v>24300120</c:v>
                </c:pt>
                <c:pt idx="70">
                  <c:v>22704236</c:v>
                </c:pt>
                <c:pt idx="71">
                  <c:v>17824400</c:v>
                </c:pt>
                <c:pt idx="72">
                  <c:v>12318326</c:v>
                </c:pt>
                <c:pt idx="73">
                  <c:v>7005050</c:v>
                </c:pt>
                <c:pt idx="74">
                  <c:v>3314980</c:v>
                </c:pt>
                <c:pt idx="75">
                  <c:v>1926502</c:v>
                </c:pt>
                <c:pt idx="76">
                  <c:v>1409511</c:v>
                </c:pt>
                <c:pt idx="77">
                  <c:v>1133647</c:v>
                </c:pt>
                <c:pt idx="78">
                  <c:v>944038</c:v>
                </c:pt>
                <c:pt idx="79">
                  <c:v>808753</c:v>
                </c:pt>
                <c:pt idx="80">
                  <c:v>696111</c:v>
                </c:pt>
                <c:pt idx="81">
                  <c:v>618962</c:v>
                </c:pt>
                <c:pt idx="82">
                  <c:v>558722</c:v>
                </c:pt>
                <c:pt idx="83">
                  <c:v>525952</c:v>
                </c:pt>
                <c:pt idx="84">
                  <c:v>483242</c:v>
                </c:pt>
                <c:pt idx="85">
                  <c:v>418479</c:v>
                </c:pt>
                <c:pt idx="86">
                  <c:v>362369</c:v>
                </c:pt>
                <c:pt idx="87">
                  <c:v>319560</c:v>
                </c:pt>
                <c:pt idx="88">
                  <c:v>290286</c:v>
                </c:pt>
                <c:pt idx="89">
                  <c:v>263802</c:v>
                </c:pt>
                <c:pt idx="90">
                  <c:v>247594</c:v>
                </c:pt>
                <c:pt idx="91">
                  <c:v>229889</c:v>
                </c:pt>
                <c:pt idx="92">
                  <c:v>215985</c:v>
                </c:pt>
                <c:pt idx="93">
                  <c:v>198576</c:v>
                </c:pt>
                <c:pt idx="94">
                  <c:v>180191</c:v>
                </c:pt>
                <c:pt idx="95">
                  <c:v>166591</c:v>
                </c:pt>
                <c:pt idx="96">
                  <c:v>156531</c:v>
                </c:pt>
                <c:pt idx="97">
                  <c:v>146398</c:v>
                </c:pt>
                <c:pt idx="98">
                  <c:v>136344</c:v>
                </c:pt>
                <c:pt idx="99">
                  <c:v>128382</c:v>
                </c:pt>
                <c:pt idx="100">
                  <c:v>123155</c:v>
                </c:pt>
                <c:pt idx="101">
                  <c:v>116695</c:v>
                </c:pt>
                <c:pt idx="102">
                  <c:v>110825</c:v>
                </c:pt>
                <c:pt idx="103">
                  <c:v>107055</c:v>
                </c:pt>
                <c:pt idx="104">
                  <c:v>102234</c:v>
                </c:pt>
                <c:pt idx="105">
                  <c:v>99065</c:v>
                </c:pt>
                <c:pt idx="106">
                  <c:v>96967</c:v>
                </c:pt>
                <c:pt idx="107">
                  <c:v>95656</c:v>
                </c:pt>
                <c:pt idx="108">
                  <c:v>93642</c:v>
                </c:pt>
                <c:pt idx="109">
                  <c:v>95784</c:v>
                </c:pt>
                <c:pt idx="110">
                  <c:v>111382</c:v>
                </c:pt>
                <c:pt idx="111">
                  <c:v>177856</c:v>
                </c:pt>
                <c:pt idx="112">
                  <c:v>318463</c:v>
                </c:pt>
                <c:pt idx="113">
                  <c:v>472828</c:v>
                </c:pt>
                <c:pt idx="114">
                  <c:v>513903</c:v>
                </c:pt>
                <c:pt idx="115">
                  <c:v>443875</c:v>
                </c:pt>
                <c:pt idx="116">
                  <c:v>326878</c:v>
                </c:pt>
                <c:pt idx="117">
                  <c:v>218761</c:v>
                </c:pt>
                <c:pt idx="118">
                  <c:v>146989</c:v>
                </c:pt>
                <c:pt idx="119">
                  <c:v>106815</c:v>
                </c:pt>
                <c:pt idx="120">
                  <c:v>85752</c:v>
                </c:pt>
                <c:pt idx="121">
                  <c:v>74819</c:v>
                </c:pt>
                <c:pt idx="122">
                  <c:v>67051</c:v>
                </c:pt>
                <c:pt idx="123">
                  <c:v>62439</c:v>
                </c:pt>
                <c:pt idx="124">
                  <c:v>58886</c:v>
                </c:pt>
                <c:pt idx="125">
                  <c:v>55152</c:v>
                </c:pt>
                <c:pt idx="126">
                  <c:v>50595</c:v>
                </c:pt>
                <c:pt idx="127">
                  <c:v>47406</c:v>
                </c:pt>
                <c:pt idx="128">
                  <c:v>47557</c:v>
                </c:pt>
                <c:pt idx="129">
                  <c:v>44718</c:v>
                </c:pt>
                <c:pt idx="130">
                  <c:v>42789</c:v>
                </c:pt>
                <c:pt idx="131">
                  <c:v>41609</c:v>
                </c:pt>
                <c:pt idx="132">
                  <c:v>40649</c:v>
                </c:pt>
                <c:pt idx="133">
                  <c:v>37746</c:v>
                </c:pt>
                <c:pt idx="134">
                  <c:v>38632</c:v>
                </c:pt>
                <c:pt idx="135">
                  <c:v>36649</c:v>
                </c:pt>
                <c:pt idx="136">
                  <c:v>34989</c:v>
                </c:pt>
                <c:pt idx="137">
                  <c:v>36316</c:v>
                </c:pt>
                <c:pt idx="138">
                  <c:v>33858</c:v>
                </c:pt>
                <c:pt idx="139">
                  <c:v>32860</c:v>
                </c:pt>
                <c:pt idx="140">
                  <c:v>32837</c:v>
                </c:pt>
                <c:pt idx="141">
                  <c:v>31791</c:v>
                </c:pt>
                <c:pt idx="142">
                  <c:v>31221</c:v>
                </c:pt>
                <c:pt idx="143">
                  <c:v>30285</c:v>
                </c:pt>
                <c:pt idx="144">
                  <c:v>30259</c:v>
                </c:pt>
                <c:pt idx="145">
                  <c:v>29940</c:v>
                </c:pt>
                <c:pt idx="146">
                  <c:v>29643</c:v>
                </c:pt>
                <c:pt idx="147">
                  <c:v>28867</c:v>
                </c:pt>
                <c:pt idx="148">
                  <c:v>28498</c:v>
                </c:pt>
                <c:pt idx="149">
                  <c:v>27563</c:v>
                </c:pt>
                <c:pt idx="150">
                  <c:v>27761</c:v>
                </c:pt>
                <c:pt idx="151">
                  <c:v>27998</c:v>
                </c:pt>
                <c:pt idx="152">
                  <c:v>28991</c:v>
                </c:pt>
                <c:pt idx="153">
                  <c:v>27344</c:v>
                </c:pt>
                <c:pt idx="154">
                  <c:v>28071</c:v>
                </c:pt>
                <c:pt idx="155">
                  <c:v>28851</c:v>
                </c:pt>
                <c:pt idx="156">
                  <c:v>28161</c:v>
                </c:pt>
                <c:pt idx="157">
                  <c:v>28795</c:v>
                </c:pt>
                <c:pt idx="158">
                  <c:v>28349</c:v>
                </c:pt>
                <c:pt idx="159">
                  <c:v>27660</c:v>
                </c:pt>
                <c:pt idx="160">
                  <c:v>26547</c:v>
                </c:pt>
                <c:pt idx="161">
                  <c:v>24937</c:v>
                </c:pt>
                <c:pt idx="162">
                  <c:v>24674</c:v>
                </c:pt>
                <c:pt idx="163">
                  <c:v>25023</c:v>
                </c:pt>
                <c:pt idx="164">
                  <c:v>25172</c:v>
                </c:pt>
                <c:pt idx="165">
                  <c:v>26968</c:v>
                </c:pt>
                <c:pt idx="166">
                  <c:v>27360</c:v>
                </c:pt>
                <c:pt idx="167">
                  <c:v>25634</c:v>
                </c:pt>
                <c:pt idx="168">
                  <c:v>24508</c:v>
                </c:pt>
                <c:pt idx="169">
                  <c:v>23331</c:v>
                </c:pt>
                <c:pt idx="170">
                  <c:v>23535</c:v>
                </c:pt>
                <c:pt idx="171">
                  <c:v>23937</c:v>
                </c:pt>
                <c:pt idx="172">
                  <c:v>24085</c:v>
                </c:pt>
                <c:pt idx="173">
                  <c:v>24587</c:v>
                </c:pt>
                <c:pt idx="174">
                  <c:v>24856</c:v>
                </c:pt>
                <c:pt idx="175">
                  <c:v>30705</c:v>
                </c:pt>
                <c:pt idx="176">
                  <c:v>45784</c:v>
                </c:pt>
                <c:pt idx="177">
                  <c:v>97031</c:v>
                </c:pt>
                <c:pt idx="178">
                  <c:v>204500</c:v>
                </c:pt>
                <c:pt idx="179">
                  <c:v>320161</c:v>
                </c:pt>
                <c:pt idx="180">
                  <c:v>395025</c:v>
                </c:pt>
                <c:pt idx="181">
                  <c:v>374299</c:v>
                </c:pt>
                <c:pt idx="182">
                  <c:v>286512</c:v>
                </c:pt>
                <c:pt idx="183">
                  <c:v>204728</c:v>
                </c:pt>
                <c:pt idx="184">
                  <c:v>132818</c:v>
                </c:pt>
                <c:pt idx="185">
                  <c:v>94894</c:v>
                </c:pt>
                <c:pt idx="186">
                  <c:v>74911</c:v>
                </c:pt>
                <c:pt idx="187">
                  <c:v>61210</c:v>
                </c:pt>
                <c:pt idx="188">
                  <c:v>54414</c:v>
                </c:pt>
                <c:pt idx="189">
                  <c:v>48419</c:v>
                </c:pt>
                <c:pt idx="190">
                  <c:v>44205</c:v>
                </c:pt>
                <c:pt idx="191">
                  <c:v>44144</c:v>
                </c:pt>
                <c:pt idx="192">
                  <c:v>40264</c:v>
                </c:pt>
                <c:pt idx="193">
                  <c:v>38020</c:v>
                </c:pt>
                <c:pt idx="194">
                  <c:v>35687</c:v>
                </c:pt>
                <c:pt idx="195">
                  <c:v>32825</c:v>
                </c:pt>
                <c:pt idx="196">
                  <c:v>32769</c:v>
                </c:pt>
                <c:pt idx="197">
                  <c:v>31193</c:v>
                </c:pt>
                <c:pt idx="198">
                  <c:v>30778</c:v>
                </c:pt>
                <c:pt idx="199">
                  <c:v>28963</c:v>
                </c:pt>
                <c:pt idx="200">
                  <c:v>27975</c:v>
                </c:pt>
                <c:pt idx="201">
                  <c:v>28444</c:v>
                </c:pt>
                <c:pt idx="202">
                  <c:v>27891</c:v>
                </c:pt>
                <c:pt idx="203">
                  <c:v>27298</c:v>
                </c:pt>
                <c:pt idx="204">
                  <c:v>27201</c:v>
                </c:pt>
                <c:pt idx="205">
                  <c:v>26397</c:v>
                </c:pt>
                <c:pt idx="206">
                  <c:v>25627</c:v>
                </c:pt>
                <c:pt idx="207">
                  <c:v>25846</c:v>
                </c:pt>
                <c:pt idx="208">
                  <c:v>26430</c:v>
                </c:pt>
                <c:pt idx="209">
                  <c:v>28820</c:v>
                </c:pt>
                <c:pt idx="210">
                  <c:v>28076</c:v>
                </c:pt>
                <c:pt idx="211">
                  <c:v>27924</c:v>
                </c:pt>
                <c:pt idx="212">
                  <c:v>26284</c:v>
                </c:pt>
                <c:pt idx="213">
                  <c:v>25616</c:v>
                </c:pt>
                <c:pt idx="214">
                  <c:v>24927</c:v>
                </c:pt>
                <c:pt idx="215">
                  <c:v>24039</c:v>
                </c:pt>
                <c:pt idx="216">
                  <c:v>23863</c:v>
                </c:pt>
                <c:pt idx="217">
                  <c:v>23120</c:v>
                </c:pt>
                <c:pt idx="218">
                  <c:v>22950</c:v>
                </c:pt>
                <c:pt idx="219">
                  <c:v>23053</c:v>
                </c:pt>
                <c:pt idx="220">
                  <c:v>22280</c:v>
                </c:pt>
                <c:pt idx="221">
                  <c:v>24814</c:v>
                </c:pt>
                <c:pt idx="222">
                  <c:v>25596</c:v>
                </c:pt>
                <c:pt idx="223">
                  <c:v>26062</c:v>
                </c:pt>
                <c:pt idx="224">
                  <c:v>26381</c:v>
                </c:pt>
                <c:pt idx="225">
                  <c:v>24107</c:v>
                </c:pt>
                <c:pt idx="226">
                  <c:v>23099</c:v>
                </c:pt>
                <c:pt idx="227">
                  <c:v>21821</c:v>
                </c:pt>
                <c:pt idx="228">
                  <c:v>21453</c:v>
                </c:pt>
                <c:pt idx="229">
                  <c:v>22114</c:v>
                </c:pt>
                <c:pt idx="230">
                  <c:v>21314</c:v>
                </c:pt>
                <c:pt idx="231">
                  <c:v>21617</c:v>
                </c:pt>
                <c:pt idx="232">
                  <c:v>21541</c:v>
                </c:pt>
                <c:pt idx="233">
                  <c:v>22042</c:v>
                </c:pt>
                <c:pt idx="234">
                  <c:v>21624</c:v>
                </c:pt>
                <c:pt idx="235">
                  <c:v>20364</c:v>
                </c:pt>
                <c:pt idx="236">
                  <c:v>23667</c:v>
                </c:pt>
                <c:pt idx="237">
                  <c:v>25177</c:v>
                </c:pt>
                <c:pt idx="238">
                  <c:v>29191</c:v>
                </c:pt>
                <c:pt idx="239">
                  <c:v>30966</c:v>
                </c:pt>
                <c:pt idx="240">
                  <c:v>30784</c:v>
                </c:pt>
                <c:pt idx="241">
                  <c:v>26062</c:v>
                </c:pt>
                <c:pt idx="242">
                  <c:v>22126</c:v>
                </c:pt>
                <c:pt idx="243">
                  <c:v>21888</c:v>
                </c:pt>
                <c:pt idx="244">
                  <c:v>20911</c:v>
                </c:pt>
                <c:pt idx="245">
                  <c:v>19875</c:v>
                </c:pt>
                <c:pt idx="246">
                  <c:v>18940</c:v>
                </c:pt>
                <c:pt idx="247">
                  <c:v>20237</c:v>
                </c:pt>
                <c:pt idx="248">
                  <c:v>18751</c:v>
                </c:pt>
                <c:pt idx="249">
                  <c:v>18754</c:v>
                </c:pt>
                <c:pt idx="250">
                  <c:v>18951</c:v>
                </c:pt>
                <c:pt idx="251">
                  <c:v>19041</c:v>
                </c:pt>
                <c:pt idx="252">
                  <c:v>19080</c:v>
                </c:pt>
                <c:pt idx="253">
                  <c:v>18239</c:v>
                </c:pt>
                <c:pt idx="254">
                  <c:v>20063</c:v>
                </c:pt>
                <c:pt idx="255">
                  <c:v>19905</c:v>
                </c:pt>
                <c:pt idx="256">
                  <c:v>17739</c:v>
                </c:pt>
                <c:pt idx="257">
                  <c:v>18382</c:v>
                </c:pt>
                <c:pt idx="258">
                  <c:v>18089</c:v>
                </c:pt>
                <c:pt idx="259">
                  <c:v>18773</c:v>
                </c:pt>
                <c:pt idx="260">
                  <c:v>18260</c:v>
                </c:pt>
                <c:pt idx="261">
                  <c:v>17273</c:v>
                </c:pt>
                <c:pt idx="262">
                  <c:v>18603</c:v>
                </c:pt>
                <c:pt idx="263">
                  <c:v>18367</c:v>
                </c:pt>
                <c:pt idx="264">
                  <c:v>18271</c:v>
                </c:pt>
                <c:pt idx="265">
                  <c:v>19506</c:v>
                </c:pt>
                <c:pt idx="266">
                  <c:v>19615</c:v>
                </c:pt>
                <c:pt idx="267">
                  <c:v>19836</c:v>
                </c:pt>
                <c:pt idx="268">
                  <c:v>19872</c:v>
                </c:pt>
                <c:pt idx="269">
                  <c:v>21452</c:v>
                </c:pt>
                <c:pt idx="270">
                  <c:v>21304</c:v>
                </c:pt>
                <c:pt idx="271">
                  <c:v>20920</c:v>
                </c:pt>
                <c:pt idx="272">
                  <c:v>19841</c:v>
                </c:pt>
                <c:pt idx="273">
                  <c:v>19384</c:v>
                </c:pt>
                <c:pt idx="274">
                  <c:v>18697</c:v>
                </c:pt>
                <c:pt idx="275">
                  <c:v>20982</c:v>
                </c:pt>
                <c:pt idx="276">
                  <c:v>20454</c:v>
                </c:pt>
                <c:pt idx="277">
                  <c:v>21549</c:v>
                </c:pt>
                <c:pt idx="278">
                  <c:v>21062</c:v>
                </c:pt>
                <c:pt idx="279">
                  <c:v>21190</c:v>
                </c:pt>
                <c:pt idx="280">
                  <c:v>22960</c:v>
                </c:pt>
                <c:pt idx="281">
                  <c:v>25618</c:v>
                </c:pt>
                <c:pt idx="282">
                  <c:v>25849</c:v>
                </c:pt>
                <c:pt idx="283">
                  <c:v>24462</c:v>
                </c:pt>
                <c:pt idx="284">
                  <c:v>22310</c:v>
                </c:pt>
                <c:pt idx="285">
                  <c:v>20057</c:v>
                </c:pt>
                <c:pt idx="286">
                  <c:v>20279</c:v>
                </c:pt>
                <c:pt idx="287">
                  <c:v>20004</c:v>
                </c:pt>
                <c:pt idx="288">
                  <c:v>18769</c:v>
                </c:pt>
                <c:pt idx="289">
                  <c:v>18569</c:v>
                </c:pt>
                <c:pt idx="290">
                  <c:v>18602</c:v>
                </c:pt>
                <c:pt idx="291">
                  <c:v>18355</c:v>
                </c:pt>
                <c:pt idx="292">
                  <c:v>19705</c:v>
                </c:pt>
                <c:pt idx="293">
                  <c:v>23120</c:v>
                </c:pt>
                <c:pt idx="294">
                  <c:v>23985</c:v>
                </c:pt>
                <c:pt idx="295">
                  <c:v>25720</c:v>
                </c:pt>
                <c:pt idx="296">
                  <c:v>24503</c:v>
                </c:pt>
                <c:pt idx="297">
                  <c:v>21527</c:v>
                </c:pt>
                <c:pt idx="298">
                  <c:v>20650</c:v>
                </c:pt>
                <c:pt idx="299">
                  <c:v>19459</c:v>
                </c:pt>
                <c:pt idx="300">
                  <c:v>19310</c:v>
                </c:pt>
                <c:pt idx="301">
                  <c:v>18785</c:v>
                </c:pt>
                <c:pt idx="302">
                  <c:v>19006</c:v>
                </c:pt>
                <c:pt idx="303">
                  <c:v>18966</c:v>
                </c:pt>
                <c:pt idx="304">
                  <c:v>19154</c:v>
                </c:pt>
                <c:pt idx="305">
                  <c:v>19547</c:v>
                </c:pt>
                <c:pt idx="306">
                  <c:v>20879</c:v>
                </c:pt>
                <c:pt idx="307">
                  <c:v>20105</c:v>
                </c:pt>
                <c:pt idx="308">
                  <c:v>18787</c:v>
                </c:pt>
                <c:pt idx="309">
                  <c:v>17807</c:v>
                </c:pt>
                <c:pt idx="310">
                  <c:v>18192</c:v>
                </c:pt>
                <c:pt idx="311">
                  <c:v>18088</c:v>
                </c:pt>
                <c:pt idx="312">
                  <c:v>17091</c:v>
                </c:pt>
                <c:pt idx="313">
                  <c:v>17489</c:v>
                </c:pt>
                <c:pt idx="314">
                  <c:v>17628</c:v>
                </c:pt>
                <c:pt idx="315">
                  <c:v>19079</c:v>
                </c:pt>
                <c:pt idx="316">
                  <c:v>19644</c:v>
                </c:pt>
                <c:pt idx="317">
                  <c:v>19458</c:v>
                </c:pt>
                <c:pt idx="318">
                  <c:v>18932</c:v>
                </c:pt>
                <c:pt idx="319">
                  <c:v>18303</c:v>
                </c:pt>
                <c:pt idx="320">
                  <c:v>18418</c:v>
                </c:pt>
                <c:pt idx="321">
                  <c:v>18804</c:v>
                </c:pt>
                <c:pt idx="322">
                  <c:v>19310</c:v>
                </c:pt>
                <c:pt idx="323">
                  <c:v>20025</c:v>
                </c:pt>
                <c:pt idx="324">
                  <c:v>23002</c:v>
                </c:pt>
                <c:pt idx="325">
                  <c:v>34608</c:v>
                </c:pt>
                <c:pt idx="326">
                  <c:v>57947</c:v>
                </c:pt>
                <c:pt idx="327">
                  <c:v>98517</c:v>
                </c:pt>
                <c:pt idx="328">
                  <c:v>149361</c:v>
                </c:pt>
                <c:pt idx="329">
                  <c:v>195830</c:v>
                </c:pt>
                <c:pt idx="330">
                  <c:v>202581</c:v>
                </c:pt>
                <c:pt idx="331">
                  <c:v>181614</c:v>
                </c:pt>
                <c:pt idx="332">
                  <c:v>157108</c:v>
                </c:pt>
                <c:pt idx="333">
                  <c:v>133347</c:v>
                </c:pt>
                <c:pt idx="334">
                  <c:v>111105</c:v>
                </c:pt>
                <c:pt idx="335">
                  <c:v>97242</c:v>
                </c:pt>
                <c:pt idx="336">
                  <c:v>84261</c:v>
                </c:pt>
                <c:pt idx="337">
                  <c:v>77866</c:v>
                </c:pt>
                <c:pt idx="338">
                  <c:v>70392</c:v>
                </c:pt>
                <c:pt idx="339">
                  <c:v>65091</c:v>
                </c:pt>
                <c:pt idx="340">
                  <c:v>59487</c:v>
                </c:pt>
                <c:pt idx="341">
                  <c:v>58557</c:v>
                </c:pt>
                <c:pt idx="342">
                  <c:v>54514</c:v>
                </c:pt>
                <c:pt idx="343">
                  <c:v>52064</c:v>
                </c:pt>
                <c:pt idx="344">
                  <c:v>49347</c:v>
                </c:pt>
                <c:pt idx="345">
                  <c:v>46754</c:v>
                </c:pt>
                <c:pt idx="346">
                  <c:v>45683</c:v>
                </c:pt>
                <c:pt idx="347">
                  <c:v>43075</c:v>
                </c:pt>
                <c:pt idx="348">
                  <c:v>41716</c:v>
                </c:pt>
                <c:pt idx="349">
                  <c:v>41048</c:v>
                </c:pt>
                <c:pt idx="350">
                  <c:v>39403</c:v>
                </c:pt>
                <c:pt idx="351">
                  <c:v>38718</c:v>
                </c:pt>
                <c:pt idx="352">
                  <c:v>36594</c:v>
                </c:pt>
                <c:pt idx="353">
                  <c:v>36321</c:v>
                </c:pt>
                <c:pt idx="354">
                  <c:v>34793</c:v>
                </c:pt>
                <c:pt idx="355">
                  <c:v>35460</c:v>
                </c:pt>
                <c:pt idx="356">
                  <c:v>34450</c:v>
                </c:pt>
                <c:pt idx="357">
                  <c:v>34489</c:v>
                </c:pt>
                <c:pt idx="358">
                  <c:v>33708</c:v>
                </c:pt>
                <c:pt idx="359">
                  <c:v>33344</c:v>
                </c:pt>
                <c:pt idx="360">
                  <c:v>35221</c:v>
                </c:pt>
                <c:pt idx="361">
                  <c:v>34479</c:v>
                </c:pt>
                <c:pt idx="362">
                  <c:v>34197</c:v>
                </c:pt>
                <c:pt idx="363">
                  <c:v>33435</c:v>
                </c:pt>
                <c:pt idx="364">
                  <c:v>32353</c:v>
                </c:pt>
                <c:pt idx="365">
                  <c:v>33049</c:v>
                </c:pt>
                <c:pt idx="366">
                  <c:v>32437</c:v>
                </c:pt>
                <c:pt idx="367">
                  <c:v>31483</c:v>
                </c:pt>
                <c:pt idx="368">
                  <c:v>32563</c:v>
                </c:pt>
                <c:pt idx="369">
                  <c:v>32888</c:v>
                </c:pt>
                <c:pt idx="370">
                  <c:v>33050</c:v>
                </c:pt>
                <c:pt idx="371">
                  <c:v>31662</c:v>
                </c:pt>
                <c:pt idx="372">
                  <c:v>32780</c:v>
                </c:pt>
                <c:pt idx="373">
                  <c:v>33929</c:v>
                </c:pt>
                <c:pt idx="374">
                  <c:v>35685</c:v>
                </c:pt>
                <c:pt idx="375">
                  <c:v>35611</c:v>
                </c:pt>
                <c:pt idx="376">
                  <c:v>35349</c:v>
                </c:pt>
                <c:pt idx="377">
                  <c:v>37075</c:v>
                </c:pt>
                <c:pt idx="378">
                  <c:v>37452</c:v>
                </c:pt>
                <c:pt idx="379">
                  <c:v>35854</c:v>
                </c:pt>
                <c:pt idx="380">
                  <c:v>34495</c:v>
                </c:pt>
                <c:pt idx="381">
                  <c:v>33680</c:v>
                </c:pt>
                <c:pt idx="382">
                  <c:v>32959</c:v>
                </c:pt>
                <c:pt idx="383">
                  <c:v>33062</c:v>
                </c:pt>
                <c:pt idx="384">
                  <c:v>31898</c:v>
                </c:pt>
                <c:pt idx="385">
                  <c:v>31775</c:v>
                </c:pt>
                <c:pt idx="386">
                  <c:v>33445</c:v>
                </c:pt>
                <c:pt idx="387">
                  <c:v>32744</c:v>
                </c:pt>
                <c:pt idx="388">
                  <c:v>32321</c:v>
                </c:pt>
                <c:pt idx="389">
                  <c:v>31534</c:v>
                </c:pt>
                <c:pt idx="390">
                  <c:v>31042</c:v>
                </c:pt>
                <c:pt idx="391">
                  <c:v>30431</c:v>
                </c:pt>
                <c:pt idx="392">
                  <c:v>32033</c:v>
                </c:pt>
                <c:pt idx="393">
                  <c:v>30732</c:v>
                </c:pt>
                <c:pt idx="394">
                  <c:v>31197</c:v>
                </c:pt>
                <c:pt idx="395">
                  <c:v>31426</c:v>
                </c:pt>
                <c:pt idx="396">
                  <c:v>30520</c:v>
                </c:pt>
                <c:pt idx="397">
                  <c:v>30148</c:v>
                </c:pt>
                <c:pt idx="398">
                  <c:v>29470</c:v>
                </c:pt>
                <c:pt idx="399">
                  <c:v>30568</c:v>
                </c:pt>
                <c:pt idx="400">
                  <c:v>30554</c:v>
                </c:pt>
                <c:pt idx="401">
                  <c:v>29860</c:v>
                </c:pt>
                <c:pt idx="402">
                  <c:v>29903</c:v>
                </c:pt>
                <c:pt idx="403">
                  <c:v>29455</c:v>
                </c:pt>
                <c:pt idx="404">
                  <c:v>29467</c:v>
                </c:pt>
                <c:pt idx="405">
                  <c:v>29184</c:v>
                </c:pt>
                <c:pt idx="406">
                  <c:v>31881</c:v>
                </c:pt>
                <c:pt idx="407">
                  <c:v>32956</c:v>
                </c:pt>
                <c:pt idx="408">
                  <c:v>32406</c:v>
                </c:pt>
                <c:pt idx="409">
                  <c:v>31959</c:v>
                </c:pt>
                <c:pt idx="410">
                  <c:v>31264</c:v>
                </c:pt>
                <c:pt idx="411">
                  <c:v>30735</c:v>
                </c:pt>
                <c:pt idx="412">
                  <c:v>30505</c:v>
                </c:pt>
                <c:pt idx="413">
                  <c:v>30977</c:v>
                </c:pt>
                <c:pt idx="414">
                  <c:v>29969</c:v>
                </c:pt>
                <c:pt idx="415">
                  <c:v>28586</c:v>
                </c:pt>
                <c:pt idx="416">
                  <c:v>30259</c:v>
                </c:pt>
                <c:pt idx="417">
                  <c:v>29438</c:v>
                </c:pt>
                <c:pt idx="418">
                  <c:v>28558</c:v>
                </c:pt>
                <c:pt idx="419">
                  <c:v>27941</c:v>
                </c:pt>
                <c:pt idx="420">
                  <c:v>29305</c:v>
                </c:pt>
                <c:pt idx="421">
                  <c:v>31024</c:v>
                </c:pt>
                <c:pt idx="422">
                  <c:v>30966</c:v>
                </c:pt>
                <c:pt idx="423">
                  <c:v>30659</c:v>
                </c:pt>
                <c:pt idx="424">
                  <c:v>30253</c:v>
                </c:pt>
                <c:pt idx="425">
                  <c:v>31037</c:v>
                </c:pt>
                <c:pt idx="426">
                  <c:v>30523</c:v>
                </c:pt>
                <c:pt idx="427">
                  <c:v>30402</c:v>
                </c:pt>
                <c:pt idx="428">
                  <c:v>30108</c:v>
                </c:pt>
                <c:pt idx="429">
                  <c:v>28307</c:v>
                </c:pt>
                <c:pt idx="430">
                  <c:v>28867</c:v>
                </c:pt>
                <c:pt idx="431">
                  <c:v>31187</c:v>
                </c:pt>
                <c:pt idx="432">
                  <c:v>31719</c:v>
                </c:pt>
                <c:pt idx="433">
                  <c:v>31140</c:v>
                </c:pt>
                <c:pt idx="434">
                  <c:v>31109</c:v>
                </c:pt>
                <c:pt idx="435">
                  <c:v>29282</c:v>
                </c:pt>
                <c:pt idx="436">
                  <c:v>30034</c:v>
                </c:pt>
                <c:pt idx="437">
                  <c:v>31152</c:v>
                </c:pt>
                <c:pt idx="438">
                  <c:v>29140</c:v>
                </c:pt>
                <c:pt idx="439">
                  <c:v>31590</c:v>
                </c:pt>
                <c:pt idx="440">
                  <c:v>31537</c:v>
                </c:pt>
                <c:pt idx="441">
                  <c:v>30644</c:v>
                </c:pt>
                <c:pt idx="442">
                  <c:v>30274</c:v>
                </c:pt>
                <c:pt idx="443">
                  <c:v>31171</c:v>
                </c:pt>
                <c:pt idx="444">
                  <c:v>29333</c:v>
                </c:pt>
                <c:pt idx="445">
                  <c:v>30230</c:v>
                </c:pt>
                <c:pt idx="446">
                  <c:v>30439</c:v>
                </c:pt>
                <c:pt idx="447">
                  <c:v>31368</c:v>
                </c:pt>
                <c:pt idx="448">
                  <c:v>30024</c:v>
                </c:pt>
                <c:pt idx="449">
                  <c:v>30217</c:v>
                </c:pt>
                <c:pt idx="450">
                  <c:v>29238</c:v>
                </c:pt>
                <c:pt idx="451">
                  <c:v>30218</c:v>
                </c:pt>
                <c:pt idx="452">
                  <c:v>29378</c:v>
                </c:pt>
                <c:pt idx="453">
                  <c:v>32857</c:v>
                </c:pt>
                <c:pt idx="454">
                  <c:v>31606</c:v>
                </c:pt>
                <c:pt idx="455">
                  <c:v>31769</c:v>
                </c:pt>
                <c:pt idx="456">
                  <c:v>31493</c:v>
                </c:pt>
                <c:pt idx="457">
                  <c:v>29985</c:v>
                </c:pt>
                <c:pt idx="458">
                  <c:v>29324</c:v>
                </c:pt>
                <c:pt idx="459">
                  <c:v>29419</c:v>
                </c:pt>
                <c:pt idx="460">
                  <c:v>30852</c:v>
                </c:pt>
                <c:pt idx="461">
                  <c:v>30133</c:v>
                </c:pt>
                <c:pt idx="462">
                  <c:v>29208</c:v>
                </c:pt>
                <c:pt idx="463">
                  <c:v>28233</c:v>
                </c:pt>
                <c:pt idx="464">
                  <c:v>28629</c:v>
                </c:pt>
                <c:pt idx="465">
                  <c:v>27922</c:v>
                </c:pt>
                <c:pt idx="466">
                  <c:v>29401</c:v>
                </c:pt>
                <c:pt idx="467">
                  <c:v>30340</c:v>
                </c:pt>
                <c:pt idx="468">
                  <c:v>29183</c:v>
                </c:pt>
                <c:pt idx="469">
                  <c:v>29437</c:v>
                </c:pt>
                <c:pt idx="470">
                  <c:v>28028</c:v>
                </c:pt>
                <c:pt idx="471">
                  <c:v>27253</c:v>
                </c:pt>
                <c:pt idx="472">
                  <c:v>27285</c:v>
                </c:pt>
                <c:pt idx="473">
                  <c:v>27283</c:v>
                </c:pt>
                <c:pt idx="474">
                  <c:v>26981</c:v>
                </c:pt>
                <c:pt idx="475">
                  <c:v>26970</c:v>
                </c:pt>
                <c:pt idx="476">
                  <c:v>27451</c:v>
                </c:pt>
                <c:pt idx="477">
                  <c:v>27256</c:v>
                </c:pt>
                <c:pt idx="478">
                  <c:v>26688</c:v>
                </c:pt>
                <c:pt idx="479">
                  <c:v>26620</c:v>
                </c:pt>
                <c:pt idx="480">
                  <c:v>25784</c:v>
                </c:pt>
                <c:pt idx="481">
                  <c:v>25668</c:v>
                </c:pt>
                <c:pt idx="482">
                  <c:v>27277</c:v>
                </c:pt>
                <c:pt idx="483">
                  <c:v>28449</c:v>
                </c:pt>
                <c:pt idx="484">
                  <c:v>27568</c:v>
                </c:pt>
                <c:pt idx="485">
                  <c:v>26534</c:v>
                </c:pt>
                <c:pt idx="486">
                  <c:v>26811</c:v>
                </c:pt>
                <c:pt idx="487">
                  <c:v>25878</c:v>
                </c:pt>
                <c:pt idx="488">
                  <c:v>26771</c:v>
                </c:pt>
                <c:pt idx="489">
                  <c:v>27485</c:v>
                </c:pt>
                <c:pt idx="490">
                  <c:v>28277</c:v>
                </c:pt>
                <c:pt idx="491">
                  <c:v>28635</c:v>
                </c:pt>
                <c:pt idx="492">
                  <c:v>29898</c:v>
                </c:pt>
                <c:pt idx="493">
                  <c:v>30391</c:v>
                </c:pt>
                <c:pt idx="494">
                  <c:v>29781</c:v>
                </c:pt>
                <c:pt idx="495">
                  <c:v>28337</c:v>
                </c:pt>
                <c:pt idx="496">
                  <c:v>27891</c:v>
                </c:pt>
                <c:pt idx="497">
                  <c:v>28918</c:v>
                </c:pt>
                <c:pt idx="498">
                  <c:v>27317</c:v>
                </c:pt>
                <c:pt idx="499">
                  <c:v>26571</c:v>
                </c:pt>
                <c:pt idx="500">
                  <c:v>26555</c:v>
                </c:pt>
                <c:pt idx="501">
                  <c:v>26214</c:v>
                </c:pt>
                <c:pt idx="502">
                  <c:v>25900</c:v>
                </c:pt>
                <c:pt idx="503">
                  <c:v>25961</c:v>
                </c:pt>
                <c:pt idx="504">
                  <c:v>25111</c:v>
                </c:pt>
                <c:pt idx="505">
                  <c:v>24735</c:v>
                </c:pt>
                <c:pt idx="506">
                  <c:v>25250</c:v>
                </c:pt>
                <c:pt idx="507">
                  <c:v>25428</c:v>
                </c:pt>
                <c:pt idx="508">
                  <c:v>24833</c:v>
                </c:pt>
                <c:pt idx="509">
                  <c:v>28731</c:v>
                </c:pt>
                <c:pt idx="510">
                  <c:v>29498</c:v>
                </c:pt>
                <c:pt idx="511">
                  <c:v>28788</c:v>
                </c:pt>
                <c:pt idx="512">
                  <c:v>28602</c:v>
                </c:pt>
                <c:pt idx="513">
                  <c:v>28375</c:v>
                </c:pt>
                <c:pt idx="514">
                  <c:v>28154</c:v>
                </c:pt>
                <c:pt idx="515">
                  <c:v>28892</c:v>
                </c:pt>
                <c:pt idx="516">
                  <c:v>28331</c:v>
                </c:pt>
                <c:pt idx="517">
                  <c:v>28137</c:v>
                </c:pt>
                <c:pt idx="518">
                  <c:v>27508</c:v>
                </c:pt>
                <c:pt idx="519">
                  <c:v>27752</c:v>
                </c:pt>
                <c:pt idx="520">
                  <c:v>27747</c:v>
                </c:pt>
                <c:pt idx="521">
                  <c:v>26814</c:v>
                </c:pt>
                <c:pt idx="522">
                  <c:v>27355</c:v>
                </c:pt>
                <c:pt idx="523">
                  <c:v>29011</c:v>
                </c:pt>
                <c:pt idx="524">
                  <c:v>29530</c:v>
                </c:pt>
                <c:pt idx="525">
                  <c:v>29302</c:v>
                </c:pt>
                <c:pt idx="526">
                  <c:v>29295</c:v>
                </c:pt>
                <c:pt idx="527">
                  <c:v>28340</c:v>
                </c:pt>
                <c:pt idx="528">
                  <c:v>27787</c:v>
                </c:pt>
                <c:pt idx="529">
                  <c:v>26971</c:v>
                </c:pt>
                <c:pt idx="530">
                  <c:v>27824</c:v>
                </c:pt>
                <c:pt idx="531">
                  <c:v>27072</c:v>
                </c:pt>
                <c:pt idx="532">
                  <c:v>27257</c:v>
                </c:pt>
                <c:pt idx="533">
                  <c:v>26106</c:v>
                </c:pt>
                <c:pt idx="534">
                  <c:v>26337</c:v>
                </c:pt>
                <c:pt idx="535">
                  <c:v>25596</c:v>
                </c:pt>
                <c:pt idx="536">
                  <c:v>25142</c:v>
                </c:pt>
                <c:pt idx="537">
                  <c:v>25104</c:v>
                </c:pt>
                <c:pt idx="538">
                  <c:v>25529</c:v>
                </c:pt>
                <c:pt idx="539">
                  <c:v>24459</c:v>
                </c:pt>
                <c:pt idx="540">
                  <c:v>25252</c:v>
                </c:pt>
                <c:pt idx="541">
                  <c:v>25771</c:v>
                </c:pt>
                <c:pt idx="542">
                  <c:v>25403</c:v>
                </c:pt>
                <c:pt idx="543">
                  <c:v>25349</c:v>
                </c:pt>
                <c:pt idx="544">
                  <c:v>24879</c:v>
                </c:pt>
                <c:pt idx="545">
                  <c:v>25346</c:v>
                </c:pt>
                <c:pt idx="546">
                  <c:v>25087</c:v>
                </c:pt>
                <c:pt idx="547">
                  <c:v>25220</c:v>
                </c:pt>
                <c:pt idx="548">
                  <c:v>25180</c:v>
                </c:pt>
                <c:pt idx="549">
                  <c:v>24965</c:v>
                </c:pt>
                <c:pt idx="550">
                  <c:v>25441</c:v>
                </c:pt>
                <c:pt idx="551">
                  <c:v>24345</c:v>
                </c:pt>
                <c:pt idx="552">
                  <c:v>25045</c:v>
                </c:pt>
                <c:pt idx="553">
                  <c:v>25831</c:v>
                </c:pt>
                <c:pt idx="554">
                  <c:v>25297</c:v>
                </c:pt>
                <c:pt idx="555">
                  <c:v>25102</c:v>
                </c:pt>
                <c:pt idx="556">
                  <c:v>25431</c:v>
                </c:pt>
                <c:pt idx="557">
                  <c:v>25399</c:v>
                </c:pt>
                <c:pt idx="558">
                  <c:v>24805</c:v>
                </c:pt>
                <c:pt idx="559">
                  <c:v>24822</c:v>
                </c:pt>
                <c:pt idx="560">
                  <c:v>25427</c:v>
                </c:pt>
                <c:pt idx="561">
                  <c:v>25319</c:v>
                </c:pt>
                <c:pt idx="562">
                  <c:v>26024</c:v>
                </c:pt>
                <c:pt idx="563">
                  <c:v>25673</c:v>
                </c:pt>
                <c:pt idx="564">
                  <c:v>25922</c:v>
                </c:pt>
                <c:pt idx="565">
                  <c:v>25771</c:v>
                </c:pt>
                <c:pt idx="566">
                  <c:v>25500</c:v>
                </c:pt>
                <c:pt idx="567">
                  <c:v>25800</c:v>
                </c:pt>
                <c:pt idx="568">
                  <c:v>25922</c:v>
                </c:pt>
                <c:pt idx="569">
                  <c:v>24824</c:v>
                </c:pt>
                <c:pt idx="570">
                  <c:v>25117</c:v>
                </c:pt>
                <c:pt idx="571">
                  <c:v>24485</c:v>
                </c:pt>
                <c:pt idx="572">
                  <c:v>24790</c:v>
                </c:pt>
                <c:pt idx="573">
                  <c:v>26293</c:v>
                </c:pt>
                <c:pt idx="574">
                  <c:v>25770</c:v>
                </c:pt>
                <c:pt idx="575">
                  <c:v>25883</c:v>
                </c:pt>
                <c:pt idx="576">
                  <c:v>25420</c:v>
                </c:pt>
                <c:pt idx="577">
                  <c:v>24979</c:v>
                </c:pt>
                <c:pt idx="578">
                  <c:v>25411</c:v>
                </c:pt>
                <c:pt idx="579">
                  <c:v>25620</c:v>
                </c:pt>
                <c:pt idx="580">
                  <c:v>25044</c:v>
                </c:pt>
                <c:pt idx="581">
                  <c:v>24969</c:v>
                </c:pt>
                <c:pt idx="582">
                  <c:v>25695</c:v>
                </c:pt>
                <c:pt idx="583">
                  <c:v>25009</c:v>
                </c:pt>
                <c:pt idx="584">
                  <c:v>26501</c:v>
                </c:pt>
                <c:pt idx="585">
                  <c:v>24907</c:v>
                </c:pt>
                <c:pt idx="586">
                  <c:v>25837</c:v>
                </c:pt>
                <c:pt idx="587">
                  <c:v>25190</c:v>
                </c:pt>
                <c:pt idx="588">
                  <c:v>25735</c:v>
                </c:pt>
                <c:pt idx="589">
                  <c:v>25090</c:v>
                </c:pt>
                <c:pt idx="590">
                  <c:v>25711</c:v>
                </c:pt>
                <c:pt idx="591">
                  <c:v>25597</c:v>
                </c:pt>
                <c:pt idx="592">
                  <c:v>25080</c:v>
                </c:pt>
                <c:pt idx="593">
                  <c:v>26021</c:v>
                </c:pt>
                <c:pt idx="594">
                  <c:v>25749</c:v>
                </c:pt>
                <c:pt idx="595">
                  <c:v>25619</c:v>
                </c:pt>
                <c:pt idx="596">
                  <c:v>25119</c:v>
                </c:pt>
                <c:pt idx="597">
                  <c:v>25962</c:v>
                </c:pt>
                <c:pt idx="598">
                  <c:v>27141</c:v>
                </c:pt>
                <c:pt idx="599">
                  <c:v>26287</c:v>
                </c:pt>
                <c:pt idx="600">
                  <c:v>25406</c:v>
                </c:pt>
                <c:pt idx="601">
                  <c:v>25477</c:v>
                </c:pt>
                <c:pt idx="602">
                  <c:v>24907</c:v>
                </c:pt>
                <c:pt idx="603">
                  <c:v>24202</c:v>
                </c:pt>
                <c:pt idx="604">
                  <c:v>25061</c:v>
                </c:pt>
                <c:pt idx="605">
                  <c:v>24614</c:v>
                </c:pt>
                <c:pt idx="606">
                  <c:v>24671</c:v>
                </c:pt>
                <c:pt idx="607">
                  <c:v>26236</c:v>
                </c:pt>
                <c:pt idx="608">
                  <c:v>26950</c:v>
                </c:pt>
                <c:pt idx="609">
                  <c:v>27855</c:v>
                </c:pt>
                <c:pt idx="610">
                  <c:v>27161</c:v>
                </c:pt>
                <c:pt idx="611">
                  <c:v>27037</c:v>
                </c:pt>
                <c:pt idx="612">
                  <c:v>26753</c:v>
                </c:pt>
                <c:pt idx="613">
                  <c:v>25979</c:v>
                </c:pt>
                <c:pt idx="614">
                  <c:v>25890</c:v>
                </c:pt>
                <c:pt idx="615">
                  <c:v>26126</c:v>
                </c:pt>
                <c:pt idx="616">
                  <c:v>25309</c:v>
                </c:pt>
                <c:pt idx="617">
                  <c:v>26465</c:v>
                </c:pt>
                <c:pt idx="618">
                  <c:v>25431</c:v>
                </c:pt>
                <c:pt idx="619">
                  <c:v>25366</c:v>
                </c:pt>
                <c:pt idx="620">
                  <c:v>26793</c:v>
                </c:pt>
                <c:pt idx="621">
                  <c:v>25549</c:v>
                </c:pt>
                <c:pt idx="622">
                  <c:v>26044</c:v>
                </c:pt>
                <c:pt idx="623">
                  <c:v>25776</c:v>
                </c:pt>
                <c:pt idx="624">
                  <c:v>26207</c:v>
                </c:pt>
                <c:pt idx="625">
                  <c:v>27233</c:v>
                </c:pt>
                <c:pt idx="626">
                  <c:v>27223</c:v>
                </c:pt>
                <c:pt idx="627">
                  <c:v>27703</c:v>
                </c:pt>
                <c:pt idx="628">
                  <c:v>27416</c:v>
                </c:pt>
                <c:pt idx="629">
                  <c:v>28088</c:v>
                </c:pt>
                <c:pt idx="630">
                  <c:v>28479</c:v>
                </c:pt>
                <c:pt idx="631">
                  <c:v>27197</c:v>
                </c:pt>
                <c:pt idx="632">
                  <c:v>26883</c:v>
                </c:pt>
                <c:pt idx="633">
                  <c:v>26339</c:v>
                </c:pt>
                <c:pt idx="634">
                  <c:v>26663</c:v>
                </c:pt>
                <c:pt idx="635">
                  <c:v>25402</c:v>
                </c:pt>
                <c:pt idx="636">
                  <c:v>26036</c:v>
                </c:pt>
                <c:pt idx="637">
                  <c:v>24422</c:v>
                </c:pt>
                <c:pt idx="638">
                  <c:v>25194</c:v>
                </c:pt>
                <c:pt idx="639">
                  <c:v>25176</c:v>
                </c:pt>
                <c:pt idx="640">
                  <c:v>25418</c:v>
                </c:pt>
                <c:pt idx="641">
                  <c:v>24725</c:v>
                </c:pt>
                <c:pt idx="642">
                  <c:v>24478</c:v>
                </c:pt>
                <c:pt idx="643">
                  <c:v>25200</c:v>
                </c:pt>
                <c:pt idx="644">
                  <c:v>24483</c:v>
                </c:pt>
                <c:pt idx="645">
                  <c:v>24018</c:v>
                </c:pt>
                <c:pt idx="646">
                  <c:v>24814</c:v>
                </c:pt>
                <c:pt idx="647">
                  <c:v>23494</c:v>
                </c:pt>
                <c:pt idx="648">
                  <c:v>24450</c:v>
                </c:pt>
                <c:pt idx="649">
                  <c:v>24214</c:v>
                </c:pt>
                <c:pt idx="650">
                  <c:v>24854</c:v>
                </c:pt>
                <c:pt idx="651">
                  <c:v>24075</c:v>
                </c:pt>
                <c:pt idx="652">
                  <c:v>24341</c:v>
                </c:pt>
                <c:pt idx="653">
                  <c:v>24476</c:v>
                </c:pt>
                <c:pt idx="654">
                  <c:v>24553</c:v>
                </c:pt>
                <c:pt idx="655">
                  <c:v>25084</c:v>
                </c:pt>
                <c:pt idx="656">
                  <c:v>24444</c:v>
                </c:pt>
                <c:pt idx="657">
                  <c:v>23795</c:v>
                </c:pt>
                <c:pt idx="658">
                  <c:v>23797</c:v>
                </c:pt>
                <c:pt idx="659">
                  <c:v>24181</c:v>
                </c:pt>
                <c:pt idx="660">
                  <c:v>24644</c:v>
                </c:pt>
                <c:pt idx="661">
                  <c:v>26446</c:v>
                </c:pt>
                <c:pt idx="662">
                  <c:v>25251</c:v>
                </c:pt>
                <c:pt idx="663">
                  <c:v>26158</c:v>
                </c:pt>
                <c:pt idx="664">
                  <c:v>25245</c:v>
                </c:pt>
                <c:pt idx="665">
                  <c:v>25939</c:v>
                </c:pt>
                <c:pt idx="666">
                  <c:v>25513</c:v>
                </c:pt>
                <c:pt idx="667">
                  <c:v>25690</c:v>
                </c:pt>
                <c:pt idx="668">
                  <c:v>26206</c:v>
                </c:pt>
                <c:pt idx="669">
                  <c:v>25910</c:v>
                </c:pt>
                <c:pt idx="670">
                  <c:v>26203</c:v>
                </c:pt>
                <c:pt idx="671">
                  <c:v>27604</c:v>
                </c:pt>
                <c:pt idx="672">
                  <c:v>26651</c:v>
                </c:pt>
                <c:pt idx="673">
                  <c:v>26454</c:v>
                </c:pt>
                <c:pt idx="674">
                  <c:v>27127</c:v>
                </c:pt>
                <c:pt idx="675">
                  <c:v>25952</c:v>
                </c:pt>
                <c:pt idx="676">
                  <c:v>26915</c:v>
                </c:pt>
                <c:pt idx="677">
                  <c:v>26095</c:v>
                </c:pt>
                <c:pt idx="678">
                  <c:v>25578</c:v>
                </c:pt>
                <c:pt idx="679">
                  <c:v>26929</c:v>
                </c:pt>
                <c:pt idx="680">
                  <c:v>24678</c:v>
                </c:pt>
                <c:pt idx="681">
                  <c:v>26218</c:v>
                </c:pt>
                <c:pt idx="682">
                  <c:v>25385</c:v>
                </c:pt>
                <c:pt idx="683">
                  <c:v>25077</c:v>
                </c:pt>
                <c:pt idx="684">
                  <c:v>25205</c:v>
                </c:pt>
                <c:pt idx="685">
                  <c:v>24561</c:v>
                </c:pt>
                <c:pt idx="686">
                  <c:v>24356</c:v>
                </c:pt>
                <c:pt idx="687">
                  <c:v>24729</c:v>
                </c:pt>
                <c:pt idx="688">
                  <c:v>23819</c:v>
                </c:pt>
                <c:pt idx="689">
                  <c:v>24360</c:v>
                </c:pt>
                <c:pt idx="690">
                  <c:v>23972</c:v>
                </c:pt>
                <c:pt idx="691">
                  <c:v>23831</c:v>
                </c:pt>
                <c:pt idx="692">
                  <c:v>24218</c:v>
                </c:pt>
                <c:pt idx="693">
                  <c:v>23872</c:v>
                </c:pt>
                <c:pt idx="694">
                  <c:v>25203</c:v>
                </c:pt>
                <c:pt idx="695">
                  <c:v>24742</c:v>
                </c:pt>
                <c:pt idx="696">
                  <c:v>25039</c:v>
                </c:pt>
                <c:pt idx="697">
                  <c:v>25738</c:v>
                </c:pt>
                <c:pt idx="698">
                  <c:v>25265</c:v>
                </c:pt>
                <c:pt idx="699">
                  <c:v>25584</c:v>
                </c:pt>
                <c:pt idx="700">
                  <c:v>25812</c:v>
                </c:pt>
                <c:pt idx="701">
                  <c:v>25190</c:v>
                </c:pt>
                <c:pt idx="702">
                  <c:v>24662</c:v>
                </c:pt>
                <c:pt idx="703">
                  <c:v>25487</c:v>
                </c:pt>
                <c:pt idx="704">
                  <c:v>25534</c:v>
                </c:pt>
                <c:pt idx="705">
                  <c:v>26085</c:v>
                </c:pt>
                <c:pt idx="706">
                  <c:v>28374</c:v>
                </c:pt>
                <c:pt idx="707">
                  <c:v>32357</c:v>
                </c:pt>
                <c:pt idx="708">
                  <c:v>35733</c:v>
                </c:pt>
                <c:pt idx="709">
                  <c:v>41664</c:v>
                </c:pt>
                <c:pt idx="710">
                  <c:v>46339</c:v>
                </c:pt>
                <c:pt idx="711">
                  <c:v>48692</c:v>
                </c:pt>
                <c:pt idx="712">
                  <c:v>46329</c:v>
                </c:pt>
                <c:pt idx="713">
                  <c:v>45639</c:v>
                </c:pt>
                <c:pt idx="714">
                  <c:v>42856</c:v>
                </c:pt>
                <c:pt idx="715">
                  <c:v>40137</c:v>
                </c:pt>
                <c:pt idx="716">
                  <c:v>38880</c:v>
                </c:pt>
                <c:pt idx="717">
                  <c:v>38060</c:v>
                </c:pt>
                <c:pt idx="718">
                  <c:v>36669</c:v>
                </c:pt>
                <c:pt idx="719">
                  <c:v>35241</c:v>
                </c:pt>
                <c:pt idx="720">
                  <c:v>35021</c:v>
                </c:pt>
                <c:pt idx="721">
                  <c:v>34826</c:v>
                </c:pt>
                <c:pt idx="722">
                  <c:v>34683</c:v>
                </c:pt>
                <c:pt idx="723">
                  <c:v>36223</c:v>
                </c:pt>
                <c:pt idx="724">
                  <c:v>38076</c:v>
                </c:pt>
                <c:pt idx="725">
                  <c:v>38807</c:v>
                </c:pt>
                <c:pt idx="726">
                  <c:v>37465</c:v>
                </c:pt>
                <c:pt idx="727">
                  <c:v>38196</c:v>
                </c:pt>
                <c:pt idx="728">
                  <c:v>37591</c:v>
                </c:pt>
                <c:pt idx="729">
                  <c:v>37093</c:v>
                </c:pt>
                <c:pt idx="730">
                  <c:v>36868</c:v>
                </c:pt>
                <c:pt idx="731">
                  <c:v>37982</c:v>
                </c:pt>
                <c:pt idx="732">
                  <c:v>37398</c:v>
                </c:pt>
                <c:pt idx="733">
                  <c:v>38506</c:v>
                </c:pt>
                <c:pt idx="734">
                  <c:v>37005</c:v>
                </c:pt>
                <c:pt idx="735">
                  <c:v>35685</c:v>
                </c:pt>
                <c:pt idx="736">
                  <c:v>35903</c:v>
                </c:pt>
                <c:pt idx="737">
                  <c:v>36612</c:v>
                </c:pt>
                <c:pt idx="738">
                  <c:v>35157</c:v>
                </c:pt>
                <c:pt idx="739">
                  <c:v>37044</c:v>
                </c:pt>
                <c:pt idx="740">
                  <c:v>35032</c:v>
                </c:pt>
                <c:pt idx="741">
                  <c:v>35777</c:v>
                </c:pt>
                <c:pt idx="742">
                  <c:v>35591</c:v>
                </c:pt>
                <c:pt idx="743">
                  <c:v>36376</c:v>
                </c:pt>
                <c:pt idx="744">
                  <c:v>36936</c:v>
                </c:pt>
                <c:pt idx="745">
                  <c:v>35927</c:v>
                </c:pt>
                <c:pt idx="746">
                  <c:v>35888</c:v>
                </c:pt>
                <c:pt idx="747">
                  <c:v>35522</c:v>
                </c:pt>
                <c:pt idx="748">
                  <c:v>36644</c:v>
                </c:pt>
                <c:pt idx="749">
                  <c:v>36779</c:v>
                </c:pt>
                <c:pt idx="750">
                  <c:v>35829</c:v>
                </c:pt>
                <c:pt idx="751">
                  <c:v>36228</c:v>
                </c:pt>
                <c:pt idx="752">
                  <c:v>36664</c:v>
                </c:pt>
                <c:pt idx="753">
                  <c:v>35941</c:v>
                </c:pt>
                <c:pt idx="754">
                  <c:v>35101</c:v>
                </c:pt>
                <c:pt idx="755">
                  <c:v>34731</c:v>
                </c:pt>
                <c:pt idx="756">
                  <c:v>35295</c:v>
                </c:pt>
                <c:pt idx="757">
                  <c:v>35541</c:v>
                </c:pt>
                <c:pt idx="758">
                  <c:v>33898</c:v>
                </c:pt>
                <c:pt idx="759">
                  <c:v>34972</c:v>
                </c:pt>
                <c:pt idx="760">
                  <c:v>34256</c:v>
                </c:pt>
                <c:pt idx="761">
                  <c:v>36078</c:v>
                </c:pt>
                <c:pt idx="762">
                  <c:v>36356</c:v>
                </c:pt>
                <c:pt idx="763">
                  <c:v>37333</c:v>
                </c:pt>
                <c:pt idx="764">
                  <c:v>38004</c:v>
                </c:pt>
                <c:pt idx="765">
                  <c:v>38347</c:v>
                </c:pt>
                <c:pt idx="766">
                  <c:v>38114</c:v>
                </c:pt>
                <c:pt idx="767">
                  <c:v>36016</c:v>
                </c:pt>
                <c:pt idx="768">
                  <c:v>36394</c:v>
                </c:pt>
                <c:pt idx="769">
                  <c:v>35401</c:v>
                </c:pt>
                <c:pt idx="770">
                  <c:v>35784</c:v>
                </c:pt>
                <c:pt idx="771">
                  <c:v>35094</c:v>
                </c:pt>
                <c:pt idx="772">
                  <c:v>35109</c:v>
                </c:pt>
                <c:pt idx="773">
                  <c:v>35447</c:v>
                </c:pt>
                <c:pt idx="774">
                  <c:v>36821</c:v>
                </c:pt>
                <c:pt idx="775">
                  <c:v>35067</c:v>
                </c:pt>
                <c:pt idx="776">
                  <c:v>35092</c:v>
                </c:pt>
                <c:pt idx="777">
                  <c:v>34254</c:v>
                </c:pt>
                <c:pt idx="778">
                  <c:v>32986</c:v>
                </c:pt>
                <c:pt idx="779">
                  <c:v>32569</c:v>
                </c:pt>
                <c:pt idx="780">
                  <c:v>31869</c:v>
                </c:pt>
                <c:pt idx="781">
                  <c:v>31591</c:v>
                </c:pt>
                <c:pt idx="782">
                  <c:v>30514</c:v>
                </c:pt>
                <c:pt idx="783">
                  <c:v>30361</c:v>
                </c:pt>
                <c:pt idx="784">
                  <c:v>30757</c:v>
                </c:pt>
                <c:pt idx="785">
                  <c:v>29416</c:v>
                </c:pt>
                <c:pt idx="786">
                  <c:v>29672</c:v>
                </c:pt>
                <c:pt idx="787">
                  <c:v>29102</c:v>
                </c:pt>
                <c:pt idx="788">
                  <c:v>29095</c:v>
                </c:pt>
                <c:pt idx="789">
                  <c:v>29585</c:v>
                </c:pt>
                <c:pt idx="790">
                  <c:v>29132</c:v>
                </c:pt>
                <c:pt idx="791">
                  <c:v>29193</c:v>
                </c:pt>
                <c:pt idx="792">
                  <c:v>28245</c:v>
                </c:pt>
                <c:pt idx="793">
                  <c:v>28581</c:v>
                </c:pt>
                <c:pt idx="794">
                  <c:v>27585</c:v>
                </c:pt>
                <c:pt idx="795">
                  <c:v>27784</c:v>
                </c:pt>
                <c:pt idx="796">
                  <c:v>27184</c:v>
                </c:pt>
                <c:pt idx="797">
                  <c:v>28461</c:v>
                </c:pt>
                <c:pt idx="798">
                  <c:v>26886</c:v>
                </c:pt>
                <c:pt idx="799">
                  <c:v>27886</c:v>
                </c:pt>
                <c:pt idx="800">
                  <c:v>28360</c:v>
                </c:pt>
                <c:pt idx="801">
                  <c:v>29499</c:v>
                </c:pt>
                <c:pt idx="802">
                  <c:v>29301</c:v>
                </c:pt>
                <c:pt idx="803">
                  <c:v>29220</c:v>
                </c:pt>
                <c:pt idx="804">
                  <c:v>29065</c:v>
                </c:pt>
                <c:pt idx="805">
                  <c:v>27686</c:v>
                </c:pt>
                <c:pt idx="806">
                  <c:v>28653</c:v>
                </c:pt>
                <c:pt idx="807">
                  <c:v>27843</c:v>
                </c:pt>
                <c:pt idx="808">
                  <c:v>28121</c:v>
                </c:pt>
                <c:pt idx="809">
                  <c:v>28894</c:v>
                </c:pt>
                <c:pt idx="810">
                  <c:v>30482</c:v>
                </c:pt>
                <c:pt idx="811">
                  <c:v>31387</c:v>
                </c:pt>
                <c:pt idx="812">
                  <c:v>34323</c:v>
                </c:pt>
                <c:pt idx="813">
                  <c:v>37359</c:v>
                </c:pt>
                <c:pt idx="814">
                  <c:v>40485</c:v>
                </c:pt>
                <c:pt idx="815">
                  <c:v>41333</c:v>
                </c:pt>
                <c:pt idx="816">
                  <c:v>42414</c:v>
                </c:pt>
                <c:pt idx="817">
                  <c:v>40350</c:v>
                </c:pt>
                <c:pt idx="818">
                  <c:v>38259</c:v>
                </c:pt>
                <c:pt idx="819">
                  <c:v>36777</c:v>
                </c:pt>
                <c:pt idx="820">
                  <c:v>34862</c:v>
                </c:pt>
                <c:pt idx="821">
                  <c:v>34627</c:v>
                </c:pt>
                <c:pt idx="822">
                  <c:v>32525</c:v>
                </c:pt>
                <c:pt idx="823">
                  <c:v>32014</c:v>
                </c:pt>
                <c:pt idx="824">
                  <c:v>31131</c:v>
                </c:pt>
                <c:pt idx="825">
                  <c:v>31470</c:v>
                </c:pt>
                <c:pt idx="826">
                  <c:v>32721</c:v>
                </c:pt>
                <c:pt idx="827">
                  <c:v>32997</c:v>
                </c:pt>
                <c:pt idx="828">
                  <c:v>32989</c:v>
                </c:pt>
                <c:pt idx="829">
                  <c:v>32546</c:v>
                </c:pt>
                <c:pt idx="830">
                  <c:v>31779</c:v>
                </c:pt>
                <c:pt idx="831">
                  <c:v>31191</c:v>
                </c:pt>
                <c:pt idx="832">
                  <c:v>30049</c:v>
                </c:pt>
                <c:pt idx="833">
                  <c:v>31266</c:v>
                </c:pt>
                <c:pt idx="834">
                  <c:v>30197</c:v>
                </c:pt>
                <c:pt idx="835">
                  <c:v>29837</c:v>
                </c:pt>
                <c:pt idx="836">
                  <c:v>29637</c:v>
                </c:pt>
                <c:pt idx="837">
                  <c:v>29084</c:v>
                </c:pt>
                <c:pt idx="838">
                  <c:v>29018</c:v>
                </c:pt>
                <c:pt idx="839">
                  <c:v>28187</c:v>
                </c:pt>
                <c:pt idx="840">
                  <c:v>27411</c:v>
                </c:pt>
                <c:pt idx="841">
                  <c:v>27224</c:v>
                </c:pt>
                <c:pt idx="842">
                  <c:v>28340</c:v>
                </c:pt>
                <c:pt idx="843">
                  <c:v>27636</c:v>
                </c:pt>
                <c:pt idx="844">
                  <c:v>29091</c:v>
                </c:pt>
                <c:pt idx="845">
                  <c:v>28758</c:v>
                </c:pt>
                <c:pt idx="846">
                  <c:v>28348</c:v>
                </c:pt>
                <c:pt idx="847">
                  <c:v>29286</c:v>
                </c:pt>
                <c:pt idx="848">
                  <c:v>29014</c:v>
                </c:pt>
                <c:pt idx="849">
                  <c:v>28681</c:v>
                </c:pt>
                <c:pt idx="850">
                  <c:v>28785</c:v>
                </c:pt>
                <c:pt idx="851">
                  <c:v>27439</c:v>
                </c:pt>
                <c:pt idx="852">
                  <c:v>27284</c:v>
                </c:pt>
                <c:pt idx="853">
                  <c:v>27794</c:v>
                </c:pt>
                <c:pt idx="854">
                  <c:v>27329</c:v>
                </c:pt>
                <c:pt idx="855">
                  <c:v>27296</c:v>
                </c:pt>
                <c:pt idx="856">
                  <c:v>27452</c:v>
                </c:pt>
                <c:pt idx="857">
                  <c:v>27427</c:v>
                </c:pt>
                <c:pt idx="858">
                  <c:v>27219</c:v>
                </c:pt>
                <c:pt idx="859">
                  <c:v>26510</c:v>
                </c:pt>
                <c:pt idx="860">
                  <c:v>27409</c:v>
                </c:pt>
                <c:pt idx="861">
                  <c:v>26283</c:v>
                </c:pt>
                <c:pt idx="862">
                  <c:v>25310</c:v>
                </c:pt>
                <c:pt idx="863">
                  <c:v>25224</c:v>
                </c:pt>
                <c:pt idx="864">
                  <c:v>24897</c:v>
                </c:pt>
                <c:pt idx="865">
                  <c:v>24776</c:v>
                </c:pt>
                <c:pt idx="866">
                  <c:v>24983</c:v>
                </c:pt>
                <c:pt idx="867">
                  <c:v>25511</c:v>
                </c:pt>
                <c:pt idx="868">
                  <c:v>25252</c:v>
                </c:pt>
                <c:pt idx="869">
                  <c:v>26050</c:v>
                </c:pt>
                <c:pt idx="870">
                  <c:v>26484</c:v>
                </c:pt>
                <c:pt idx="871">
                  <c:v>26226</c:v>
                </c:pt>
                <c:pt idx="872">
                  <c:v>27011</c:v>
                </c:pt>
                <c:pt idx="873">
                  <c:v>26984</c:v>
                </c:pt>
                <c:pt idx="874">
                  <c:v>26366</c:v>
                </c:pt>
                <c:pt idx="875">
                  <c:v>25642</c:v>
                </c:pt>
                <c:pt idx="876">
                  <c:v>25697</c:v>
                </c:pt>
                <c:pt idx="877">
                  <c:v>26224</c:v>
                </c:pt>
                <c:pt idx="878">
                  <c:v>25490</c:v>
                </c:pt>
                <c:pt idx="879">
                  <c:v>25208</c:v>
                </c:pt>
                <c:pt idx="880">
                  <c:v>25124</c:v>
                </c:pt>
                <c:pt idx="881">
                  <c:v>25389</c:v>
                </c:pt>
                <c:pt idx="882">
                  <c:v>24755</c:v>
                </c:pt>
                <c:pt idx="883">
                  <c:v>24628</c:v>
                </c:pt>
                <c:pt idx="884">
                  <c:v>25097</c:v>
                </c:pt>
                <c:pt idx="885">
                  <c:v>24813</c:v>
                </c:pt>
                <c:pt idx="886">
                  <c:v>23769</c:v>
                </c:pt>
                <c:pt idx="887">
                  <c:v>24003</c:v>
                </c:pt>
                <c:pt idx="888">
                  <c:v>23708</c:v>
                </c:pt>
                <c:pt idx="889">
                  <c:v>24030</c:v>
                </c:pt>
                <c:pt idx="890">
                  <c:v>25208</c:v>
                </c:pt>
                <c:pt idx="891">
                  <c:v>24327</c:v>
                </c:pt>
                <c:pt idx="892">
                  <c:v>25137</c:v>
                </c:pt>
                <c:pt idx="893">
                  <c:v>24976</c:v>
                </c:pt>
                <c:pt idx="894">
                  <c:v>25265</c:v>
                </c:pt>
                <c:pt idx="895">
                  <c:v>25845</c:v>
                </c:pt>
                <c:pt idx="896">
                  <c:v>26707</c:v>
                </c:pt>
                <c:pt idx="897">
                  <c:v>27389</c:v>
                </c:pt>
                <c:pt idx="898">
                  <c:v>27132</c:v>
                </c:pt>
                <c:pt idx="899">
                  <c:v>26784</c:v>
                </c:pt>
                <c:pt idx="900">
                  <c:v>24642</c:v>
                </c:pt>
                <c:pt idx="901">
                  <c:v>24608</c:v>
                </c:pt>
                <c:pt idx="902">
                  <c:v>23940</c:v>
                </c:pt>
                <c:pt idx="903">
                  <c:v>25010</c:v>
                </c:pt>
                <c:pt idx="904">
                  <c:v>23897</c:v>
                </c:pt>
                <c:pt idx="905">
                  <c:v>23548</c:v>
                </c:pt>
                <c:pt idx="906">
                  <c:v>23898</c:v>
                </c:pt>
                <c:pt idx="907">
                  <c:v>23282</c:v>
                </c:pt>
                <c:pt idx="908">
                  <c:v>22879</c:v>
                </c:pt>
                <c:pt idx="909">
                  <c:v>22163</c:v>
                </c:pt>
                <c:pt idx="910">
                  <c:v>22174</c:v>
                </c:pt>
                <c:pt idx="911">
                  <c:v>22051</c:v>
                </c:pt>
                <c:pt idx="912">
                  <c:v>21519</c:v>
                </c:pt>
                <c:pt idx="913">
                  <c:v>22097</c:v>
                </c:pt>
                <c:pt idx="914">
                  <c:v>21921</c:v>
                </c:pt>
                <c:pt idx="915">
                  <c:v>21755</c:v>
                </c:pt>
                <c:pt idx="916">
                  <c:v>22152</c:v>
                </c:pt>
                <c:pt idx="917">
                  <c:v>25041</c:v>
                </c:pt>
                <c:pt idx="918">
                  <c:v>30334</c:v>
                </c:pt>
                <c:pt idx="919">
                  <c:v>40765</c:v>
                </c:pt>
                <c:pt idx="920">
                  <c:v>51945</c:v>
                </c:pt>
                <c:pt idx="921">
                  <c:v>65885</c:v>
                </c:pt>
                <c:pt idx="922">
                  <c:v>80068</c:v>
                </c:pt>
                <c:pt idx="923">
                  <c:v>92200</c:v>
                </c:pt>
                <c:pt idx="924">
                  <c:v>102663</c:v>
                </c:pt>
                <c:pt idx="925">
                  <c:v>113706</c:v>
                </c:pt>
                <c:pt idx="926">
                  <c:v>123859</c:v>
                </c:pt>
                <c:pt idx="927">
                  <c:v>134501</c:v>
                </c:pt>
                <c:pt idx="928">
                  <c:v>142596</c:v>
                </c:pt>
                <c:pt idx="929">
                  <c:v>154357</c:v>
                </c:pt>
                <c:pt idx="930">
                  <c:v>165149</c:v>
                </c:pt>
                <c:pt idx="931">
                  <c:v>169590</c:v>
                </c:pt>
                <c:pt idx="932">
                  <c:v>172626</c:v>
                </c:pt>
                <c:pt idx="933">
                  <c:v>180866</c:v>
                </c:pt>
                <c:pt idx="934">
                  <c:v>187922</c:v>
                </c:pt>
                <c:pt idx="935">
                  <c:v>180163</c:v>
                </c:pt>
                <c:pt idx="936">
                  <c:v>176848</c:v>
                </c:pt>
                <c:pt idx="937">
                  <c:v>176183</c:v>
                </c:pt>
                <c:pt idx="938">
                  <c:v>172019</c:v>
                </c:pt>
                <c:pt idx="939">
                  <c:v>175187</c:v>
                </c:pt>
                <c:pt idx="940">
                  <c:v>186442</c:v>
                </c:pt>
                <c:pt idx="941">
                  <c:v>192762</c:v>
                </c:pt>
                <c:pt idx="942">
                  <c:v>196733</c:v>
                </c:pt>
                <c:pt idx="943">
                  <c:v>211227</c:v>
                </c:pt>
                <c:pt idx="944">
                  <c:v>249593</c:v>
                </c:pt>
                <c:pt idx="945">
                  <c:v>341330</c:v>
                </c:pt>
                <c:pt idx="946">
                  <c:v>526198</c:v>
                </c:pt>
                <c:pt idx="947">
                  <c:v>858184</c:v>
                </c:pt>
                <c:pt idx="948">
                  <c:v>1339971</c:v>
                </c:pt>
                <c:pt idx="949">
                  <c:v>1980568</c:v>
                </c:pt>
                <c:pt idx="950">
                  <c:v>2824477</c:v>
                </c:pt>
                <c:pt idx="951">
                  <c:v>3951750</c:v>
                </c:pt>
                <c:pt idx="952">
                  <c:v>5185071</c:v>
                </c:pt>
                <c:pt idx="953">
                  <c:v>6372124</c:v>
                </c:pt>
                <c:pt idx="954">
                  <c:v>7913158</c:v>
                </c:pt>
                <c:pt idx="955">
                  <c:v>9703890</c:v>
                </c:pt>
                <c:pt idx="956">
                  <c:v>11504074</c:v>
                </c:pt>
                <c:pt idx="957">
                  <c:v>13487573</c:v>
                </c:pt>
                <c:pt idx="958">
                  <c:v>14319295</c:v>
                </c:pt>
                <c:pt idx="959">
                  <c:v>12450387</c:v>
                </c:pt>
                <c:pt idx="960">
                  <c:v>7579676</c:v>
                </c:pt>
                <c:pt idx="961">
                  <c:v>3399050</c:v>
                </c:pt>
                <c:pt idx="962">
                  <c:v>1676146</c:v>
                </c:pt>
                <c:pt idx="963">
                  <c:v>1158256</c:v>
                </c:pt>
                <c:pt idx="964">
                  <c:v>950375</c:v>
                </c:pt>
                <c:pt idx="965">
                  <c:v>820564</c:v>
                </c:pt>
                <c:pt idx="966">
                  <c:v>721263</c:v>
                </c:pt>
                <c:pt idx="967">
                  <c:v>662615</c:v>
                </c:pt>
                <c:pt idx="968">
                  <c:v>601812</c:v>
                </c:pt>
                <c:pt idx="969">
                  <c:v>551500</c:v>
                </c:pt>
                <c:pt idx="970">
                  <c:v>512342</c:v>
                </c:pt>
                <c:pt idx="971">
                  <c:v>497056</c:v>
                </c:pt>
                <c:pt idx="972">
                  <c:v>457433</c:v>
                </c:pt>
                <c:pt idx="973">
                  <c:v>435712</c:v>
                </c:pt>
                <c:pt idx="974">
                  <c:v>416189</c:v>
                </c:pt>
                <c:pt idx="975">
                  <c:v>398552</c:v>
                </c:pt>
                <c:pt idx="976">
                  <c:v>381174</c:v>
                </c:pt>
                <c:pt idx="977">
                  <c:v>367382</c:v>
                </c:pt>
                <c:pt idx="978">
                  <c:v>378618</c:v>
                </c:pt>
                <c:pt idx="979">
                  <c:v>360250</c:v>
                </c:pt>
                <c:pt idx="980">
                  <c:v>342307</c:v>
                </c:pt>
                <c:pt idx="981">
                  <c:v>332501</c:v>
                </c:pt>
                <c:pt idx="982">
                  <c:v>328387</c:v>
                </c:pt>
                <c:pt idx="983">
                  <c:v>323035</c:v>
                </c:pt>
                <c:pt idx="984">
                  <c:v>308927</c:v>
                </c:pt>
                <c:pt idx="985">
                  <c:v>306219</c:v>
                </c:pt>
                <c:pt idx="986">
                  <c:v>301494</c:v>
                </c:pt>
                <c:pt idx="987">
                  <c:v>292118</c:v>
                </c:pt>
                <c:pt idx="988">
                  <c:v>280945</c:v>
                </c:pt>
                <c:pt idx="989">
                  <c:v>268583</c:v>
                </c:pt>
                <c:pt idx="990">
                  <c:v>257279</c:v>
                </c:pt>
                <c:pt idx="991">
                  <c:v>248355</c:v>
                </c:pt>
                <c:pt idx="992">
                  <c:v>240174</c:v>
                </c:pt>
                <c:pt idx="993">
                  <c:v>245291</c:v>
                </c:pt>
                <c:pt idx="994">
                  <c:v>227070</c:v>
                </c:pt>
                <c:pt idx="995">
                  <c:v>217703</c:v>
                </c:pt>
                <c:pt idx="996">
                  <c:v>218447</c:v>
                </c:pt>
                <c:pt idx="997">
                  <c:v>212812</c:v>
                </c:pt>
                <c:pt idx="998">
                  <c:v>213493</c:v>
                </c:pt>
                <c:pt idx="999">
                  <c:v>213788</c:v>
                </c:pt>
                <c:pt idx="1000">
                  <c:v>215447</c:v>
                </c:pt>
                <c:pt idx="1001">
                  <c:v>233165</c:v>
                </c:pt>
                <c:pt idx="1002">
                  <c:v>231600</c:v>
                </c:pt>
                <c:pt idx="1003">
                  <c:v>239573</c:v>
                </c:pt>
                <c:pt idx="1004">
                  <c:v>262217</c:v>
                </c:pt>
                <c:pt idx="1005">
                  <c:v>258314</c:v>
                </c:pt>
                <c:pt idx="1006">
                  <c:v>252152</c:v>
                </c:pt>
                <c:pt idx="1007">
                  <c:v>245919</c:v>
                </c:pt>
                <c:pt idx="1008">
                  <c:v>230889</c:v>
                </c:pt>
                <c:pt idx="1009">
                  <c:v>218623</c:v>
                </c:pt>
                <c:pt idx="1010">
                  <c:v>208160</c:v>
                </c:pt>
                <c:pt idx="1011">
                  <c:v>201525</c:v>
                </c:pt>
                <c:pt idx="1012">
                  <c:v>192788</c:v>
                </c:pt>
                <c:pt idx="1013">
                  <c:v>189130</c:v>
                </c:pt>
                <c:pt idx="1014">
                  <c:v>178579</c:v>
                </c:pt>
                <c:pt idx="1015">
                  <c:v>174053</c:v>
                </c:pt>
                <c:pt idx="1016">
                  <c:v>170280</c:v>
                </c:pt>
                <c:pt idx="1017">
                  <c:v>167635</c:v>
                </c:pt>
                <c:pt idx="1018">
                  <c:v>158785</c:v>
                </c:pt>
                <c:pt idx="1019">
                  <c:v>156663</c:v>
                </c:pt>
                <c:pt idx="1020">
                  <c:v>152348</c:v>
                </c:pt>
                <c:pt idx="1021">
                  <c:v>158032</c:v>
                </c:pt>
                <c:pt idx="1022">
                  <c:v>149736</c:v>
                </c:pt>
                <c:pt idx="1023">
                  <c:v>146882</c:v>
                </c:pt>
                <c:pt idx="1024">
                  <c:v>144204</c:v>
                </c:pt>
                <c:pt idx="1025">
                  <c:v>144005</c:v>
                </c:pt>
                <c:pt idx="1026">
                  <c:v>139899</c:v>
                </c:pt>
                <c:pt idx="1027">
                  <c:v>138729</c:v>
                </c:pt>
                <c:pt idx="1028">
                  <c:v>135885</c:v>
                </c:pt>
                <c:pt idx="1029">
                  <c:v>132011</c:v>
                </c:pt>
                <c:pt idx="1030">
                  <c:v>137667</c:v>
                </c:pt>
                <c:pt idx="1031">
                  <c:v>132280</c:v>
                </c:pt>
                <c:pt idx="1032">
                  <c:v>129587</c:v>
                </c:pt>
                <c:pt idx="1033">
                  <c:v>129896</c:v>
                </c:pt>
                <c:pt idx="1034">
                  <c:v>126904</c:v>
                </c:pt>
                <c:pt idx="1035">
                  <c:v>124508</c:v>
                </c:pt>
                <c:pt idx="1036">
                  <c:v>125264</c:v>
                </c:pt>
                <c:pt idx="1037">
                  <c:v>120735</c:v>
                </c:pt>
                <c:pt idx="1038">
                  <c:v>120629</c:v>
                </c:pt>
                <c:pt idx="1039">
                  <c:v>120596</c:v>
                </c:pt>
                <c:pt idx="1040">
                  <c:v>118460</c:v>
                </c:pt>
                <c:pt idx="1041">
                  <c:v>116281</c:v>
                </c:pt>
                <c:pt idx="1042">
                  <c:v>114770</c:v>
                </c:pt>
                <c:pt idx="1043">
                  <c:v>113812</c:v>
                </c:pt>
                <c:pt idx="1044">
                  <c:v>111978</c:v>
                </c:pt>
                <c:pt idx="1045">
                  <c:v>112040</c:v>
                </c:pt>
                <c:pt idx="1046">
                  <c:v>120252</c:v>
                </c:pt>
                <c:pt idx="1047">
                  <c:v>123554</c:v>
                </c:pt>
                <c:pt idx="1048">
                  <c:v>119816</c:v>
                </c:pt>
                <c:pt idx="1049">
                  <c:v>118556</c:v>
                </c:pt>
                <c:pt idx="1050">
                  <c:v>111356</c:v>
                </c:pt>
                <c:pt idx="1051">
                  <c:v>109681</c:v>
                </c:pt>
                <c:pt idx="1052">
                  <c:v>109756</c:v>
                </c:pt>
                <c:pt idx="1053">
                  <c:v>109268</c:v>
                </c:pt>
                <c:pt idx="1054">
                  <c:v>109586</c:v>
                </c:pt>
                <c:pt idx="1055">
                  <c:v>110746</c:v>
                </c:pt>
                <c:pt idx="1056">
                  <c:v>110380</c:v>
                </c:pt>
                <c:pt idx="1057">
                  <c:v>111210</c:v>
                </c:pt>
                <c:pt idx="1058">
                  <c:v>110141</c:v>
                </c:pt>
                <c:pt idx="1059">
                  <c:v>106736</c:v>
                </c:pt>
                <c:pt idx="1060">
                  <c:v>109176</c:v>
                </c:pt>
                <c:pt idx="1061">
                  <c:v>114420</c:v>
                </c:pt>
                <c:pt idx="1062">
                  <c:v>112301</c:v>
                </c:pt>
                <c:pt idx="1063">
                  <c:v>111435</c:v>
                </c:pt>
                <c:pt idx="1064">
                  <c:v>112017</c:v>
                </c:pt>
                <c:pt idx="1065">
                  <c:v>112365</c:v>
                </c:pt>
                <c:pt idx="1066">
                  <c:v>113540</c:v>
                </c:pt>
                <c:pt idx="1067">
                  <c:v>112692</c:v>
                </c:pt>
                <c:pt idx="1068">
                  <c:v>105869</c:v>
                </c:pt>
                <c:pt idx="1069">
                  <c:v>104349</c:v>
                </c:pt>
                <c:pt idx="1070">
                  <c:v>99772</c:v>
                </c:pt>
                <c:pt idx="1071">
                  <c:v>99302</c:v>
                </c:pt>
                <c:pt idx="1072">
                  <c:v>95979</c:v>
                </c:pt>
                <c:pt idx="1073">
                  <c:v>92553</c:v>
                </c:pt>
                <c:pt idx="1074">
                  <c:v>93334</c:v>
                </c:pt>
                <c:pt idx="1075">
                  <c:v>92629</c:v>
                </c:pt>
                <c:pt idx="1076">
                  <c:v>94716</c:v>
                </c:pt>
                <c:pt idx="1077">
                  <c:v>97904</c:v>
                </c:pt>
                <c:pt idx="1078">
                  <c:v>95012</c:v>
                </c:pt>
                <c:pt idx="1079">
                  <c:v>97237</c:v>
                </c:pt>
                <c:pt idx="1080">
                  <c:v>98593</c:v>
                </c:pt>
                <c:pt idx="1081">
                  <c:v>101508</c:v>
                </c:pt>
                <c:pt idx="1082">
                  <c:v>101599</c:v>
                </c:pt>
                <c:pt idx="1083">
                  <c:v>103254</c:v>
                </c:pt>
                <c:pt idx="1084">
                  <c:v>105104</c:v>
                </c:pt>
                <c:pt idx="1085">
                  <c:v>105185</c:v>
                </c:pt>
                <c:pt idx="1086">
                  <c:v>105478</c:v>
                </c:pt>
                <c:pt idx="1087">
                  <c:v>105568</c:v>
                </c:pt>
                <c:pt idx="1088">
                  <c:v>108438</c:v>
                </c:pt>
                <c:pt idx="1089">
                  <c:v>103491</c:v>
                </c:pt>
                <c:pt idx="1090">
                  <c:v>100149</c:v>
                </c:pt>
                <c:pt idx="1091">
                  <c:v>99337</c:v>
                </c:pt>
                <c:pt idx="1092">
                  <c:v>93634</c:v>
                </c:pt>
                <c:pt idx="1093">
                  <c:v>95086</c:v>
                </c:pt>
                <c:pt idx="1094">
                  <c:v>89705</c:v>
                </c:pt>
                <c:pt idx="1095">
                  <c:v>91536</c:v>
                </c:pt>
                <c:pt idx="1096">
                  <c:v>89081</c:v>
                </c:pt>
                <c:pt idx="1097">
                  <c:v>85616</c:v>
                </c:pt>
                <c:pt idx="1098">
                  <c:v>85414</c:v>
                </c:pt>
                <c:pt idx="1099">
                  <c:v>82118</c:v>
                </c:pt>
                <c:pt idx="1100">
                  <c:v>80874</c:v>
                </c:pt>
                <c:pt idx="1101">
                  <c:v>82062</c:v>
                </c:pt>
                <c:pt idx="1102">
                  <c:v>89673</c:v>
                </c:pt>
                <c:pt idx="1103">
                  <c:v>90728</c:v>
                </c:pt>
                <c:pt idx="1104">
                  <c:v>83621</c:v>
                </c:pt>
                <c:pt idx="1105">
                  <c:v>85956</c:v>
                </c:pt>
                <c:pt idx="1106">
                  <c:v>83943</c:v>
                </c:pt>
                <c:pt idx="1107">
                  <c:v>83558</c:v>
                </c:pt>
                <c:pt idx="1108">
                  <c:v>82161</c:v>
                </c:pt>
                <c:pt idx="1109">
                  <c:v>80141</c:v>
                </c:pt>
                <c:pt idx="1110">
                  <c:v>81645</c:v>
                </c:pt>
                <c:pt idx="1111">
                  <c:v>78108</c:v>
                </c:pt>
                <c:pt idx="1112">
                  <c:v>73306</c:v>
                </c:pt>
                <c:pt idx="1113">
                  <c:v>74175</c:v>
                </c:pt>
                <c:pt idx="1114">
                  <c:v>71917</c:v>
                </c:pt>
                <c:pt idx="1115">
                  <c:v>73322</c:v>
                </c:pt>
                <c:pt idx="1116">
                  <c:v>70027</c:v>
                </c:pt>
                <c:pt idx="1117">
                  <c:v>68684</c:v>
                </c:pt>
                <c:pt idx="1118">
                  <c:v>66913</c:v>
                </c:pt>
                <c:pt idx="1119">
                  <c:v>67681</c:v>
                </c:pt>
                <c:pt idx="1120">
                  <c:v>67059</c:v>
                </c:pt>
                <c:pt idx="1121">
                  <c:v>66368</c:v>
                </c:pt>
                <c:pt idx="1122">
                  <c:v>65101</c:v>
                </c:pt>
                <c:pt idx="1123">
                  <c:v>64650</c:v>
                </c:pt>
                <c:pt idx="1124">
                  <c:v>65058</c:v>
                </c:pt>
                <c:pt idx="1125">
                  <c:v>63862</c:v>
                </c:pt>
                <c:pt idx="1126">
                  <c:v>63645</c:v>
                </c:pt>
                <c:pt idx="1127">
                  <c:v>62156</c:v>
                </c:pt>
                <c:pt idx="1128">
                  <c:v>62818</c:v>
                </c:pt>
                <c:pt idx="1129">
                  <c:v>61192</c:v>
                </c:pt>
                <c:pt idx="1130">
                  <c:v>61315</c:v>
                </c:pt>
                <c:pt idx="1131">
                  <c:v>61361</c:v>
                </c:pt>
                <c:pt idx="1132">
                  <c:v>61195</c:v>
                </c:pt>
                <c:pt idx="1133">
                  <c:v>60297</c:v>
                </c:pt>
                <c:pt idx="1134">
                  <c:v>60415</c:v>
                </c:pt>
                <c:pt idx="1135">
                  <c:v>65413</c:v>
                </c:pt>
                <c:pt idx="1136">
                  <c:v>62324</c:v>
                </c:pt>
                <c:pt idx="1137">
                  <c:v>62940</c:v>
                </c:pt>
                <c:pt idx="1138">
                  <c:v>63000</c:v>
                </c:pt>
                <c:pt idx="1139">
                  <c:v>62683</c:v>
                </c:pt>
                <c:pt idx="1140">
                  <c:v>65404</c:v>
                </c:pt>
                <c:pt idx="1141">
                  <c:v>66944</c:v>
                </c:pt>
                <c:pt idx="1142">
                  <c:v>66140</c:v>
                </c:pt>
                <c:pt idx="1143">
                  <c:v>65930</c:v>
                </c:pt>
                <c:pt idx="1144">
                  <c:v>65026</c:v>
                </c:pt>
                <c:pt idx="1145">
                  <c:v>63040</c:v>
                </c:pt>
                <c:pt idx="1146">
                  <c:v>63815</c:v>
                </c:pt>
                <c:pt idx="1147">
                  <c:v>62611</c:v>
                </c:pt>
                <c:pt idx="1148">
                  <c:v>61629</c:v>
                </c:pt>
                <c:pt idx="1149">
                  <c:v>61310</c:v>
                </c:pt>
                <c:pt idx="1150">
                  <c:v>60654</c:v>
                </c:pt>
                <c:pt idx="1151">
                  <c:v>62311</c:v>
                </c:pt>
                <c:pt idx="1152">
                  <c:v>61570</c:v>
                </c:pt>
                <c:pt idx="1153">
                  <c:v>70529</c:v>
                </c:pt>
                <c:pt idx="1154">
                  <c:v>68847</c:v>
                </c:pt>
                <c:pt idx="1155">
                  <c:v>68823</c:v>
                </c:pt>
                <c:pt idx="1156">
                  <c:v>74190</c:v>
                </c:pt>
                <c:pt idx="1157">
                  <c:v>77670</c:v>
                </c:pt>
                <c:pt idx="1158">
                  <c:v>79456</c:v>
                </c:pt>
                <c:pt idx="1159">
                  <c:v>83630</c:v>
                </c:pt>
                <c:pt idx="1160">
                  <c:v>83033</c:v>
                </c:pt>
                <c:pt idx="1161">
                  <c:v>84217</c:v>
                </c:pt>
                <c:pt idx="1162">
                  <c:v>86120</c:v>
                </c:pt>
                <c:pt idx="1163">
                  <c:v>82623</c:v>
                </c:pt>
                <c:pt idx="1164">
                  <c:v>78461</c:v>
                </c:pt>
                <c:pt idx="1165">
                  <c:v>75882</c:v>
                </c:pt>
                <c:pt idx="1166">
                  <c:v>73262</c:v>
                </c:pt>
                <c:pt idx="1167">
                  <c:v>70475</c:v>
                </c:pt>
                <c:pt idx="1168">
                  <c:v>69678</c:v>
                </c:pt>
                <c:pt idx="1169">
                  <c:v>71405</c:v>
                </c:pt>
                <c:pt idx="1170">
                  <c:v>70948</c:v>
                </c:pt>
                <c:pt idx="1171">
                  <c:v>71958</c:v>
                </c:pt>
                <c:pt idx="1172">
                  <c:v>73223</c:v>
                </c:pt>
                <c:pt idx="1173">
                  <c:v>75877</c:v>
                </c:pt>
                <c:pt idx="1174">
                  <c:v>83167</c:v>
                </c:pt>
                <c:pt idx="1175">
                  <c:v>83750</c:v>
                </c:pt>
                <c:pt idx="1176">
                  <c:v>79377</c:v>
                </c:pt>
                <c:pt idx="1177">
                  <c:v>76254</c:v>
                </c:pt>
                <c:pt idx="1178">
                  <c:v>78538</c:v>
                </c:pt>
                <c:pt idx="1179">
                  <c:v>78801</c:v>
                </c:pt>
                <c:pt idx="1180">
                  <c:v>82479</c:v>
                </c:pt>
                <c:pt idx="1181">
                  <c:v>83214</c:v>
                </c:pt>
                <c:pt idx="1182">
                  <c:v>84790</c:v>
                </c:pt>
                <c:pt idx="1183">
                  <c:v>85945</c:v>
                </c:pt>
                <c:pt idx="1184">
                  <c:v>87469</c:v>
                </c:pt>
                <c:pt idx="1185">
                  <c:v>93700</c:v>
                </c:pt>
                <c:pt idx="1186">
                  <c:v>91644</c:v>
                </c:pt>
                <c:pt idx="1187">
                  <c:v>88486</c:v>
                </c:pt>
                <c:pt idx="1188">
                  <c:v>88489</c:v>
                </c:pt>
                <c:pt idx="1189">
                  <c:v>82563</c:v>
                </c:pt>
                <c:pt idx="1190">
                  <c:v>82666</c:v>
                </c:pt>
                <c:pt idx="1191">
                  <c:v>79034</c:v>
                </c:pt>
                <c:pt idx="1192">
                  <c:v>74262</c:v>
                </c:pt>
                <c:pt idx="1193">
                  <c:v>73274</c:v>
                </c:pt>
                <c:pt idx="1194">
                  <c:v>71907</c:v>
                </c:pt>
                <c:pt idx="1195">
                  <c:v>71975</c:v>
                </c:pt>
                <c:pt idx="1196">
                  <c:v>74422</c:v>
                </c:pt>
                <c:pt idx="1197">
                  <c:v>75471</c:v>
                </c:pt>
                <c:pt idx="1198">
                  <c:v>75993</c:v>
                </c:pt>
                <c:pt idx="1199">
                  <c:v>75499</c:v>
                </c:pt>
                <c:pt idx="1200">
                  <c:v>75950</c:v>
                </c:pt>
                <c:pt idx="1201">
                  <c:v>77333</c:v>
                </c:pt>
                <c:pt idx="1202">
                  <c:v>81002</c:v>
                </c:pt>
                <c:pt idx="1203">
                  <c:v>86538</c:v>
                </c:pt>
                <c:pt idx="1204">
                  <c:v>91679</c:v>
                </c:pt>
                <c:pt idx="1205">
                  <c:v>97019</c:v>
                </c:pt>
                <c:pt idx="1206">
                  <c:v>108552</c:v>
                </c:pt>
                <c:pt idx="1207">
                  <c:v>106601</c:v>
                </c:pt>
                <c:pt idx="1208">
                  <c:v>105468</c:v>
                </c:pt>
                <c:pt idx="1209">
                  <c:v>104513</c:v>
                </c:pt>
                <c:pt idx="1210">
                  <c:v>98808</c:v>
                </c:pt>
                <c:pt idx="1211">
                  <c:v>90162</c:v>
                </c:pt>
                <c:pt idx="1212">
                  <c:v>80824</c:v>
                </c:pt>
                <c:pt idx="1213">
                  <c:v>70714</c:v>
                </c:pt>
                <c:pt idx="1214">
                  <c:v>71010</c:v>
                </c:pt>
                <c:pt idx="1215">
                  <c:v>64055</c:v>
                </c:pt>
                <c:pt idx="1216">
                  <c:v>59796</c:v>
                </c:pt>
                <c:pt idx="1217">
                  <c:v>55767</c:v>
                </c:pt>
                <c:pt idx="1218">
                  <c:v>52753</c:v>
                </c:pt>
                <c:pt idx="1219">
                  <c:v>50220</c:v>
                </c:pt>
                <c:pt idx="1220">
                  <c:v>49172</c:v>
                </c:pt>
                <c:pt idx="1221">
                  <c:v>49245</c:v>
                </c:pt>
                <c:pt idx="1222">
                  <c:v>51702</c:v>
                </c:pt>
                <c:pt idx="1223">
                  <c:v>52337</c:v>
                </c:pt>
                <c:pt idx="1224">
                  <c:v>52017</c:v>
                </c:pt>
                <c:pt idx="1225">
                  <c:v>53122</c:v>
                </c:pt>
                <c:pt idx="1226">
                  <c:v>52670</c:v>
                </c:pt>
                <c:pt idx="1227">
                  <c:v>54918</c:v>
                </c:pt>
                <c:pt idx="1228">
                  <c:v>55607</c:v>
                </c:pt>
                <c:pt idx="1229">
                  <c:v>57756</c:v>
                </c:pt>
                <c:pt idx="1230">
                  <c:v>56466</c:v>
                </c:pt>
                <c:pt idx="1231">
                  <c:v>55981</c:v>
                </c:pt>
                <c:pt idx="1232">
                  <c:v>54517</c:v>
                </c:pt>
                <c:pt idx="1233">
                  <c:v>53735</c:v>
                </c:pt>
                <c:pt idx="1234">
                  <c:v>58395</c:v>
                </c:pt>
                <c:pt idx="1235">
                  <c:v>62745</c:v>
                </c:pt>
                <c:pt idx="1236">
                  <c:v>64790</c:v>
                </c:pt>
                <c:pt idx="1237">
                  <c:v>69351</c:v>
                </c:pt>
                <c:pt idx="1238">
                  <c:v>73064</c:v>
                </c:pt>
                <c:pt idx="1239">
                  <c:v>79333</c:v>
                </c:pt>
                <c:pt idx="1240">
                  <c:v>86922</c:v>
                </c:pt>
                <c:pt idx="1241">
                  <c:v>99827</c:v>
                </c:pt>
                <c:pt idx="1242">
                  <c:v>116395</c:v>
                </c:pt>
                <c:pt idx="1243">
                  <c:v>136311</c:v>
                </c:pt>
                <c:pt idx="1244">
                  <c:v>154555</c:v>
                </c:pt>
                <c:pt idx="1245">
                  <c:v>197122</c:v>
                </c:pt>
                <c:pt idx="1246">
                  <c:v>220363</c:v>
                </c:pt>
                <c:pt idx="1247">
                  <c:v>231393</c:v>
                </c:pt>
                <c:pt idx="1248">
                  <c:v>239875</c:v>
                </c:pt>
                <c:pt idx="1249">
                  <c:v>229933</c:v>
                </c:pt>
                <c:pt idx="1250">
                  <c:v>215882</c:v>
                </c:pt>
                <c:pt idx="1251">
                  <c:v>187626</c:v>
                </c:pt>
                <c:pt idx="1252">
                  <c:v>153724</c:v>
                </c:pt>
                <c:pt idx="1253">
                  <c:v>122029</c:v>
                </c:pt>
                <c:pt idx="1254">
                  <c:v>96688</c:v>
                </c:pt>
                <c:pt idx="1255">
                  <c:v>79606</c:v>
                </c:pt>
                <c:pt idx="1256">
                  <c:v>67223</c:v>
                </c:pt>
                <c:pt idx="1257">
                  <c:v>64744</c:v>
                </c:pt>
                <c:pt idx="1258">
                  <c:v>59095</c:v>
                </c:pt>
                <c:pt idx="1259">
                  <c:v>59579</c:v>
                </c:pt>
                <c:pt idx="1260">
                  <c:v>60397</c:v>
                </c:pt>
                <c:pt idx="1261">
                  <c:v>61531</c:v>
                </c:pt>
                <c:pt idx="1262">
                  <c:v>65462</c:v>
                </c:pt>
                <c:pt idx="1263">
                  <c:v>68057</c:v>
                </c:pt>
                <c:pt idx="1264">
                  <c:v>70504</c:v>
                </c:pt>
                <c:pt idx="1265">
                  <c:v>72495</c:v>
                </c:pt>
                <c:pt idx="1266">
                  <c:v>76149</c:v>
                </c:pt>
                <c:pt idx="1267">
                  <c:v>77118</c:v>
                </c:pt>
                <c:pt idx="1268">
                  <c:v>75325</c:v>
                </c:pt>
                <c:pt idx="1269">
                  <c:v>73394</c:v>
                </c:pt>
                <c:pt idx="1270">
                  <c:v>70164</c:v>
                </c:pt>
                <c:pt idx="1271">
                  <c:v>68595</c:v>
                </c:pt>
                <c:pt idx="1272">
                  <c:v>63318</c:v>
                </c:pt>
                <c:pt idx="1273">
                  <c:v>62738</c:v>
                </c:pt>
                <c:pt idx="1274">
                  <c:v>61024</c:v>
                </c:pt>
                <c:pt idx="1275">
                  <c:v>61095</c:v>
                </c:pt>
                <c:pt idx="1276">
                  <c:v>64379</c:v>
                </c:pt>
                <c:pt idx="1277">
                  <c:v>66325</c:v>
                </c:pt>
                <c:pt idx="1278">
                  <c:v>69347</c:v>
                </c:pt>
                <c:pt idx="1279">
                  <c:v>68994</c:v>
                </c:pt>
                <c:pt idx="1280">
                  <c:v>72635</c:v>
                </c:pt>
                <c:pt idx="1281">
                  <c:v>70199</c:v>
                </c:pt>
                <c:pt idx="1282">
                  <c:v>67449</c:v>
                </c:pt>
                <c:pt idx="1283">
                  <c:v>66104</c:v>
                </c:pt>
                <c:pt idx="1284">
                  <c:v>64106</c:v>
                </c:pt>
                <c:pt idx="1285">
                  <c:v>61807</c:v>
                </c:pt>
                <c:pt idx="1286">
                  <c:v>59653</c:v>
                </c:pt>
                <c:pt idx="1287">
                  <c:v>56592</c:v>
                </c:pt>
                <c:pt idx="1288">
                  <c:v>55762</c:v>
                </c:pt>
                <c:pt idx="1289">
                  <c:v>56532</c:v>
                </c:pt>
                <c:pt idx="1290">
                  <c:v>58606</c:v>
                </c:pt>
                <c:pt idx="1291">
                  <c:v>57417</c:v>
                </c:pt>
                <c:pt idx="1292">
                  <c:v>56887</c:v>
                </c:pt>
                <c:pt idx="1293">
                  <c:v>57635</c:v>
                </c:pt>
                <c:pt idx="1294">
                  <c:v>59296</c:v>
                </c:pt>
                <c:pt idx="1295">
                  <c:v>58992</c:v>
                </c:pt>
                <c:pt idx="1296">
                  <c:v>60265</c:v>
                </c:pt>
                <c:pt idx="1297">
                  <c:v>62832</c:v>
                </c:pt>
                <c:pt idx="1298">
                  <c:v>61978</c:v>
                </c:pt>
                <c:pt idx="1299">
                  <c:v>62420</c:v>
                </c:pt>
                <c:pt idx="1300">
                  <c:v>61165</c:v>
                </c:pt>
                <c:pt idx="1301">
                  <c:v>62918</c:v>
                </c:pt>
                <c:pt idx="1302">
                  <c:v>61737</c:v>
                </c:pt>
                <c:pt idx="1303">
                  <c:v>59636</c:v>
                </c:pt>
                <c:pt idx="1304">
                  <c:v>58923</c:v>
                </c:pt>
                <c:pt idx="1305">
                  <c:v>59200</c:v>
                </c:pt>
                <c:pt idx="1306">
                  <c:v>63315</c:v>
                </c:pt>
                <c:pt idx="1307">
                  <c:v>66466</c:v>
                </c:pt>
                <c:pt idx="1308">
                  <c:v>70414</c:v>
                </c:pt>
                <c:pt idx="1309">
                  <c:v>75587</c:v>
                </c:pt>
                <c:pt idx="1310">
                  <c:v>81036</c:v>
                </c:pt>
                <c:pt idx="1311">
                  <c:v>80183</c:v>
                </c:pt>
                <c:pt idx="1312">
                  <c:v>81264</c:v>
                </c:pt>
                <c:pt idx="1313">
                  <c:v>80863</c:v>
                </c:pt>
                <c:pt idx="1314">
                  <c:v>78355</c:v>
                </c:pt>
                <c:pt idx="1315">
                  <c:v>74254</c:v>
                </c:pt>
                <c:pt idx="1316">
                  <c:v>69506</c:v>
                </c:pt>
                <c:pt idx="1317">
                  <c:v>64091</c:v>
                </c:pt>
                <c:pt idx="1318">
                  <c:v>59824</c:v>
                </c:pt>
                <c:pt idx="1319">
                  <c:v>54213</c:v>
                </c:pt>
                <c:pt idx="1320">
                  <c:v>51944</c:v>
                </c:pt>
                <c:pt idx="1321">
                  <c:v>46818</c:v>
                </c:pt>
                <c:pt idx="1322">
                  <c:v>46377</c:v>
                </c:pt>
                <c:pt idx="1323">
                  <c:v>46178</c:v>
                </c:pt>
                <c:pt idx="1324">
                  <c:v>45848</c:v>
                </c:pt>
                <c:pt idx="1325">
                  <c:v>46246</c:v>
                </c:pt>
                <c:pt idx="1326">
                  <c:v>47714</c:v>
                </c:pt>
                <c:pt idx="1327">
                  <c:v>49356</c:v>
                </c:pt>
                <c:pt idx="1328">
                  <c:v>52072</c:v>
                </c:pt>
                <c:pt idx="1329">
                  <c:v>52807</c:v>
                </c:pt>
                <c:pt idx="1330">
                  <c:v>53646</c:v>
                </c:pt>
                <c:pt idx="1331">
                  <c:v>53378</c:v>
                </c:pt>
                <c:pt idx="1332">
                  <c:v>54566</c:v>
                </c:pt>
                <c:pt idx="1333">
                  <c:v>55257</c:v>
                </c:pt>
                <c:pt idx="1334">
                  <c:v>53690</c:v>
                </c:pt>
                <c:pt idx="1335">
                  <c:v>51594</c:v>
                </c:pt>
                <c:pt idx="1336">
                  <c:v>49887</c:v>
                </c:pt>
                <c:pt idx="1337">
                  <c:v>48657</c:v>
                </c:pt>
                <c:pt idx="1338">
                  <c:v>47062</c:v>
                </c:pt>
                <c:pt idx="1339">
                  <c:v>46346</c:v>
                </c:pt>
                <c:pt idx="1340">
                  <c:v>45474</c:v>
                </c:pt>
                <c:pt idx="1341">
                  <c:v>48012</c:v>
                </c:pt>
                <c:pt idx="1342">
                  <c:v>49345</c:v>
                </c:pt>
                <c:pt idx="1343">
                  <c:v>50890</c:v>
                </c:pt>
                <c:pt idx="1344">
                  <c:v>52187</c:v>
                </c:pt>
                <c:pt idx="1345">
                  <c:v>55438</c:v>
                </c:pt>
                <c:pt idx="1346">
                  <c:v>59104</c:v>
                </c:pt>
                <c:pt idx="1347">
                  <c:v>62844</c:v>
                </c:pt>
                <c:pt idx="1348">
                  <c:v>68079</c:v>
                </c:pt>
                <c:pt idx="1349">
                  <c:v>74335</c:v>
                </c:pt>
                <c:pt idx="1350">
                  <c:v>84093</c:v>
                </c:pt>
                <c:pt idx="1351">
                  <c:v>93248</c:v>
                </c:pt>
                <c:pt idx="1352">
                  <c:v>99182</c:v>
                </c:pt>
                <c:pt idx="1353">
                  <c:v>113784</c:v>
                </c:pt>
                <c:pt idx="1354">
                  <c:v>118995</c:v>
                </c:pt>
                <c:pt idx="1355">
                  <c:v>115365</c:v>
                </c:pt>
                <c:pt idx="1356">
                  <c:v>114594</c:v>
                </c:pt>
                <c:pt idx="1357">
                  <c:v>110577</c:v>
                </c:pt>
                <c:pt idx="1358">
                  <c:v>104714</c:v>
                </c:pt>
                <c:pt idx="1359">
                  <c:v>103386</c:v>
                </c:pt>
                <c:pt idx="1360">
                  <c:v>92700</c:v>
                </c:pt>
                <c:pt idx="1361">
                  <c:v>83773</c:v>
                </c:pt>
                <c:pt idx="1362">
                  <c:v>72585</c:v>
                </c:pt>
                <c:pt idx="1363">
                  <c:v>64326</c:v>
                </c:pt>
                <c:pt idx="1364">
                  <c:v>57702</c:v>
                </c:pt>
                <c:pt idx="1365">
                  <c:v>58622</c:v>
                </c:pt>
                <c:pt idx="1366">
                  <c:v>53509</c:v>
                </c:pt>
                <c:pt idx="1367">
                  <c:v>52198</c:v>
                </c:pt>
                <c:pt idx="1368">
                  <c:v>50110</c:v>
                </c:pt>
                <c:pt idx="1369">
                  <c:v>50770</c:v>
                </c:pt>
                <c:pt idx="1370">
                  <c:v>51199</c:v>
                </c:pt>
                <c:pt idx="1371">
                  <c:v>51870</c:v>
                </c:pt>
                <c:pt idx="1372">
                  <c:v>52784</c:v>
                </c:pt>
                <c:pt idx="1373">
                  <c:v>52948</c:v>
                </c:pt>
                <c:pt idx="1374">
                  <c:v>53047</c:v>
                </c:pt>
                <c:pt idx="1375">
                  <c:v>52695</c:v>
                </c:pt>
                <c:pt idx="1376">
                  <c:v>52022</c:v>
                </c:pt>
                <c:pt idx="1377">
                  <c:v>52638</c:v>
                </c:pt>
                <c:pt idx="1378">
                  <c:v>56772</c:v>
                </c:pt>
                <c:pt idx="1379">
                  <c:v>58440</c:v>
                </c:pt>
                <c:pt idx="1380">
                  <c:v>56774</c:v>
                </c:pt>
                <c:pt idx="1381">
                  <c:v>53458</c:v>
                </c:pt>
                <c:pt idx="1382">
                  <c:v>51430</c:v>
                </c:pt>
                <c:pt idx="1383">
                  <c:v>50587</c:v>
                </c:pt>
                <c:pt idx="1384">
                  <c:v>48090</c:v>
                </c:pt>
                <c:pt idx="1385">
                  <c:v>47205</c:v>
                </c:pt>
                <c:pt idx="1386">
                  <c:v>46889</c:v>
                </c:pt>
                <c:pt idx="1387">
                  <c:v>45021</c:v>
                </c:pt>
                <c:pt idx="1388">
                  <c:v>45475</c:v>
                </c:pt>
                <c:pt idx="1389">
                  <c:v>45137</c:v>
                </c:pt>
                <c:pt idx="1390">
                  <c:v>46347</c:v>
                </c:pt>
                <c:pt idx="1391">
                  <c:v>45728</c:v>
                </c:pt>
                <c:pt idx="1392">
                  <c:v>46767</c:v>
                </c:pt>
                <c:pt idx="1393">
                  <c:v>45511</c:v>
                </c:pt>
                <c:pt idx="1394">
                  <c:v>46611</c:v>
                </c:pt>
                <c:pt idx="1395">
                  <c:v>50228</c:v>
                </c:pt>
                <c:pt idx="1396">
                  <c:v>50476</c:v>
                </c:pt>
                <c:pt idx="1397">
                  <c:v>48980</c:v>
                </c:pt>
                <c:pt idx="1398">
                  <c:v>49292</c:v>
                </c:pt>
                <c:pt idx="1399">
                  <c:v>47151</c:v>
                </c:pt>
                <c:pt idx="1400">
                  <c:v>48982</c:v>
                </c:pt>
                <c:pt idx="1401">
                  <c:v>48784</c:v>
                </c:pt>
                <c:pt idx="1402">
                  <c:v>49582</c:v>
                </c:pt>
                <c:pt idx="1403">
                  <c:v>48282</c:v>
                </c:pt>
                <c:pt idx="1404">
                  <c:v>49587</c:v>
                </c:pt>
                <c:pt idx="1405">
                  <c:v>48331</c:v>
                </c:pt>
                <c:pt idx="1406">
                  <c:v>48455</c:v>
                </c:pt>
                <c:pt idx="1407">
                  <c:v>47531</c:v>
                </c:pt>
                <c:pt idx="1408">
                  <c:v>49310</c:v>
                </c:pt>
                <c:pt idx="1409">
                  <c:v>49315</c:v>
                </c:pt>
                <c:pt idx="1410">
                  <c:v>48386</c:v>
                </c:pt>
                <c:pt idx="1411">
                  <c:v>47695</c:v>
                </c:pt>
                <c:pt idx="1412">
                  <c:v>47628</c:v>
                </c:pt>
                <c:pt idx="1413">
                  <c:v>54736</c:v>
                </c:pt>
                <c:pt idx="1414">
                  <c:v>55341</c:v>
                </c:pt>
                <c:pt idx="1415">
                  <c:v>53790</c:v>
                </c:pt>
                <c:pt idx="1416">
                  <c:v>52608</c:v>
                </c:pt>
                <c:pt idx="1417">
                  <c:v>52112</c:v>
                </c:pt>
                <c:pt idx="1418">
                  <c:v>51239</c:v>
                </c:pt>
                <c:pt idx="1419">
                  <c:v>49609</c:v>
                </c:pt>
                <c:pt idx="1420">
                  <c:v>49862</c:v>
                </c:pt>
                <c:pt idx="1421">
                  <c:v>50317</c:v>
                </c:pt>
                <c:pt idx="1422">
                  <c:v>50267</c:v>
                </c:pt>
                <c:pt idx="1423">
                  <c:v>49931</c:v>
                </c:pt>
                <c:pt idx="1424">
                  <c:v>47910</c:v>
                </c:pt>
                <c:pt idx="1425">
                  <c:v>47306</c:v>
                </c:pt>
                <c:pt idx="1426">
                  <c:v>46430</c:v>
                </c:pt>
                <c:pt idx="1427">
                  <c:v>46999</c:v>
                </c:pt>
                <c:pt idx="1428">
                  <c:v>46928</c:v>
                </c:pt>
                <c:pt idx="1429">
                  <c:v>46739</c:v>
                </c:pt>
                <c:pt idx="1430">
                  <c:v>46731</c:v>
                </c:pt>
                <c:pt idx="1431">
                  <c:v>47303</c:v>
                </c:pt>
                <c:pt idx="1432">
                  <c:v>48627</c:v>
                </c:pt>
                <c:pt idx="1433">
                  <c:v>49028</c:v>
                </c:pt>
                <c:pt idx="1434">
                  <c:v>52599</c:v>
                </c:pt>
                <c:pt idx="1435">
                  <c:v>50648</c:v>
                </c:pt>
                <c:pt idx="1436">
                  <c:v>52857</c:v>
                </c:pt>
                <c:pt idx="1437">
                  <c:v>51317</c:v>
                </c:pt>
                <c:pt idx="1438">
                  <c:v>51404</c:v>
                </c:pt>
                <c:pt idx="1439">
                  <c:v>54164</c:v>
                </c:pt>
                <c:pt idx="1440">
                  <c:v>53862</c:v>
                </c:pt>
                <c:pt idx="1441">
                  <c:v>55634</c:v>
                </c:pt>
                <c:pt idx="1442">
                  <c:v>56626</c:v>
                </c:pt>
                <c:pt idx="1443">
                  <c:v>56054</c:v>
                </c:pt>
                <c:pt idx="1444">
                  <c:v>56829</c:v>
                </c:pt>
                <c:pt idx="1445">
                  <c:v>56802</c:v>
                </c:pt>
                <c:pt idx="1446">
                  <c:v>54496</c:v>
                </c:pt>
                <c:pt idx="1447">
                  <c:v>52550</c:v>
                </c:pt>
                <c:pt idx="1448">
                  <c:v>51649</c:v>
                </c:pt>
                <c:pt idx="1449">
                  <c:v>48711</c:v>
                </c:pt>
                <c:pt idx="1450">
                  <c:v>47270</c:v>
                </c:pt>
                <c:pt idx="1451">
                  <c:v>45544</c:v>
                </c:pt>
                <c:pt idx="1452">
                  <c:v>43471</c:v>
                </c:pt>
                <c:pt idx="1453">
                  <c:v>44507</c:v>
                </c:pt>
                <c:pt idx="1454">
                  <c:v>44553</c:v>
                </c:pt>
                <c:pt idx="1455">
                  <c:v>44130</c:v>
                </c:pt>
                <c:pt idx="1456">
                  <c:v>44394</c:v>
                </c:pt>
                <c:pt idx="1457">
                  <c:v>45949</c:v>
                </c:pt>
                <c:pt idx="1458">
                  <c:v>48432</c:v>
                </c:pt>
                <c:pt idx="1459">
                  <c:v>50101</c:v>
                </c:pt>
                <c:pt idx="1460">
                  <c:v>52561</c:v>
                </c:pt>
                <c:pt idx="1461">
                  <c:v>58406</c:v>
                </c:pt>
                <c:pt idx="1462">
                  <c:v>60465</c:v>
                </c:pt>
                <c:pt idx="1463">
                  <c:v>67720</c:v>
                </c:pt>
                <c:pt idx="1464">
                  <c:v>70791</c:v>
                </c:pt>
                <c:pt idx="1465">
                  <c:v>80615</c:v>
                </c:pt>
                <c:pt idx="1466">
                  <c:v>77908</c:v>
                </c:pt>
                <c:pt idx="1467">
                  <c:v>78421</c:v>
                </c:pt>
                <c:pt idx="1468">
                  <c:v>82392</c:v>
                </c:pt>
                <c:pt idx="1469">
                  <c:v>83770</c:v>
                </c:pt>
                <c:pt idx="1470">
                  <c:v>84868</c:v>
                </c:pt>
                <c:pt idx="1471">
                  <c:v>86449</c:v>
                </c:pt>
                <c:pt idx="1472">
                  <c:v>80266</c:v>
                </c:pt>
                <c:pt idx="1473">
                  <c:v>76001</c:v>
                </c:pt>
                <c:pt idx="1474">
                  <c:v>69436</c:v>
                </c:pt>
                <c:pt idx="1475">
                  <c:v>66095</c:v>
                </c:pt>
                <c:pt idx="1476">
                  <c:v>70159</c:v>
                </c:pt>
                <c:pt idx="1477">
                  <c:v>66163</c:v>
                </c:pt>
                <c:pt idx="1478">
                  <c:v>62691</c:v>
                </c:pt>
                <c:pt idx="1479">
                  <c:v>58310</c:v>
                </c:pt>
                <c:pt idx="1480">
                  <c:v>54980</c:v>
                </c:pt>
                <c:pt idx="1481">
                  <c:v>52204</c:v>
                </c:pt>
                <c:pt idx="1482">
                  <c:v>50111</c:v>
                </c:pt>
                <c:pt idx="1483">
                  <c:v>48614</c:v>
                </c:pt>
                <c:pt idx="1484">
                  <c:v>45961</c:v>
                </c:pt>
                <c:pt idx="1485">
                  <c:v>45774</c:v>
                </c:pt>
                <c:pt idx="1486">
                  <c:v>41891</c:v>
                </c:pt>
                <c:pt idx="1487">
                  <c:v>40538</c:v>
                </c:pt>
                <c:pt idx="1488">
                  <c:v>39904</c:v>
                </c:pt>
                <c:pt idx="1489">
                  <c:v>40023</c:v>
                </c:pt>
                <c:pt idx="1490">
                  <c:v>39758</c:v>
                </c:pt>
                <c:pt idx="1491">
                  <c:v>38948</c:v>
                </c:pt>
                <c:pt idx="1492">
                  <c:v>38435</c:v>
                </c:pt>
                <c:pt idx="1493">
                  <c:v>38995</c:v>
                </c:pt>
                <c:pt idx="1494">
                  <c:v>39183</c:v>
                </c:pt>
                <c:pt idx="1495">
                  <c:v>39557</c:v>
                </c:pt>
                <c:pt idx="1496">
                  <c:v>40414</c:v>
                </c:pt>
                <c:pt idx="1497">
                  <c:v>40281</c:v>
                </c:pt>
                <c:pt idx="1498">
                  <c:v>42710</c:v>
                </c:pt>
                <c:pt idx="1499">
                  <c:v>42574</c:v>
                </c:pt>
                <c:pt idx="1500">
                  <c:v>44524</c:v>
                </c:pt>
                <c:pt idx="1501">
                  <c:v>46393</c:v>
                </c:pt>
                <c:pt idx="1502">
                  <c:v>46031</c:v>
                </c:pt>
                <c:pt idx="1503">
                  <c:v>46645</c:v>
                </c:pt>
                <c:pt idx="1504">
                  <c:v>48545</c:v>
                </c:pt>
                <c:pt idx="1505">
                  <c:v>50183</c:v>
                </c:pt>
                <c:pt idx="1506">
                  <c:v>52496</c:v>
                </c:pt>
                <c:pt idx="1507">
                  <c:v>53282</c:v>
                </c:pt>
                <c:pt idx="1508">
                  <c:v>56032</c:v>
                </c:pt>
                <c:pt idx="1509">
                  <c:v>55888</c:v>
                </c:pt>
                <c:pt idx="1510">
                  <c:v>59496</c:v>
                </c:pt>
                <c:pt idx="1511">
                  <c:v>60182</c:v>
                </c:pt>
                <c:pt idx="1512">
                  <c:v>62610</c:v>
                </c:pt>
                <c:pt idx="1513">
                  <c:v>64627</c:v>
                </c:pt>
                <c:pt idx="1514">
                  <c:v>65423</c:v>
                </c:pt>
                <c:pt idx="1515">
                  <c:v>64031</c:v>
                </c:pt>
                <c:pt idx="1516">
                  <c:v>67632</c:v>
                </c:pt>
                <c:pt idx="1517">
                  <c:v>68744</c:v>
                </c:pt>
                <c:pt idx="1518">
                  <c:v>63746</c:v>
                </c:pt>
                <c:pt idx="1519">
                  <c:v>65441</c:v>
                </c:pt>
                <c:pt idx="1520">
                  <c:v>65452</c:v>
                </c:pt>
                <c:pt idx="1521">
                  <c:v>68372</c:v>
                </c:pt>
                <c:pt idx="1522">
                  <c:v>69755</c:v>
                </c:pt>
                <c:pt idx="1523">
                  <c:v>80315</c:v>
                </c:pt>
                <c:pt idx="1524">
                  <c:v>79948</c:v>
                </c:pt>
                <c:pt idx="1525">
                  <c:v>84750</c:v>
                </c:pt>
                <c:pt idx="1526">
                  <c:v>87138</c:v>
                </c:pt>
                <c:pt idx="1527">
                  <c:v>91694</c:v>
                </c:pt>
                <c:pt idx="1528">
                  <c:v>95042</c:v>
                </c:pt>
                <c:pt idx="1529">
                  <c:v>93738</c:v>
                </c:pt>
                <c:pt idx="1530">
                  <c:v>93016</c:v>
                </c:pt>
                <c:pt idx="1531">
                  <c:v>89747</c:v>
                </c:pt>
                <c:pt idx="1532">
                  <c:v>86806</c:v>
                </c:pt>
                <c:pt idx="1533">
                  <c:v>77105</c:v>
                </c:pt>
                <c:pt idx="1534">
                  <c:v>73007</c:v>
                </c:pt>
                <c:pt idx="1535">
                  <c:v>70970</c:v>
                </c:pt>
                <c:pt idx="1536">
                  <c:v>67035</c:v>
                </c:pt>
                <c:pt idx="1537">
                  <c:v>65666</c:v>
                </c:pt>
                <c:pt idx="1538">
                  <c:v>64941</c:v>
                </c:pt>
                <c:pt idx="1539">
                  <c:v>67039</c:v>
                </c:pt>
                <c:pt idx="1540">
                  <c:v>67236</c:v>
                </c:pt>
                <c:pt idx="1541">
                  <c:v>67989</c:v>
                </c:pt>
                <c:pt idx="1542">
                  <c:v>69585</c:v>
                </c:pt>
                <c:pt idx="1543">
                  <c:v>69896</c:v>
                </c:pt>
                <c:pt idx="1544">
                  <c:v>84581</c:v>
                </c:pt>
                <c:pt idx="1545">
                  <c:v>90839</c:v>
                </c:pt>
                <c:pt idx="1546">
                  <c:v>95084</c:v>
                </c:pt>
                <c:pt idx="1547">
                  <c:v>99169</c:v>
                </c:pt>
                <c:pt idx="1548">
                  <c:v>104895</c:v>
                </c:pt>
                <c:pt idx="1549">
                  <c:v>109848</c:v>
                </c:pt>
                <c:pt idx="1550">
                  <c:v>113135</c:v>
                </c:pt>
                <c:pt idx="1551">
                  <c:v>120025</c:v>
                </c:pt>
                <c:pt idx="1552">
                  <c:v>119076</c:v>
                </c:pt>
                <c:pt idx="1553">
                  <c:v>121341</c:v>
                </c:pt>
                <c:pt idx="1554">
                  <c:v>118343</c:v>
                </c:pt>
                <c:pt idx="1555">
                  <c:v>117794</c:v>
                </c:pt>
                <c:pt idx="1556">
                  <c:v>118460</c:v>
                </c:pt>
                <c:pt idx="1557">
                  <c:v>114437</c:v>
                </c:pt>
                <c:pt idx="1558">
                  <c:v>111493</c:v>
                </c:pt>
                <c:pt idx="1559">
                  <c:v>108298</c:v>
                </c:pt>
                <c:pt idx="1560">
                  <c:v>105079</c:v>
                </c:pt>
                <c:pt idx="1561">
                  <c:v>103299</c:v>
                </c:pt>
                <c:pt idx="1562">
                  <c:v>101481</c:v>
                </c:pt>
                <c:pt idx="1563">
                  <c:v>97925</c:v>
                </c:pt>
                <c:pt idx="1564">
                  <c:v>95504</c:v>
                </c:pt>
                <c:pt idx="1565">
                  <c:v>92629</c:v>
                </c:pt>
                <c:pt idx="1566">
                  <c:v>90928</c:v>
                </c:pt>
                <c:pt idx="1567">
                  <c:v>90664</c:v>
                </c:pt>
                <c:pt idx="1568">
                  <c:v>89528</c:v>
                </c:pt>
                <c:pt idx="1569">
                  <c:v>91447</c:v>
                </c:pt>
                <c:pt idx="1570">
                  <c:v>91549</c:v>
                </c:pt>
                <c:pt idx="1571">
                  <c:v>95670</c:v>
                </c:pt>
                <c:pt idx="1572">
                  <c:v>101431</c:v>
                </c:pt>
                <c:pt idx="1573">
                  <c:v>106825</c:v>
                </c:pt>
                <c:pt idx="1574">
                  <c:v>114009</c:v>
                </c:pt>
                <c:pt idx="1575">
                  <c:v>118400</c:v>
                </c:pt>
                <c:pt idx="1576">
                  <c:v>123779</c:v>
                </c:pt>
                <c:pt idx="1577">
                  <c:v>126174</c:v>
                </c:pt>
                <c:pt idx="1578">
                  <c:v>130195</c:v>
                </c:pt>
                <c:pt idx="1579">
                  <c:v>130711</c:v>
                </c:pt>
                <c:pt idx="1580">
                  <c:v>132244</c:v>
                </c:pt>
                <c:pt idx="1581">
                  <c:v>128215</c:v>
                </c:pt>
                <c:pt idx="1582">
                  <c:v>124928</c:v>
                </c:pt>
                <c:pt idx="1583">
                  <c:v>116186</c:v>
                </c:pt>
                <c:pt idx="1584">
                  <c:v>105320</c:v>
                </c:pt>
                <c:pt idx="1585">
                  <c:v>92615</c:v>
                </c:pt>
                <c:pt idx="1586">
                  <c:v>81980</c:v>
                </c:pt>
                <c:pt idx="1587">
                  <c:v>74247</c:v>
                </c:pt>
                <c:pt idx="1588">
                  <c:v>70493</c:v>
                </c:pt>
                <c:pt idx="1589">
                  <c:v>66535</c:v>
                </c:pt>
                <c:pt idx="1590">
                  <c:v>65313</c:v>
                </c:pt>
                <c:pt idx="1591">
                  <c:v>62873</c:v>
                </c:pt>
                <c:pt idx="1592">
                  <c:v>60352</c:v>
                </c:pt>
                <c:pt idx="1593">
                  <c:v>60907</c:v>
                </c:pt>
                <c:pt idx="1594">
                  <c:v>60127</c:v>
                </c:pt>
                <c:pt idx="1595">
                  <c:v>59065</c:v>
                </c:pt>
                <c:pt idx="1596">
                  <c:v>59376</c:v>
                </c:pt>
                <c:pt idx="1597">
                  <c:v>58910</c:v>
                </c:pt>
                <c:pt idx="1598">
                  <c:v>59243</c:v>
                </c:pt>
                <c:pt idx="1599">
                  <c:v>59563</c:v>
                </c:pt>
                <c:pt idx="1600">
                  <c:v>61100</c:v>
                </c:pt>
                <c:pt idx="1601">
                  <c:v>59325</c:v>
                </c:pt>
                <c:pt idx="1602">
                  <c:v>60564</c:v>
                </c:pt>
                <c:pt idx="1603">
                  <c:v>59444</c:v>
                </c:pt>
                <c:pt idx="1604">
                  <c:v>63397</c:v>
                </c:pt>
                <c:pt idx="1605">
                  <c:v>61076</c:v>
                </c:pt>
                <c:pt idx="1606">
                  <c:v>63542</c:v>
                </c:pt>
                <c:pt idx="1607">
                  <c:v>64523</c:v>
                </c:pt>
                <c:pt idx="1608">
                  <c:v>67490</c:v>
                </c:pt>
                <c:pt idx="1609">
                  <c:v>71007</c:v>
                </c:pt>
                <c:pt idx="1610">
                  <c:v>75089</c:v>
                </c:pt>
                <c:pt idx="1611">
                  <c:v>81082</c:v>
                </c:pt>
                <c:pt idx="1612">
                  <c:v>82142</c:v>
                </c:pt>
                <c:pt idx="1613">
                  <c:v>87486</c:v>
                </c:pt>
                <c:pt idx="1614">
                  <c:v>89933</c:v>
                </c:pt>
                <c:pt idx="1615">
                  <c:v>91898</c:v>
                </c:pt>
                <c:pt idx="1616">
                  <c:v>90960</c:v>
                </c:pt>
                <c:pt idx="1617">
                  <c:v>90603</c:v>
                </c:pt>
                <c:pt idx="1618">
                  <c:v>87292</c:v>
                </c:pt>
                <c:pt idx="1619">
                  <c:v>86183</c:v>
                </c:pt>
                <c:pt idx="1620">
                  <c:v>80292</c:v>
                </c:pt>
                <c:pt idx="1621">
                  <c:v>76871</c:v>
                </c:pt>
                <c:pt idx="1622">
                  <c:v>74278</c:v>
                </c:pt>
                <c:pt idx="1623">
                  <c:v>72817</c:v>
                </c:pt>
                <c:pt idx="1624">
                  <c:v>72249</c:v>
                </c:pt>
                <c:pt idx="1625">
                  <c:v>73088</c:v>
                </c:pt>
                <c:pt idx="1626">
                  <c:v>72697</c:v>
                </c:pt>
                <c:pt idx="1627">
                  <c:v>74040</c:v>
                </c:pt>
                <c:pt idx="1628">
                  <c:v>72872</c:v>
                </c:pt>
                <c:pt idx="1629">
                  <c:v>76055</c:v>
                </c:pt>
                <c:pt idx="1630">
                  <c:v>76650</c:v>
                </c:pt>
                <c:pt idx="1631">
                  <c:v>76009</c:v>
                </c:pt>
                <c:pt idx="1632">
                  <c:v>77996</c:v>
                </c:pt>
                <c:pt idx="1633">
                  <c:v>77936</c:v>
                </c:pt>
                <c:pt idx="1634">
                  <c:v>79522</c:v>
                </c:pt>
                <c:pt idx="1635">
                  <c:v>82758</c:v>
                </c:pt>
                <c:pt idx="1636">
                  <c:v>87860</c:v>
                </c:pt>
                <c:pt idx="1637">
                  <c:v>89937</c:v>
                </c:pt>
                <c:pt idx="1638">
                  <c:v>93565</c:v>
                </c:pt>
                <c:pt idx="1639">
                  <c:v>103973</c:v>
                </c:pt>
                <c:pt idx="1640">
                  <c:v>105295</c:v>
                </c:pt>
                <c:pt idx="1641">
                  <c:v>109238</c:v>
                </c:pt>
                <c:pt idx="1642">
                  <c:v>115379</c:v>
                </c:pt>
                <c:pt idx="1643">
                  <c:v>118893</c:v>
                </c:pt>
                <c:pt idx="1644">
                  <c:v>121681</c:v>
                </c:pt>
                <c:pt idx="1645">
                  <c:v>126500</c:v>
                </c:pt>
                <c:pt idx="1646">
                  <c:v>131101</c:v>
                </c:pt>
                <c:pt idx="1647">
                  <c:v>133168</c:v>
                </c:pt>
                <c:pt idx="1648">
                  <c:v>131360</c:v>
                </c:pt>
                <c:pt idx="1649">
                  <c:v>131790</c:v>
                </c:pt>
                <c:pt idx="1650">
                  <c:v>128690</c:v>
                </c:pt>
                <c:pt idx="1651">
                  <c:v>125145</c:v>
                </c:pt>
                <c:pt idx="1652">
                  <c:v>122516</c:v>
                </c:pt>
                <c:pt idx="1653">
                  <c:v>120082</c:v>
                </c:pt>
                <c:pt idx="1654">
                  <c:v>118926</c:v>
                </c:pt>
                <c:pt idx="1655">
                  <c:v>116781</c:v>
                </c:pt>
                <c:pt idx="1656">
                  <c:v>114707</c:v>
                </c:pt>
                <c:pt idx="1657">
                  <c:v>115857</c:v>
                </c:pt>
                <c:pt idx="1658">
                  <c:v>120358</c:v>
                </c:pt>
                <c:pt idx="1659">
                  <c:v>124392</c:v>
                </c:pt>
                <c:pt idx="1660">
                  <c:v>135213</c:v>
                </c:pt>
                <c:pt idx="1661">
                  <c:v>143218</c:v>
                </c:pt>
                <c:pt idx="1662">
                  <c:v>151715</c:v>
                </c:pt>
                <c:pt idx="1663">
                  <c:v>160792</c:v>
                </c:pt>
                <c:pt idx="1664">
                  <c:v>165650</c:v>
                </c:pt>
                <c:pt idx="1665">
                  <c:v>185885</c:v>
                </c:pt>
                <c:pt idx="1666">
                  <c:v>197229</c:v>
                </c:pt>
                <c:pt idx="1667">
                  <c:v>198927</c:v>
                </c:pt>
                <c:pt idx="1668">
                  <c:v>203546</c:v>
                </c:pt>
                <c:pt idx="1669">
                  <c:v>216903</c:v>
                </c:pt>
                <c:pt idx="1670">
                  <c:v>227913</c:v>
                </c:pt>
                <c:pt idx="1671">
                  <c:v>230559</c:v>
                </c:pt>
                <c:pt idx="1672">
                  <c:v>223085</c:v>
                </c:pt>
                <c:pt idx="1673">
                  <c:v>210599</c:v>
                </c:pt>
                <c:pt idx="1674">
                  <c:v>187913</c:v>
                </c:pt>
                <c:pt idx="1675">
                  <c:v>173199</c:v>
                </c:pt>
                <c:pt idx="1676">
                  <c:v>160090</c:v>
                </c:pt>
                <c:pt idx="1677">
                  <c:v>152809</c:v>
                </c:pt>
                <c:pt idx="1678">
                  <c:v>141846</c:v>
                </c:pt>
                <c:pt idx="1679">
                  <c:v>132415</c:v>
                </c:pt>
                <c:pt idx="1680">
                  <c:v>124893</c:v>
                </c:pt>
                <c:pt idx="1681">
                  <c:v>122039</c:v>
                </c:pt>
                <c:pt idx="1682">
                  <c:v>117526</c:v>
                </c:pt>
                <c:pt idx="1683">
                  <c:v>111523</c:v>
                </c:pt>
                <c:pt idx="1684">
                  <c:v>109633</c:v>
                </c:pt>
                <c:pt idx="1685">
                  <c:v>113751</c:v>
                </c:pt>
                <c:pt idx="1686">
                  <c:v>117010</c:v>
                </c:pt>
                <c:pt idx="1687">
                  <c:v>106466</c:v>
                </c:pt>
                <c:pt idx="1688">
                  <c:v>99335</c:v>
                </c:pt>
                <c:pt idx="1689">
                  <c:v>93266</c:v>
                </c:pt>
                <c:pt idx="1690">
                  <c:v>86666</c:v>
                </c:pt>
                <c:pt idx="1691">
                  <c:v>86647</c:v>
                </c:pt>
                <c:pt idx="1692">
                  <c:v>85422</c:v>
                </c:pt>
                <c:pt idx="1693">
                  <c:v>88682</c:v>
                </c:pt>
                <c:pt idx="1694">
                  <c:v>88663</c:v>
                </c:pt>
                <c:pt idx="1695">
                  <c:v>93427</c:v>
                </c:pt>
                <c:pt idx="1696">
                  <c:v>95815</c:v>
                </c:pt>
                <c:pt idx="1697">
                  <c:v>96967</c:v>
                </c:pt>
                <c:pt idx="1698">
                  <c:v>99119</c:v>
                </c:pt>
                <c:pt idx="1699">
                  <c:v>102992</c:v>
                </c:pt>
                <c:pt idx="1700">
                  <c:v>98425</c:v>
                </c:pt>
                <c:pt idx="1701">
                  <c:v>95483</c:v>
                </c:pt>
                <c:pt idx="1702">
                  <c:v>94706</c:v>
                </c:pt>
                <c:pt idx="1703">
                  <c:v>93593</c:v>
                </c:pt>
                <c:pt idx="1704">
                  <c:v>93476</c:v>
                </c:pt>
                <c:pt idx="1705">
                  <c:v>102172</c:v>
                </c:pt>
                <c:pt idx="1706">
                  <c:v>102032</c:v>
                </c:pt>
                <c:pt idx="1707">
                  <c:v>100717</c:v>
                </c:pt>
                <c:pt idx="1708">
                  <c:v>103684</c:v>
                </c:pt>
                <c:pt idx="1709">
                  <c:v>102409</c:v>
                </c:pt>
                <c:pt idx="1710">
                  <c:v>104425</c:v>
                </c:pt>
                <c:pt idx="1711">
                  <c:v>103321</c:v>
                </c:pt>
                <c:pt idx="1712">
                  <c:v>105718</c:v>
                </c:pt>
                <c:pt idx="1713">
                  <c:v>104083</c:v>
                </c:pt>
                <c:pt idx="1714">
                  <c:v>107675</c:v>
                </c:pt>
                <c:pt idx="1715">
                  <c:v>112718</c:v>
                </c:pt>
                <c:pt idx="1716">
                  <c:v>108071</c:v>
                </c:pt>
                <c:pt idx="1717">
                  <c:v>108978</c:v>
                </c:pt>
                <c:pt idx="1718">
                  <c:v>115654</c:v>
                </c:pt>
                <c:pt idx="1719">
                  <c:v>121913</c:v>
                </c:pt>
                <c:pt idx="1720">
                  <c:v>129643</c:v>
                </c:pt>
                <c:pt idx="1721">
                  <c:v>136215</c:v>
                </c:pt>
                <c:pt idx="1722">
                  <c:v>147915</c:v>
                </c:pt>
                <c:pt idx="1723">
                  <c:v>159248</c:v>
                </c:pt>
                <c:pt idx="1724">
                  <c:v>175621</c:v>
                </c:pt>
                <c:pt idx="1725">
                  <c:v>192002</c:v>
                </c:pt>
                <c:pt idx="1726">
                  <c:v>202632</c:v>
                </c:pt>
                <c:pt idx="1727">
                  <c:v>217772</c:v>
                </c:pt>
                <c:pt idx="1728">
                  <c:v>237973</c:v>
                </c:pt>
                <c:pt idx="1729">
                  <c:v>252737</c:v>
                </c:pt>
                <c:pt idx="1730">
                  <c:v>262185</c:v>
                </c:pt>
                <c:pt idx="1731">
                  <c:v>261638</c:v>
                </c:pt>
                <c:pt idx="1732">
                  <c:v>259932</c:v>
                </c:pt>
                <c:pt idx="1733">
                  <c:v>255009</c:v>
                </c:pt>
                <c:pt idx="1734">
                  <c:v>252065</c:v>
                </c:pt>
                <c:pt idx="1735">
                  <c:v>251315</c:v>
                </c:pt>
                <c:pt idx="1736">
                  <c:v>247445</c:v>
                </c:pt>
                <c:pt idx="1737">
                  <c:v>251562</c:v>
                </c:pt>
                <c:pt idx="1738">
                  <c:v>264630</c:v>
                </c:pt>
                <c:pt idx="1739">
                  <c:v>316663</c:v>
                </c:pt>
                <c:pt idx="1740">
                  <c:v>350760</c:v>
                </c:pt>
                <c:pt idx="1741">
                  <c:v>387649</c:v>
                </c:pt>
                <c:pt idx="1742">
                  <c:v>431313</c:v>
                </c:pt>
                <c:pt idx="1743">
                  <c:v>472912</c:v>
                </c:pt>
                <c:pt idx="1744">
                  <c:v>509941</c:v>
                </c:pt>
                <c:pt idx="1745">
                  <c:v>552300</c:v>
                </c:pt>
                <c:pt idx="1746">
                  <c:v>584355</c:v>
                </c:pt>
                <c:pt idx="1747">
                  <c:v>612157</c:v>
                </c:pt>
                <c:pt idx="1748">
                  <c:v>625189</c:v>
                </c:pt>
                <c:pt idx="1749">
                  <c:v>623770</c:v>
                </c:pt>
                <c:pt idx="1750">
                  <c:v>600636</c:v>
                </c:pt>
                <c:pt idx="1751">
                  <c:v>539758</c:v>
                </c:pt>
                <c:pt idx="1752">
                  <c:v>464825</c:v>
                </c:pt>
                <c:pt idx="1753">
                  <c:v>387944</c:v>
                </c:pt>
                <c:pt idx="1754">
                  <c:v>328299</c:v>
                </c:pt>
                <c:pt idx="1755">
                  <c:v>285497</c:v>
                </c:pt>
                <c:pt idx="1756">
                  <c:v>252566</c:v>
                </c:pt>
                <c:pt idx="1757">
                  <c:v>220939</c:v>
                </c:pt>
                <c:pt idx="1758">
                  <c:v>197184</c:v>
                </c:pt>
                <c:pt idx="1759">
                  <c:v>182422</c:v>
                </c:pt>
                <c:pt idx="1760">
                  <c:v>171536</c:v>
                </c:pt>
                <c:pt idx="1761">
                  <c:v>160645</c:v>
                </c:pt>
                <c:pt idx="1762">
                  <c:v>153315</c:v>
                </c:pt>
                <c:pt idx="1763">
                  <c:v>149512</c:v>
                </c:pt>
                <c:pt idx="1764">
                  <c:v>145757</c:v>
                </c:pt>
                <c:pt idx="1765">
                  <c:v>145455</c:v>
                </c:pt>
                <c:pt idx="1766">
                  <c:v>145564</c:v>
                </c:pt>
                <c:pt idx="1767">
                  <c:v>149515</c:v>
                </c:pt>
                <c:pt idx="1768">
                  <c:v>148309</c:v>
                </c:pt>
                <c:pt idx="1769">
                  <c:v>149049</c:v>
                </c:pt>
                <c:pt idx="1770">
                  <c:v>151958</c:v>
                </c:pt>
                <c:pt idx="1771">
                  <c:v>144241</c:v>
                </c:pt>
                <c:pt idx="1772">
                  <c:v>136449</c:v>
                </c:pt>
                <c:pt idx="1773">
                  <c:v>137605</c:v>
                </c:pt>
                <c:pt idx="1774">
                  <c:v>128816</c:v>
                </c:pt>
                <c:pt idx="1775">
                  <c:v>123962</c:v>
                </c:pt>
                <c:pt idx="1776">
                  <c:v>120236</c:v>
                </c:pt>
                <c:pt idx="1777">
                  <c:v>116366</c:v>
                </c:pt>
                <c:pt idx="1778">
                  <c:v>113648</c:v>
                </c:pt>
                <c:pt idx="1779">
                  <c:v>112328</c:v>
                </c:pt>
                <c:pt idx="1780">
                  <c:v>116190</c:v>
                </c:pt>
                <c:pt idx="1781">
                  <c:v>115187</c:v>
                </c:pt>
                <c:pt idx="1782">
                  <c:v>116546</c:v>
                </c:pt>
                <c:pt idx="1783">
                  <c:v>118303</c:v>
                </c:pt>
                <c:pt idx="1784">
                  <c:v>126389</c:v>
                </c:pt>
                <c:pt idx="1785">
                  <c:v>121506</c:v>
                </c:pt>
                <c:pt idx="1786">
                  <c:v>118806</c:v>
                </c:pt>
                <c:pt idx="1787">
                  <c:v>119824</c:v>
                </c:pt>
                <c:pt idx="1788">
                  <c:v>117993</c:v>
                </c:pt>
                <c:pt idx="1789">
                  <c:v>116631</c:v>
                </c:pt>
                <c:pt idx="1790">
                  <c:v>110149</c:v>
                </c:pt>
                <c:pt idx="1791">
                  <c:v>110390</c:v>
                </c:pt>
                <c:pt idx="1792">
                  <c:v>108055</c:v>
                </c:pt>
                <c:pt idx="1793">
                  <c:v>110464</c:v>
                </c:pt>
                <c:pt idx="1794">
                  <c:v>110005</c:v>
                </c:pt>
                <c:pt idx="1795">
                  <c:v>114905</c:v>
                </c:pt>
                <c:pt idx="1796">
                  <c:v>120157</c:v>
                </c:pt>
                <c:pt idx="1797">
                  <c:v>123395</c:v>
                </c:pt>
                <c:pt idx="1798">
                  <c:v>128603</c:v>
                </c:pt>
                <c:pt idx="1799">
                  <c:v>125978</c:v>
                </c:pt>
                <c:pt idx="1800">
                  <c:v>124662</c:v>
                </c:pt>
                <c:pt idx="1801">
                  <c:v>121778</c:v>
                </c:pt>
                <c:pt idx="1802">
                  <c:v>120735</c:v>
                </c:pt>
                <c:pt idx="1803">
                  <c:v>121063</c:v>
                </c:pt>
                <c:pt idx="1804">
                  <c:v>127669</c:v>
                </c:pt>
                <c:pt idx="1805">
                  <c:v>121759</c:v>
                </c:pt>
                <c:pt idx="1806">
                  <c:v>119757</c:v>
                </c:pt>
                <c:pt idx="1807">
                  <c:v>116625</c:v>
                </c:pt>
                <c:pt idx="1808">
                  <c:v>115578</c:v>
                </c:pt>
                <c:pt idx="1809">
                  <c:v>113713</c:v>
                </c:pt>
                <c:pt idx="1810">
                  <c:v>113137</c:v>
                </c:pt>
                <c:pt idx="1811">
                  <c:v>107858</c:v>
                </c:pt>
                <c:pt idx="1812">
                  <c:v>104428</c:v>
                </c:pt>
                <c:pt idx="1813">
                  <c:v>99881</c:v>
                </c:pt>
                <c:pt idx="1814">
                  <c:v>97481</c:v>
                </c:pt>
                <c:pt idx="1815">
                  <c:v>98607</c:v>
                </c:pt>
                <c:pt idx="1816">
                  <c:v>97143</c:v>
                </c:pt>
                <c:pt idx="1817">
                  <c:v>98870</c:v>
                </c:pt>
                <c:pt idx="1818">
                  <c:v>97554</c:v>
                </c:pt>
                <c:pt idx="1819">
                  <c:v>102574</c:v>
                </c:pt>
                <c:pt idx="1820">
                  <c:v>103654</c:v>
                </c:pt>
                <c:pt idx="1821">
                  <c:v>105808</c:v>
                </c:pt>
                <c:pt idx="1822">
                  <c:v>111918</c:v>
                </c:pt>
                <c:pt idx="1823">
                  <c:v>117908</c:v>
                </c:pt>
                <c:pt idx="1824">
                  <c:v>119261</c:v>
                </c:pt>
                <c:pt idx="1825">
                  <c:v>120011</c:v>
                </c:pt>
                <c:pt idx="1826">
                  <c:v>123560</c:v>
                </c:pt>
                <c:pt idx="1827">
                  <c:v>126498</c:v>
                </c:pt>
                <c:pt idx="1828">
                  <c:v>130713</c:v>
                </c:pt>
                <c:pt idx="1829">
                  <c:v>137556</c:v>
                </c:pt>
                <c:pt idx="1830">
                  <c:v>144309</c:v>
                </c:pt>
                <c:pt idx="1831">
                  <c:v>141263</c:v>
                </c:pt>
                <c:pt idx="1832">
                  <c:v>138183</c:v>
                </c:pt>
                <c:pt idx="1833">
                  <c:v>138501</c:v>
                </c:pt>
                <c:pt idx="1834">
                  <c:v>138277</c:v>
                </c:pt>
                <c:pt idx="1835">
                  <c:v>138221</c:v>
                </c:pt>
                <c:pt idx="1836">
                  <c:v>140770</c:v>
                </c:pt>
                <c:pt idx="1837">
                  <c:v>138995</c:v>
                </c:pt>
                <c:pt idx="1838">
                  <c:v>143365</c:v>
                </c:pt>
                <c:pt idx="1839">
                  <c:v>146283</c:v>
                </c:pt>
                <c:pt idx="1840">
                  <c:v>156334</c:v>
                </c:pt>
                <c:pt idx="1841">
                  <c:v>166413</c:v>
                </c:pt>
                <c:pt idx="1842">
                  <c:v>170248</c:v>
                </c:pt>
                <c:pt idx="1843">
                  <c:v>181353</c:v>
                </c:pt>
                <c:pt idx="1844">
                  <c:v>181795</c:v>
                </c:pt>
                <c:pt idx="1845">
                  <c:v>185550</c:v>
                </c:pt>
                <c:pt idx="1846">
                  <c:v>188280</c:v>
                </c:pt>
                <c:pt idx="1847">
                  <c:v>186695</c:v>
                </c:pt>
                <c:pt idx="1848">
                  <c:v>181728</c:v>
                </c:pt>
                <c:pt idx="1849">
                  <c:v>167440</c:v>
                </c:pt>
                <c:pt idx="1850">
                  <c:v>153805</c:v>
                </c:pt>
                <c:pt idx="1851">
                  <c:v>138118</c:v>
                </c:pt>
                <c:pt idx="1852">
                  <c:v>128835</c:v>
                </c:pt>
                <c:pt idx="1853">
                  <c:v>115375</c:v>
                </c:pt>
                <c:pt idx="1854">
                  <c:v>108975</c:v>
                </c:pt>
                <c:pt idx="1855">
                  <c:v>101848</c:v>
                </c:pt>
                <c:pt idx="1856">
                  <c:v>95388</c:v>
                </c:pt>
                <c:pt idx="1857">
                  <c:v>92319</c:v>
                </c:pt>
                <c:pt idx="1858">
                  <c:v>88613</c:v>
                </c:pt>
                <c:pt idx="1859">
                  <c:v>88051</c:v>
                </c:pt>
                <c:pt idx="1860">
                  <c:v>86851</c:v>
                </c:pt>
                <c:pt idx="1861">
                  <c:v>87194</c:v>
                </c:pt>
                <c:pt idx="1862">
                  <c:v>84793</c:v>
                </c:pt>
                <c:pt idx="1863">
                  <c:v>85218</c:v>
                </c:pt>
                <c:pt idx="1864">
                  <c:v>86147</c:v>
                </c:pt>
                <c:pt idx="1865">
                  <c:v>87045</c:v>
                </c:pt>
                <c:pt idx="1866">
                  <c:v>87886</c:v>
                </c:pt>
                <c:pt idx="1867">
                  <c:v>87524</c:v>
                </c:pt>
                <c:pt idx="1868">
                  <c:v>92956</c:v>
                </c:pt>
                <c:pt idx="1869">
                  <c:v>88475</c:v>
                </c:pt>
                <c:pt idx="1870">
                  <c:v>85184</c:v>
                </c:pt>
                <c:pt idx="1871">
                  <c:v>84967</c:v>
                </c:pt>
                <c:pt idx="1872">
                  <c:v>82377</c:v>
                </c:pt>
                <c:pt idx="1873">
                  <c:v>82012</c:v>
                </c:pt>
                <c:pt idx="1874">
                  <c:v>80138</c:v>
                </c:pt>
                <c:pt idx="1875">
                  <c:v>80264</c:v>
                </c:pt>
                <c:pt idx="1876">
                  <c:v>75742</c:v>
                </c:pt>
                <c:pt idx="1877">
                  <c:v>75494</c:v>
                </c:pt>
                <c:pt idx="1878">
                  <c:v>75729</c:v>
                </c:pt>
                <c:pt idx="1879">
                  <c:v>78260</c:v>
                </c:pt>
                <c:pt idx="1880">
                  <c:v>77475</c:v>
                </c:pt>
                <c:pt idx="1881">
                  <c:v>78621</c:v>
                </c:pt>
                <c:pt idx="1882">
                  <c:v>81195</c:v>
                </c:pt>
                <c:pt idx="1883">
                  <c:v>80859</c:v>
                </c:pt>
                <c:pt idx="1884">
                  <c:v>80359</c:v>
                </c:pt>
                <c:pt idx="1885">
                  <c:v>89599</c:v>
                </c:pt>
                <c:pt idx="1886">
                  <c:v>91571</c:v>
                </c:pt>
                <c:pt idx="1887">
                  <c:v>89524</c:v>
                </c:pt>
                <c:pt idx="1888">
                  <c:v>86086</c:v>
                </c:pt>
                <c:pt idx="1889">
                  <c:v>90119</c:v>
                </c:pt>
                <c:pt idx="1890">
                  <c:v>90618</c:v>
                </c:pt>
                <c:pt idx="1891">
                  <c:v>90729</c:v>
                </c:pt>
                <c:pt idx="1892">
                  <c:v>91560</c:v>
                </c:pt>
                <c:pt idx="1893">
                  <c:v>92186</c:v>
                </c:pt>
                <c:pt idx="1894">
                  <c:v>88068</c:v>
                </c:pt>
                <c:pt idx="1895">
                  <c:v>88493</c:v>
                </c:pt>
                <c:pt idx="1896">
                  <c:v>84802</c:v>
                </c:pt>
                <c:pt idx="1897">
                  <c:v>85708</c:v>
                </c:pt>
                <c:pt idx="1898">
                  <c:v>82046</c:v>
                </c:pt>
                <c:pt idx="1899">
                  <c:v>76277</c:v>
                </c:pt>
                <c:pt idx="1900">
                  <c:v>73694</c:v>
                </c:pt>
                <c:pt idx="1901">
                  <c:v>73410</c:v>
                </c:pt>
                <c:pt idx="1902">
                  <c:v>72771</c:v>
                </c:pt>
                <c:pt idx="1903">
                  <c:v>73942</c:v>
                </c:pt>
                <c:pt idx="1904">
                  <c:v>75268</c:v>
                </c:pt>
                <c:pt idx="1905">
                  <c:v>76849</c:v>
                </c:pt>
                <c:pt idx="1906">
                  <c:v>82204</c:v>
                </c:pt>
                <c:pt idx="1907">
                  <c:v>78729</c:v>
                </c:pt>
                <c:pt idx="1908">
                  <c:v>78096</c:v>
                </c:pt>
                <c:pt idx="1909">
                  <c:v>78163</c:v>
                </c:pt>
                <c:pt idx="1910">
                  <c:v>77065</c:v>
                </c:pt>
                <c:pt idx="1911">
                  <c:v>77510</c:v>
                </c:pt>
                <c:pt idx="1912">
                  <c:v>74140</c:v>
                </c:pt>
                <c:pt idx="1913">
                  <c:v>71534</c:v>
                </c:pt>
                <c:pt idx="1914">
                  <c:v>70284</c:v>
                </c:pt>
                <c:pt idx="1915">
                  <c:v>68193</c:v>
                </c:pt>
                <c:pt idx="1916">
                  <c:v>66787</c:v>
                </c:pt>
                <c:pt idx="1917">
                  <c:v>64080</c:v>
                </c:pt>
                <c:pt idx="1918">
                  <c:v>60767</c:v>
                </c:pt>
                <c:pt idx="1919">
                  <c:v>64616</c:v>
                </c:pt>
                <c:pt idx="1920">
                  <c:v>60456</c:v>
                </c:pt>
                <c:pt idx="1921">
                  <c:v>57272</c:v>
                </c:pt>
                <c:pt idx="1922">
                  <c:v>57032</c:v>
                </c:pt>
                <c:pt idx="1923">
                  <c:v>55832</c:v>
                </c:pt>
                <c:pt idx="1924">
                  <c:v>54806</c:v>
                </c:pt>
                <c:pt idx="1925">
                  <c:v>55541</c:v>
                </c:pt>
                <c:pt idx="1926">
                  <c:v>53531</c:v>
                </c:pt>
                <c:pt idx="1927">
                  <c:v>55183</c:v>
                </c:pt>
                <c:pt idx="1928">
                  <c:v>54814</c:v>
                </c:pt>
                <c:pt idx="1929">
                  <c:v>55322</c:v>
                </c:pt>
                <c:pt idx="1930">
                  <c:v>55873</c:v>
                </c:pt>
                <c:pt idx="1931">
                  <c:v>57359</c:v>
                </c:pt>
                <c:pt idx="1932">
                  <c:v>57410</c:v>
                </c:pt>
                <c:pt idx="1933">
                  <c:v>57858</c:v>
                </c:pt>
                <c:pt idx="1934">
                  <c:v>59837</c:v>
                </c:pt>
                <c:pt idx="1935">
                  <c:v>60221</c:v>
                </c:pt>
                <c:pt idx="1936">
                  <c:v>62298</c:v>
                </c:pt>
                <c:pt idx="1937">
                  <c:v>61794</c:v>
                </c:pt>
                <c:pt idx="1938">
                  <c:v>63149</c:v>
                </c:pt>
                <c:pt idx="1939">
                  <c:v>73909</c:v>
                </c:pt>
                <c:pt idx="1940">
                  <c:v>74620</c:v>
                </c:pt>
                <c:pt idx="1941">
                  <c:v>73573</c:v>
                </c:pt>
                <c:pt idx="1942">
                  <c:v>72054</c:v>
                </c:pt>
                <c:pt idx="1943">
                  <c:v>73501</c:v>
                </c:pt>
                <c:pt idx="1944">
                  <c:v>73522</c:v>
                </c:pt>
                <c:pt idx="1945">
                  <c:v>74693</c:v>
                </c:pt>
                <c:pt idx="1946">
                  <c:v>76402</c:v>
                </c:pt>
                <c:pt idx="1947">
                  <c:v>77839</c:v>
                </c:pt>
                <c:pt idx="1948">
                  <c:v>79799</c:v>
                </c:pt>
                <c:pt idx="1949">
                  <c:v>80632</c:v>
                </c:pt>
                <c:pt idx="1950">
                  <c:v>84210</c:v>
                </c:pt>
                <c:pt idx="1951">
                  <c:v>87771</c:v>
                </c:pt>
                <c:pt idx="1952">
                  <c:v>90037</c:v>
                </c:pt>
                <c:pt idx="1953">
                  <c:v>93256</c:v>
                </c:pt>
                <c:pt idx="1954">
                  <c:v>95141</c:v>
                </c:pt>
                <c:pt idx="1955">
                  <c:v>102169</c:v>
                </c:pt>
                <c:pt idx="1956">
                  <c:v>106476</c:v>
                </c:pt>
                <c:pt idx="1957">
                  <c:v>110161</c:v>
                </c:pt>
                <c:pt idx="1958">
                  <c:v>113413</c:v>
                </c:pt>
                <c:pt idx="1959">
                  <c:v>117473</c:v>
                </c:pt>
                <c:pt idx="1960">
                  <c:v>121883</c:v>
                </c:pt>
                <c:pt idx="1961">
                  <c:v>122082</c:v>
                </c:pt>
                <c:pt idx="1962">
                  <c:v>126014</c:v>
                </c:pt>
                <c:pt idx="1963">
                  <c:v>127736</c:v>
                </c:pt>
                <c:pt idx="1964">
                  <c:v>131272</c:v>
                </c:pt>
                <c:pt idx="1965">
                  <c:v>131936</c:v>
                </c:pt>
                <c:pt idx="1966">
                  <c:v>139174</c:v>
                </c:pt>
                <c:pt idx="1967">
                  <c:v>140787</c:v>
                </c:pt>
                <c:pt idx="1968">
                  <c:v>140125</c:v>
                </c:pt>
                <c:pt idx="1969">
                  <c:v>140933</c:v>
                </c:pt>
                <c:pt idx="1970">
                  <c:v>141098</c:v>
                </c:pt>
                <c:pt idx="1971">
                  <c:v>139348</c:v>
                </c:pt>
                <c:pt idx="1972">
                  <c:v>138576</c:v>
                </c:pt>
                <c:pt idx="1973">
                  <c:v>134768</c:v>
                </c:pt>
                <c:pt idx="1974">
                  <c:v>132055</c:v>
                </c:pt>
                <c:pt idx="1975">
                  <c:v>131503</c:v>
                </c:pt>
                <c:pt idx="1976">
                  <c:v>128380</c:v>
                </c:pt>
                <c:pt idx="1977">
                  <c:v>139485</c:v>
                </c:pt>
                <c:pt idx="1978">
                  <c:v>144602</c:v>
                </c:pt>
                <c:pt idx="1979">
                  <c:v>147058</c:v>
                </c:pt>
                <c:pt idx="1980">
                  <c:v>147853</c:v>
                </c:pt>
                <c:pt idx="1981">
                  <c:v>150485</c:v>
                </c:pt>
                <c:pt idx="1982">
                  <c:v>150130</c:v>
                </c:pt>
                <c:pt idx="1983">
                  <c:v>149977</c:v>
                </c:pt>
                <c:pt idx="1984">
                  <c:v>154416</c:v>
                </c:pt>
                <c:pt idx="1985">
                  <c:v>158643</c:v>
                </c:pt>
                <c:pt idx="1986">
                  <c:v>157968</c:v>
                </c:pt>
                <c:pt idx="1987">
                  <c:v>158268</c:v>
                </c:pt>
                <c:pt idx="1988">
                  <c:v>157338</c:v>
                </c:pt>
                <c:pt idx="1989">
                  <c:v>161195</c:v>
                </c:pt>
                <c:pt idx="1990">
                  <c:v>154884</c:v>
                </c:pt>
                <c:pt idx="1991">
                  <c:v>156646</c:v>
                </c:pt>
                <c:pt idx="1992">
                  <c:v>148851</c:v>
                </c:pt>
                <c:pt idx="1993">
                  <c:v>143084</c:v>
                </c:pt>
                <c:pt idx="1994">
                  <c:v>138048</c:v>
                </c:pt>
                <c:pt idx="1995">
                  <c:v>133607</c:v>
                </c:pt>
                <c:pt idx="1996">
                  <c:v>132382</c:v>
                </c:pt>
                <c:pt idx="1997">
                  <c:v>128456</c:v>
                </c:pt>
                <c:pt idx="1998">
                  <c:v>132901</c:v>
                </c:pt>
                <c:pt idx="1999">
                  <c:v>129483</c:v>
                </c:pt>
                <c:pt idx="2000">
                  <c:v>127575</c:v>
                </c:pt>
                <c:pt idx="2001">
                  <c:v>128138</c:v>
                </c:pt>
                <c:pt idx="2002">
                  <c:v>123740</c:v>
                </c:pt>
                <c:pt idx="2003">
                  <c:v>119387</c:v>
                </c:pt>
                <c:pt idx="2004">
                  <c:v>111378</c:v>
                </c:pt>
                <c:pt idx="2005">
                  <c:v>110925</c:v>
                </c:pt>
                <c:pt idx="2006">
                  <c:v>98143</c:v>
                </c:pt>
                <c:pt idx="2007">
                  <c:v>91732</c:v>
                </c:pt>
                <c:pt idx="2008">
                  <c:v>92938</c:v>
                </c:pt>
                <c:pt idx="2009">
                  <c:v>89491</c:v>
                </c:pt>
                <c:pt idx="2010">
                  <c:v>88803</c:v>
                </c:pt>
                <c:pt idx="2011">
                  <c:v>89376</c:v>
                </c:pt>
                <c:pt idx="2012">
                  <c:v>87798</c:v>
                </c:pt>
                <c:pt idx="2013">
                  <c:v>87104</c:v>
                </c:pt>
                <c:pt idx="2014">
                  <c:v>96500</c:v>
                </c:pt>
                <c:pt idx="2015">
                  <c:v>92531</c:v>
                </c:pt>
                <c:pt idx="2016">
                  <c:v>83692</c:v>
                </c:pt>
                <c:pt idx="2017">
                  <c:v>80601</c:v>
                </c:pt>
                <c:pt idx="2018">
                  <c:v>78782</c:v>
                </c:pt>
                <c:pt idx="2019">
                  <c:v>75227</c:v>
                </c:pt>
                <c:pt idx="2020">
                  <c:v>72838</c:v>
                </c:pt>
                <c:pt idx="2021">
                  <c:v>70926</c:v>
                </c:pt>
                <c:pt idx="2022">
                  <c:v>72535</c:v>
                </c:pt>
                <c:pt idx="2023">
                  <c:v>72036</c:v>
                </c:pt>
                <c:pt idx="2024">
                  <c:v>75172</c:v>
                </c:pt>
                <c:pt idx="2025">
                  <c:v>73675</c:v>
                </c:pt>
                <c:pt idx="2026">
                  <c:v>75287</c:v>
                </c:pt>
                <c:pt idx="2027">
                  <c:v>77541</c:v>
                </c:pt>
                <c:pt idx="2028">
                  <c:v>79587</c:v>
                </c:pt>
                <c:pt idx="2029">
                  <c:v>83714</c:v>
                </c:pt>
                <c:pt idx="2030">
                  <c:v>89075</c:v>
                </c:pt>
                <c:pt idx="2031">
                  <c:v>92950</c:v>
                </c:pt>
                <c:pt idx="2032">
                  <c:v>99566</c:v>
                </c:pt>
                <c:pt idx="2033">
                  <c:v>102953</c:v>
                </c:pt>
                <c:pt idx="2034">
                  <c:v>107734</c:v>
                </c:pt>
                <c:pt idx="2035">
                  <c:v>113809</c:v>
                </c:pt>
                <c:pt idx="2036">
                  <c:v>118251</c:v>
                </c:pt>
                <c:pt idx="2037">
                  <c:v>142847</c:v>
                </c:pt>
                <c:pt idx="2038">
                  <c:v>147900</c:v>
                </c:pt>
                <c:pt idx="2039">
                  <c:v>150687</c:v>
                </c:pt>
                <c:pt idx="2040">
                  <c:v>152336</c:v>
                </c:pt>
                <c:pt idx="2041">
                  <c:v>155413</c:v>
                </c:pt>
                <c:pt idx="2042">
                  <c:v>159945</c:v>
                </c:pt>
                <c:pt idx="2043">
                  <c:v>159663</c:v>
                </c:pt>
                <c:pt idx="2044">
                  <c:v>162162</c:v>
                </c:pt>
                <c:pt idx="2045">
                  <c:v>163847</c:v>
                </c:pt>
                <c:pt idx="2046">
                  <c:v>165682</c:v>
                </c:pt>
                <c:pt idx="2047">
                  <c:v>164054</c:v>
                </c:pt>
                <c:pt idx="2048">
                  <c:v>161590</c:v>
                </c:pt>
                <c:pt idx="2049">
                  <c:v>148309</c:v>
                </c:pt>
                <c:pt idx="2050">
                  <c:v>132545</c:v>
                </c:pt>
                <c:pt idx="2051">
                  <c:v>114166</c:v>
                </c:pt>
                <c:pt idx="2052">
                  <c:v>101353</c:v>
                </c:pt>
                <c:pt idx="2053">
                  <c:v>93498</c:v>
                </c:pt>
                <c:pt idx="2054">
                  <c:v>96692</c:v>
                </c:pt>
                <c:pt idx="2055">
                  <c:v>88838</c:v>
                </c:pt>
                <c:pt idx="2056">
                  <c:v>87615</c:v>
                </c:pt>
                <c:pt idx="2057">
                  <c:v>89597</c:v>
                </c:pt>
                <c:pt idx="2058">
                  <c:v>89818</c:v>
                </c:pt>
                <c:pt idx="2059">
                  <c:v>94194</c:v>
                </c:pt>
                <c:pt idx="2060">
                  <c:v>98796</c:v>
                </c:pt>
                <c:pt idx="2061">
                  <c:v>104040</c:v>
                </c:pt>
                <c:pt idx="2062">
                  <c:v>112338</c:v>
                </c:pt>
                <c:pt idx="2063">
                  <c:v>114716</c:v>
                </c:pt>
                <c:pt idx="2064">
                  <c:v>119226</c:v>
                </c:pt>
                <c:pt idx="2065">
                  <c:v>126337</c:v>
                </c:pt>
                <c:pt idx="2066">
                  <c:v>131903</c:v>
                </c:pt>
                <c:pt idx="2067">
                  <c:v>145198</c:v>
                </c:pt>
                <c:pt idx="2068">
                  <c:v>143755</c:v>
                </c:pt>
                <c:pt idx="2069">
                  <c:v>140406</c:v>
                </c:pt>
                <c:pt idx="2070">
                  <c:v>144674</c:v>
                </c:pt>
                <c:pt idx="2071">
                  <c:v>148176</c:v>
                </c:pt>
                <c:pt idx="2072">
                  <c:v>152652</c:v>
                </c:pt>
                <c:pt idx="2073">
                  <c:v>151502</c:v>
                </c:pt>
                <c:pt idx="2074">
                  <c:v>147360</c:v>
                </c:pt>
                <c:pt idx="2075">
                  <c:v>145116</c:v>
                </c:pt>
                <c:pt idx="2076">
                  <c:v>138631</c:v>
                </c:pt>
                <c:pt idx="2077">
                  <c:v>147700</c:v>
                </c:pt>
                <c:pt idx="2078">
                  <c:v>142011</c:v>
                </c:pt>
                <c:pt idx="2079">
                  <c:v>141924</c:v>
                </c:pt>
                <c:pt idx="2080">
                  <c:v>147137</c:v>
                </c:pt>
                <c:pt idx="2081">
                  <c:v>142490</c:v>
                </c:pt>
                <c:pt idx="2082">
                  <c:v>139398</c:v>
                </c:pt>
                <c:pt idx="2083">
                  <c:v>125970</c:v>
                </c:pt>
                <c:pt idx="2084">
                  <c:v>120900</c:v>
                </c:pt>
                <c:pt idx="2085">
                  <c:v>113466</c:v>
                </c:pt>
                <c:pt idx="2086">
                  <c:v>107856</c:v>
                </c:pt>
                <c:pt idx="2087">
                  <c:v>109030</c:v>
                </c:pt>
                <c:pt idx="2088">
                  <c:v>113985</c:v>
                </c:pt>
                <c:pt idx="2089">
                  <c:v>117363</c:v>
                </c:pt>
                <c:pt idx="2090">
                  <c:v>122942</c:v>
                </c:pt>
                <c:pt idx="2091">
                  <c:v>129151</c:v>
                </c:pt>
                <c:pt idx="2092">
                  <c:v>133269</c:v>
                </c:pt>
                <c:pt idx="2093">
                  <c:v>135477</c:v>
                </c:pt>
                <c:pt idx="2094">
                  <c:v>131717</c:v>
                </c:pt>
                <c:pt idx="2095">
                  <c:v>136995</c:v>
                </c:pt>
                <c:pt idx="2096">
                  <c:v>131851</c:v>
                </c:pt>
                <c:pt idx="2097">
                  <c:v>126040</c:v>
                </c:pt>
                <c:pt idx="2098">
                  <c:v>129613</c:v>
                </c:pt>
                <c:pt idx="2099">
                  <c:v>124193</c:v>
                </c:pt>
                <c:pt idx="2100">
                  <c:v>122359</c:v>
                </c:pt>
                <c:pt idx="2101">
                  <c:v>119608</c:v>
                </c:pt>
                <c:pt idx="2102">
                  <c:v>115234</c:v>
                </c:pt>
                <c:pt idx="2103">
                  <c:v>115556</c:v>
                </c:pt>
                <c:pt idx="2104">
                  <c:v>116150</c:v>
                </c:pt>
                <c:pt idx="2105">
                  <c:v>121208</c:v>
                </c:pt>
                <c:pt idx="2106">
                  <c:v>137466</c:v>
                </c:pt>
                <c:pt idx="2107">
                  <c:v>135011</c:v>
                </c:pt>
                <c:pt idx="2108">
                  <c:v>129928</c:v>
                </c:pt>
                <c:pt idx="2109">
                  <c:v>131498</c:v>
                </c:pt>
                <c:pt idx="2110">
                  <c:v>130471</c:v>
                </c:pt>
                <c:pt idx="2111">
                  <c:v>131133</c:v>
                </c:pt>
                <c:pt idx="2112">
                  <c:v>130329</c:v>
                </c:pt>
                <c:pt idx="2113">
                  <c:v>134263</c:v>
                </c:pt>
                <c:pt idx="2114">
                  <c:v>132983</c:v>
                </c:pt>
                <c:pt idx="2115">
                  <c:v>134326</c:v>
                </c:pt>
                <c:pt idx="2116">
                  <c:v>137914</c:v>
                </c:pt>
                <c:pt idx="2117">
                  <c:v>141171</c:v>
                </c:pt>
                <c:pt idx="2118">
                  <c:v>143568</c:v>
                </c:pt>
                <c:pt idx="2119">
                  <c:v>149357</c:v>
                </c:pt>
                <c:pt idx="2120">
                  <c:v>151773</c:v>
                </c:pt>
                <c:pt idx="2121">
                  <c:v>155616</c:v>
                </c:pt>
                <c:pt idx="2122">
                  <c:v>162896</c:v>
                </c:pt>
                <c:pt idx="2123">
                  <c:v>172720</c:v>
                </c:pt>
                <c:pt idx="2124">
                  <c:v>181695</c:v>
                </c:pt>
                <c:pt idx="2125">
                  <c:v>190087</c:v>
                </c:pt>
                <c:pt idx="2126">
                  <c:v>198587</c:v>
                </c:pt>
                <c:pt idx="2127">
                  <c:v>206854</c:v>
                </c:pt>
                <c:pt idx="2128">
                  <c:v>208284</c:v>
                </c:pt>
                <c:pt idx="2129">
                  <c:v>197813</c:v>
                </c:pt>
                <c:pt idx="2130">
                  <c:v>192848</c:v>
                </c:pt>
                <c:pt idx="2131">
                  <c:v>180506</c:v>
                </c:pt>
                <c:pt idx="2132">
                  <c:v>179302</c:v>
                </c:pt>
                <c:pt idx="2133">
                  <c:v>183041</c:v>
                </c:pt>
                <c:pt idx="2134">
                  <c:v>187192</c:v>
                </c:pt>
                <c:pt idx="2135">
                  <c:v>189955</c:v>
                </c:pt>
                <c:pt idx="2136">
                  <c:v>190298</c:v>
                </c:pt>
                <c:pt idx="2137">
                  <c:v>188104</c:v>
                </c:pt>
                <c:pt idx="2138">
                  <c:v>177800</c:v>
                </c:pt>
                <c:pt idx="2139">
                  <c:v>169947</c:v>
                </c:pt>
                <c:pt idx="2140">
                  <c:v>156380</c:v>
                </c:pt>
                <c:pt idx="2141">
                  <c:v>145259</c:v>
                </c:pt>
                <c:pt idx="2142">
                  <c:v>142465</c:v>
                </c:pt>
                <c:pt idx="2143">
                  <c:v>140586</c:v>
                </c:pt>
                <c:pt idx="2144">
                  <c:v>140934</c:v>
                </c:pt>
                <c:pt idx="2145">
                  <c:v>149434</c:v>
                </c:pt>
                <c:pt idx="2146">
                  <c:v>159648</c:v>
                </c:pt>
                <c:pt idx="2147">
                  <c:v>173082</c:v>
                </c:pt>
                <c:pt idx="2148">
                  <c:v>186624</c:v>
                </c:pt>
                <c:pt idx="2149">
                  <c:v>196710</c:v>
                </c:pt>
                <c:pt idx="2150">
                  <c:v>208654</c:v>
                </c:pt>
                <c:pt idx="2151">
                  <c:v>208301</c:v>
                </c:pt>
                <c:pt idx="2152">
                  <c:v>206480</c:v>
                </c:pt>
                <c:pt idx="2153">
                  <c:v>194686</c:v>
                </c:pt>
                <c:pt idx="2154">
                  <c:v>181859</c:v>
                </c:pt>
                <c:pt idx="2155">
                  <c:v>167546</c:v>
                </c:pt>
                <c:pt idx="2156">
                  <c:v>156737</c:v>
                </c:pt>
                <c:pt idx="2157">
                  <c:v>147600</c:v>
                </c:pt>
                <c:pt idx="2158">
                  <c:v>139732</c:v>
                </c:pt>
                <c:pt idx="2159">
                  <c:v>140646</c:v>
                </c:pt>
                <c:pt idx="2160">
                  <c:v>138788</c:v>
                </c:pt>
                <c:pt idx="2161">
                  <c:v>143403</c:v>
                </c:pt>
                <c:pt idx="2162">
                  <c:v>142672</c:v>
                </c:pt>
                <c:pt idx="2163">
                  <c:v>144090</c:v>
                </c:pt>
                <c:pt idx="2164">
                  <c:v>143848</c:v>
                </c:pt>
                <c:pt idx="2165">
                  <c:v>144633</c:v>
                </c:pt>
                <c:pt idx="2166">
                  <c:v>150125</c:v>
                </c:pt>
                <c:pt idx="2167">
                  <c:v>159802</c:v>
                </c:pt>
                <c:pt idx="2168">
                  <c:v>168549</c:v>
                </c:pt>
                <c:pt idx="2169">
                  <c:v>178826</c:v>
                </c:pt>
                <c:pt idx="2170">
                  <c:v>192607</c:v>
                </c:pt>
                <c:pt idx="2171">
                  <c:v>197905</c:v>
                </c:pt>
                <c:pt idx="2172">
                  <c:v>201712</c:v>
                </c:pt>
                <c:pt idx="2173">
                  <c:v>199020</c:v>
                </c:pt>
                <c:pt idx="2174">
                  <c:v>199841</c:v>
                </c:pt>
                <c:pt idx="2175">
                  <c:v>194836</c:v>
                </c:pt>
                <c:pt idx="2176">
                  <c:v>198497</c:v>
                </c:pt>
                <c:pt idx="2177">
                  <c:v>202817</c:v>
                </c:pt>
                <c:pt idx="2178">
                  <c:v>208304</c:v>
                </c:pt>
                <c:pt idx="2179">
                  <c:v>217739</c:v>
                </c:pt>
                <c:pt idx="2180">
                  <c:v>225839</c:v>
                </c:pt>
                <c:pt idx="2181">
                  <c:v>228475</c:v>
                </c:pt>
                <c:pt idx="2182">
                  <c:v>222868</c:v>
                </c:pt>
                <c:pt idx="2183">
                  <c:v>210158</c:v>
                </c:pt>
                <c:pt idx="2184">
                  <c:v>193352</c:v>
                </c:pt>
                <c:pt idx="2185">
                  <c:v>182688</c:v>
                </c:pt>
                <c:pt idx="2186">
                  <c:v>175240</c:v>
                </c:pt>
                <c:pt idx="2187">
                  <c:v>178395</c:v>
                </c:pt>
                <c:pt idx="2188">
                  <c:v>191284</c:v>
                </c:pt>
                <c:pt idx="2189">
                  <c:v>201806</c:v>
                </c:pt>
                <c:pt idx="2190">
                  <c:v>221119</c:v>
                </c:pt>
                <c:pt idx="2191">
                  <c:v>237343</c:v>
                </c:pt>
                <c:pt idx="2192">
                  <c:v>247955</c:v>
                </c:pt>
                <c:pt idx="2193">
                  <c:v>263078</c:v>
                </c:pt>
                <c:pt idx="2194">
                  <c:v>279562</c:v>
                </c:pt>
                <c:pt idx="2195">
                  <c:v>302002</c:v>
                </c:pt>
                <c:pt idx="2196">
                  <c:v>341827</c:v>
                </c:pt>
                <c:pt idx="2197">
                  <c:v>389403</c:v>
                </c:pt>
                <c:pt idx="2198">
                  <c:v>447398</c:v>
                </c:pt>
                <c:pt idx="2199">
                  <c:v>483283</c:v>
                </c:pt>
                <c:pt idx="2200">
                  <c:v>532036</c:v>
                </c:pt>
                <c:pt idx="2201">
                  <c:v>531101</c:v>
                </c:pt>
                <c:pt idx="2202">
                  <c:v>496377</c:v>
                </c:pt>
                <c:pt idx="2203">
                  <c:v>421363</c:v>
                </c:pt>
                <c:pt idx="2204">
                  <c:v>331861</c:v>
                </c:pt>
                <c:pt idx="2205">
                  <c:v>256095</c:v>
                </c:pt>
                <c:pt idx="2206">
                  <c:v>207639</c:v>
                </c:pt>
                <c:pt idx="2207">
                  <c:v>181886</c:v>
                </c:pt>
                <c:pt idx="2208">
                  <c:v>169812</c:v>
                </c:pt>
                <c:pt idx="2209">
                  <c:v>161742</c:v>
                </c:pt>
                <c:pt idx="2210">
                  <c:v>162753</c:v>
                </c:pt>
                <c:pt idx="2211">
                  <c:v>164524</c:v>
                </c:pt>
                <c:pt idx="2212">
                  <c:v>165512</c:v>
                </c:pt>
                <c:pt idx="2213">
                  <c:v>164807</c:v>
                </c:pt>
                <c:pt idx="2214">
                  <c:v>168261</c:v>
                </c:pt>
                <c:pt idx="2215">
                  <c:v>167496</c:v>
                </c:pt>
                <c:pt idx="2216">
                  <c:v>166422</c:v>
                </c:pt>
                <c:pt idx="2217">
                  <c:v>164204</c:v>
                </c:pt>
                <c:pt idx="2218">
                  <c:v>164529</c:v>
                </c:pt>
                <c:pt idx="2219">
                  <c:v>153264</c:v>
                </c:pt>
                <c:pt idx="2220">
                  <c:v>147625</c:v>
                </c:pt>
                <c:pt idx="2221">
                  <c:v>140889</c:v>
                </c:pt>
                <c:pt idx="2222">
                  <c:v>136999</c:v>
                </c:pt>
                <c:pt idx="2223">
                  <c:v>135089</c:v>
                </c:pt>
                <c:pt idx="2224">
                  <c:v>137968</c:v>
                </c:pt>
                <c:pt idx="2225">
                  <c:v>142766</c:v>
                </c:pt>
                <c:pt idx="2226">
                  <c:v>147924</c:v>
                </c:pt>
                <c:pt idx="2227">
                  <c:v>146857</c:v>
                </c:pt>
                <c:pt idx="2228">
                  <c:v>146331</c:v>
                </c:pt>
                <c:pt idx="2229">
                  <c:v>140776</c:v>
                </c:pt>
                <c:pt idx="2230">
                  <c:v>131259</c:v>
                </c:pt>
                <c:pt idx="2231">
                  <c:v>125275</c:v>
                </c:pt>
                <c:pt idx="2232">
                  <c:v>120905</c:v>
                </c:pt>
                <c:pt idx="2233">
                  <c:v>129257</c:v>
                </c:pt>
                <c:pt idx="2234">
                  <c:v>144063</c:v>
                </c:pt>
                <c:pt idx="2235">
                  <c:v>180211</c:v>
                </c:pt>
                <c:pt idx="2236">
                  <c:v>211217</c:v>
                </c:pt>
                <c:pt idx="2237">
                  <c:v>240005</c:v>
                </c:pt>
                <c:pt idx="2238">
                  <c:v>244617</c:v>
                </c:pt>
                <c:pt idx="2239">
                  <c:v>230418</c:v>
                </c:pt>
                <c:pt idx="2240">
                  <c:v>207914</c:v>
                </c:pt>
                <c:pt idx="2241">
                  <c:v>183608</c:v>
                </c:pt>
                <c:pt idx="2242">
                  <c:v>163395</c:v>
                </c:pt>
                <c:pt idx="2243">
                  <c:v>153717</c:v>
                </c:pt>
                <c:pt idx="2244">
                  <c:v>145764</c:v>
                </c:pt>
                <c:pt idx="2245">
                  <c:v>142368</c:v>
                </c:pt>
                <c:pt idx="2246">
                  <c:v>138615</c:v>
                </c:pt>
                <c:pt idx="2247">
                  <c:v>136619</c:v>
                </c:pt>
                <c:pt idx="2248">
                  <c:v>132656</c:v>
                </c:pt>
                <c:pt idx="2249">
                  <c:v>127531</c:v>
                </c:pt>
                <c:pt idx="2250">
                  <c:v>121603</c:v>
                </c:pt>
                <c:pt idx="2251">
                  <c:v>117954</c:v>
                </c:pt>
                <c:pt idx="2252">
                  <c:v>114080</c:v>
                </c:pt>
                <c:pt idx="2253">
                  <c:v>112299</c:v>
                </c:pt>
                <c:pt idx="2254">
                  <c:v>116002</c:v>
                </c:pt>
                <c:pt idx="2255">
                  <c:v>118427</c:v>
                </c:pt>
                <c:pt idx="2256">
                  <c:v>124548</c:v>
                </c:pt>
                <c:pt idx="2257">
                  <c:v>131862</c:v>
                </c:pt>
                <c:pt idx="2258">
                  <c:v>138962</c:v>
                </c:pt>
                <c:pt idx="2259">
                  <c:v>149971</c:v>
                </c:pt>
                <c:pt idx="2260">
                  <c:v>154645</c:v>
                </c:pt>
                <c:pt idx="2261">
                  <c:v>158616</c:v>
                </c:pt>
                <c:pt idx="2262">
                  <c:v>153177</c:v>
                </c:pt>
                <c:pt idx="2263">
                  <c:v>149277</c:v>
                </c:pt>
                <c:pt idx="2264">
                  <c:v>143995</c:v>
                </c:pt>
                <c:pt idx="2265">
                  <c:v>143399</c:v>
                </c:pt>
                <c:pt idx="2266">
                  <c:v>146213</c:v>
                </c:pt>
                <c:pt idx="2267">
                  <c:v>147508</c:v>
                </c:pt>
                <c:pt idx="2268">
                  <c:v>151411</c:v>
                </c:pt>
                <c:pt idx="2269">
                  <c:v>152974</c:v>
                </c:pt>
                <c:pt idx="2270">
                  <c:v>150641</c:v>
                </c:pt>
                <c:pt idx="2271">
                  <c:v>147345</c:v>
                </c:pt>
                <c:pt idx="2272">
                  <c:v>146341</c:v>
                </c:pt>
                <c:pt idx="2273">
                  <c:v>150741</c:v>
                </c:pt>
                <c:pt idx="2274">
                  <c:v>159662</c:v>
                </c:pt>
                <c:pt idx="2275">
                  <c:v>168576</c:v>
                </c:pt>
                <c:pt idx="2276">
                  <c:v>178350</c:v>
                </c:pt>
                <c:pt idx="2277">
                  <c:v>188475</c:v>
                </c:pt>
                <c:pt idx="2278">
                  <c:v>188602</c:v>
                </c:pt>
                <c:pt idx="2279">
                  <c:v>191849</c:v>
                </c:pt>
                <c:pt idx="2280">
                  <c:v>190600</c:v>
                </c:pt>
                <c:pt idx="2281">
                  <c:v>195522</c:v>
                </c:pt>
                <c:pt idx="2282">
                  <c:v>205693</c:v>
                </c:pt>
                <c:pt idx="2283">
                  <c:v>221384</c:v>
                </c:pt>
                <c:pt idx="2284">
                  <c:v>245614</c:v>
                </c:pt>
                <c:pt idx="2285">
                  <c:v>263309</c:v>
                </c:pt>
                <c:pt idx="2286">
                  <c:v>263794</c:v>
                </c:pt>
                <c:pt idx="2287">
                  <c:v>242920</c:v>
                </c:pt>
                <c:pt idx="2288">
                  <c:v>215219</c:v>
                </c:pt>
                <c:pt idx="2289">
                  <c:v>185704</c:v>
                </c:pt>
                <c:pt idx="2290">
                  <c:v>159530</c:v>
                </c:pt>
                <c:pt idx="2291">
                  <c:v>142228</c:v>
                </c:pt>
                <c:pt idx="2292">
                  <c:v>137515</c:v>
                </c:pt>
                <c:pt idx="2293">
                  <c:v>131561</c:v>
                </c:pt>
                <c:pt idx="2294">
                  <c:v>131170</c:v>
                </c:pt>
                <c:pt idx="2295">
                  <c:v>130818</c:v>
                </c:pt>
                <c:pt idx="2296">
                  <c:v>133762</c:v>
                </c:pt>
                <c:pt idx="2297">
                  <c:v>136541</c:v>
                </c:pt>
                <c:pt idx="2298">
                  <c:v>137522</c:v>
                </c:pt>
                <c:pt idx="2299">
                  <c:v>139808</c:v>
                </c:pt>
                <c:pt idx="2300">
                  <c:v>142633</c:v>
                </c:pt>
                <c:pt idx="2301">
                  <c:v>141119</c:v>
                </c:pt>
                <c:pt idx="2302">
                  <c:v>137715</c:v>
                </c:pt>
                <c:pt idx="2303">
                  <c:v>138825</c:v>
                </c:pt>
                <c:pt idx="2304">
                  <c:v>135220</c:v>
                </c:pt>
                <c:pt idx="2305">
                  <c:v>131999</c:v>
                </c:pt>
                <c:pt idx="2306">
                  <c:v>127570</c:v>
                </c:pt>
                <c:pt idx="2307">
                  <c:v>127233</c:v>
                </c:pt>
                <c:pt idx="2308">
                  <c:v>126791</c:v>
                </c:pt>
                <c:pt idx="2309">
                  <c:v>128642</c:v>
                </c:pt>
                <c:pt idx="2310">
                  <c:v>126458</c:v>
                </c:pt>
                <c:pt idx="2311">
                  <c:v>125569</c:v>
                </c:pt>
                <c:pt idx="2312">
                  <c:v>125345</c:v>
                </c:pt>
                <c:pt idx="2313">
                  <c:v>124965</c:v>
                </c:pt>
                <c:pt idx="2314">
                  <c:v>123782</c:v>
                </c:pt>
                <c:pt idx="2315">
                  <c:v>124746</c:v>
                </c:pt>
                <c:pt idx="2316">
                  <c:v>122743</c:v>
                </c:pt>
                <c:pt idx="2317">
                  <c:v>122147</c:v>
                </c:pt>
                <c:pt idx="2318">
                  <c:v>118361</c:v>
                </c:pt>
                <c:pt idx="2319">
                  <c:v>119331</c:v>
                </c:pt>
                <c:pt idx="2320">
                  <c:v>120004</c:v>
                </c:pt>
                <c:pt idx="2321">
                  <c:v>120984</c:v>
                </c:pt>
                <c:pt idx="2322">
                  <c:v>125936</c:v>
                </c:pt>
                <c:pt idx="2323">
                  <c:v>132896</c:v>
                </c:pt>
                <c:pt idx="2324">
                  <c:v>134732</c:v>
                </c:pt>
                <c:pt idx="2325">
                  <c:v>141811</c:v>
                </c:pt>
                <c:pt idx="2326">
                  <c:v>145836</c:v>
                </c:pt>
                <c:pt idx="2327">
                  <c:v>152833</c:v>
                </c:pt>
                <c:pt idx="2328">
                  <c:v>158105</c:v>
                </c:pt>
                <c:pt idx="2329">
                  <c:v>166766</c:v>
                </c:pt>
                <c:pt idx="2330">
                  <c:v>170806</c:v>
                </c:pt>
                <c:pt idx="2331">
                  <c:v>175137</c:v>
                </c:pt>
                <c:pt idx="2332">
                  <c:v>178401</c:v>
                </c:pt>
                <c:pt idx="2333">
                  <c:v>173425</c:v>
                </c:pt>
                <c:pt idx="2334">
                  <c:v>173171</c:v>
                </c:pt>
                <c:pt idx="2335">
                  <c:v>171161</c:v>
                </c:pt>
                <c:pt idx="2336">
                  <c:v>173755</c:v>
                </c:pt>
                <c:pt idx="2337">
                  <c:v>168285</c:v>
                </c:pt>
                <c:pt idx="2338">
                  <c:v>169574</c:v>
                </c:pt>
                <c:pt idx="2339">
                  <c:v>172401</c:v>
                </c:pt>
                <c:pt idx="2340">
                  <c:v>176135</c:v>
                </c:pt>
                <c:pt idx="2341">
                  <c:v>177618</c:v>
                </c:pt>
                <c:pt idx="2342">
                  <c:v>177838</c:v>
                </c:pt>
                <c:pt idx="2343">
                  <c:v>179639</c:v>
                </c:pt>
                <c:pt idx="2344">
                  <c:v>185983</c:v>
                </c:pt>
                <c:pt idx="2345">
                  <c:v>192010</c:v>
                </c:pt>
                <c:pt idx="2346">
                  <c:v>206016</c:v>
                </c:pt>
                <c:pt idx="2347">
                  <c:v>228268</c:v>
                </c:pt>
                <c:pt idx="2348">
                  <c:v>247689</c:v>
                </c:pt>
                <c:pt idx="2349">
                  <c:v>257052</c:v>
                </c:pt>
                <c:pt idx="2350">
                  <c:v>257349</c:v>
                </c:pt>
                <c:pt idx="2351">
                  <c:v>241926</c:v>
                </c:pt>
                <c:pt idx="2352">
                  <c:v>223533</c:v>
                </c:pt>
                <c:pt idx="2353">
                  <c:v>207092</c:v>
                </c:pt>
                <c:pt idx="2354">
                  <c:v>196984</c:v>
                </c:pt>
                <c:pt idx="2355">
                  <c:v>184134</c:v>
                </c:pt>
                <c:pt idx="2356">
                  <c:v>177379</c:v>
                </c:pt>
                <c:pt idx="2357">
                  <c:v>169812</c:v>
                </c:pt>
                <c:pt idx="2358">
                  <c:v>165370</c:v>
                </c:pt>
                <c:pt idx="2359">
                  <c:v>160022</c:v>
                </c:pt>
                <c:pt idx="2360">
                  <c:v>158660</c:v>
                </c:pt>
                <c:pt idx="2361">
                  <c:v>155596</c:v>
                </c:pt>
                <c:pt idx="2362">
                  <c:v>156482</c:v>
                </c:pt>
                <c:pt idx="2363">
                  <c:v>154063</c:v>
                </c:pt>
                <c:pt idx="2364">
                  <c:v>152068</c:v>
                </c:pt>
                <c:pt idx="2365">
                  <c:v>149641</c:v>
                </c:pt>
                <c:pt idx="2366">
                  <c:v>149489</c:v>
                </c:pt>
                <c:pt idx="2367">
                  <c:v>151449</c:v>
                </c:pt>
                <c:pt idx="2368">
                  <c:v>151797</c:v>
                </c:pt>
                <c:pt idx="2369">
                  <c:v>154132</c:v>
                </c:pt>
                <c:pt idx="2370">
                  <c:v>156276</c:v>
                </c:pt>
                <c:pt idx="2371">
                  <c:v>152316</c:v>
                </c:pt>
                <c:pt idx="2372">
                  <c:v>150842</c:v>
                </c:pt>
                <c:pt idx="2373">
                  <c:v>142488</c:v>
                </c:pt>
                <c:pt idx="2374">
                  <c:v>139565</c:v>
                </c:pt>
                <c:pt idx="2375">
                  <c:v>139071</c:v>
                </c:pt>
                <c:pt idx="2376">
                  <c:v>141352</c:v>
                </c:pt>
                <c:pt idx="2377">
                  <c:v>147068</c:v>
                </c:pt>
                <c:pt idx="2378">
                  <c:v>153583</c:v>
                </c:pt>
                <c:pt idx="2379">
                  <c:v>161529</c:v>
                </c:pt>
                <c:pt idx="2380">
                  <c:v>163777</c:v>
                </c:pt>
                <c:pt idx="2381">
                  <c:v>159793</c:v>
                </c:pt>
                <c:pt idx="2382">
                  <c:v>158990</c:v>
                </c:pt>
                <c:pt idx="2383">
                  <c:v>155293</c:v>
                </c:pt>
                <c:pt idx="2384">
                  <c:v>151762</c:v>
                </c:pt>
                <c:pt idx="2385">
                  <c:v>151084</c:v>
                </c:pt>
                <c:pt idx="2386">
                  <c:v>146107</c:v>
                </c:pt>
                <c:pt idx="2387">
                  <c:v>141637</c:v>
                </c:pt>
                <c:pt idx="2388">
                  <c:v>134349</c:v>
                </c:pt>
                <c:pt idx="2389">
                  <c:v>131597</c:v>
                </c:pt>
                <c:pt idx="2390">
                  <c:v>128883</c:v>
                </c:pt>
                <c:pt idx="2391">
                  <c:v>123742</c:v>
                </c:pt>
                <c:pt idx="2392">
                  <c:v>118185</c:v>
                </c:pt>
                <c:pt idx="2393">
                  <c:v>111690</c:v>
                </c:pt>
                <c:pt idx="2394">
                  <c:v>107434</c:v>
                </c:pt>
                <c:pt idx="2395">
                  <c:v>103014</c:v>
                </c:pt>
                <c:pt idx="2396">
                  <c:v>101322</c:v>
                </c:pt>
                <c:pt idx="2397">
                  <c:v>99843</c:v>
                </c:pt>
                <c:pt idx="2398">
                  <c:v>99872</c:v>
                </c:pt>
                <c:pt idx="2399">
                  <c:v>101534</c:v>
                </c:pt>
                <c:pt idx="2400">
                  <c:v>98405</c:v>
                </c:pt>
                <c:pt idx="2401">
                  <c:v>95629</c:v>
                </c:pt>
                <c:pt idx="2402">
                  <c:v>92898</c:v>
                </c:pt>
                <c:pt idx="2403">
                  <c:v>91786</c:v>
                </c:pt>
                <c:pt idx="2404">
                  <c:v>89381</c:v>
                </c:pt>
                <c:pt idx="2405">
                  <c:v>86283</c:v>
                </c:pt>
                <c:pt idx="2406">
                  <c:v>87729</c:v>
                </c:pt>
                <c:pt idx="2407">
                  <c:v>90905</c:v>
                </c:pt>
                <c:pt idx="2408">
                  <c:v>93340</c:v>
                </c:pt>
                <c:pt idx="2409">
                  <c:v>96320</c:v>
                </c:pt>
                <c:pt idx="2410">
                  <c:v>101050</c:v>
                </c:pt>
                <c:pt idx="2411">
                  <c:v>102381</c:v>
                </c:pt>
                <c:pt idx="2412">
                  <c:v>103677</c:v>
                </c:pt>
                <c:pt idx="2413">
                  <c:v>107755</c:v>
                </c:pt>
                <c:pt idx="2414">
                  <c:v>105175</c:v>
                </c:pt>
                <c:pt idx="2415">
                  <c:v>108020</c:v>
                </c:pt>
                <c:pt idx="2416">
                  <c:v>111303</c:v>
                </c:pt>
                <c:pt idx="2417">
                  <c:v>114640</c:v>
                </c:pt>
                <c:pt idx="2418">
                  <c:v>116349</c:v>
                </c:pt>
                <c:pt idx="2419">
                  <c:v>115987</c:v>
                </c:pt>
                <c:pt idx="2420">
                  <c:v>115636</c:v>
                </c:pt>
                <c:pt idx="2421">
                  <c:v>113330</c:v>
                </c:pt>
                <c:pt idx="2422">
                  <c:v>111995</c:v>
                </c:pt>
                <c:pt idx="2423">
                  <c:v>107507</c:v>
                </c:pt>
                <c:pt idx="2424">
                  <c:v>107074</c:v>
                </c:pt>
                <c:pt idx="2425">
                  <c:v>103898</c:v>
                </c:pt>
                <c:pt idx="2426">
                  <c:v>102659</c:v>
                </c:pt>
                <c:pt idx="2427">
                  <c:v>99914</c:v>
                </c:pt>
                <c:pt idx="2428">
                  <c:v>98039</c:v>
                </c:pt>
                <c:pt idx="2429">
                  <c:v>97176</c:v>
                </c:pt>
                <c:pt idx="2430">
                  <c:v>96402</c:v>
                </c:pt>
                <c:pt idx="2431">
                  <c:v>97782</c:v>
                </c:pt>
                <c:pt idx="2432">
                  <c:v>97405</c:v>
                </c:pt>
                <c:pt idx="2433">
                  <c:v>102523</c:v>
                </c:pt>
                <c:pt idx="2434">
                  <c:v>121165</c:v>
                </c:pt>
                <c:pt idx="2435">
                  <c:v>158870</c:v>
                </c:pt>
                <c:pt idx="2436">
                  <c:v>214470</c:v>
                </c:pt>
                <c:pt idx="2437">
                  <c:v>285545</c:v>
                </c:pt>
                <c:pt idx="2438">
                  <c:v>351330</c:v>
                </c:pt>
                <c:pt idx="2439">
                  <c:v>392007</c:v>
                </c:pt>
                <c:pt idx="2440">
                  <c:v>412512</c:v>
                </c:pt>
                <c:pt idx="2441">
                  <c:v>414241</c:v>
                </c:pt>
                <c:pt idx="2442">
                  <c:v>416343</c:v>
                </c:pt>
                <c:pt idx="2443">
                  <c:v>471550</c:v>
                </c:pt>
                <c:pt idx="2444">
                  <c:v>641731</c:v>
                </c:pt>
                <c:pt idx="2445">
                  <c:v>1005442</c:v>
                </c:pt>
                <c:pt idx="2446">
                  <c:v>1612584</c:v>
                </c:pt>
                <c:pt idx="2447">
                  <c:v>2473032</c:v>
                </c:pt>
                <c:pt idx="2448">
                  <c:v>3669551</c:v>
                </c:pt>
                <c:pt idx="2449">
                  <c:v>5157272</c:v>
                </c:pt>
                <c:pt idx="2450">
                  <c:v>7223271</c:v>
                </c:pt>
                <c:pt idx="2451">
                  <c:v>9427417</c:v>
                </c:pt>
                <c:pt idx="2452">
                  <c:v>12359981</c:v>
                </c:pt>
                <c:pt idx="2453">
                  <c:v>16073680</c:v>
                </c:pt>
                <c:pt idx="2454">
                  <c:v>19322096</c:v>
                </c:pt>
                <c:pt idx="2455">
                  <c:v>23296056</c:v>
                </c:pt>
                <c:pt idx="2456">
                  <c:v>27240652</c:v>
                </c:pt>
                <c:pt idx="2457">
                  <c:v>29779286</c:v>
                </c:pt>
                <c:pt idx="2458">
                  <c:v>32187366</c:v>
                </c:pt>
                <c:pt idx="2459">
                  <c:v>33937644</c:v>
                </c:pt>
                <c:pt idx="2460">
                  <c:v>33233184</c:v>
                </c:pt>
                <c:pt idx="2461">
                  <c:v>13850892</c:v>
                </c:pt>
                <c:pt idx="2462">
                  <c:v>2697208</c:v>
                </c:pt>
                <c:pt idx="2463">
                  <c:v>2035958</c:v>
                </c:pt>
                <c:pt idx="2464">
                  <c:v>2333392</c:v>
                </c:pt>
                <c:pt idx="2465">
                  <c:v>2313076</c:v>
                </c:pt>
                <c:pt idx="2466">
                  <c:v>1811612</c:v>
                </c:pt>
                <c:pt idx="2467">
                  <c:v>1159039</c:v>
                </c:pt>
                <c:pt idx="2468">
                  <c:v>769174</c:v>
                </c:pt>
                <c:pt idx="2469">
                  <c:v>597447</c:v>
                </c:pt>
                <c:pt idx="2470">
                  <c:v>521530</c:v>
                </c:pt>
                <c:pt idx="2471">
                  <c:v>493077</c:v>
                </c:pt>
                <c:pt idx="2472">
                  <c:v>476891</c:v>
                </c:pt>
                <c:pt idx="2473">
                  <c:v>441522</c:v>
                </c:pt>
                <c:pt idx="2474">
                  <c:v>381734</c:v>
                </c:pt>
                <c:pt idx="2475">
                  <c:v>331288</c:v>
                </c:pt>
                <c:pt idx="2476">
                  <c:v>299264</c:v>
                </c:pt>
                <c:pt idx="2477">
                  <c:v>283025</c:v>
                </c:pt>
                <c:pt idx="2478">
                  <c:v>271397</c:v>
                </c:pt>
                <c:pt idx="2479">
                  <c:v>264283</c:v>
                </c:pt>
                <c:pt idx="2480">
                  <c:v>260138</c:v>
                </c:pt>
                <c:pt idx="2481">
                  <c:v>257517</c:v>
                </c:pt>
                <c:pt idx="2482">
                  <c:v>248049</c:v>
                </c:pt>
                <c:pt idx="2483">
                  <c:v>240595</c:v>
                </c:pt>
                <c:pt idx="2484">
                  <c:v>230244</c:v>
                </c:pt>
                <c:pt idx="2485">
                  <c:v>228813</c:v>
                </c:pt>
                <c:pt idx="2486">
                  <c:v>221850</c:v>
                </c:pt>
                <c:pt idx="2487">
                  <c:v>220644</c:v>
                </c:pt>
                <c:pt idx="2488">
                  <c:v>226855</c:v>
                </c:pt>
                <c:pt idx="2489">
                  <c:v>249321</c:v>
                </c:pt>
                <c:pt idx="2490">
                  <c:v>312139</c:v>
                </c:pt>
                <c:pt idx="2491">
                  <c:v>462932</c:v>
                </c:pt>
                <c:pt idx="2492">
                  <c:v>769681</c:v>
                </c:pt>
                <c:pt idx="2493">
                  <c:v>1266228</c:v>
                </c:pt>
                <c:pt idx="2494">
                  <c:v>1969764</c:v>
                </c:pt>
                <c:pt idx="2495">
                  <c:v>2879584</c:v>
                </c:pt>
                <c:pt idx="2496">
                  <c:v>3851107</c:v>
                </c:pt>
                <c:pt idx="2497">
                  <c:v>4522789</c:v>
                </c:pt>
                <c:pt idx="2498">
                  <c:v>4123988</c:v>
                </c:pt>
                <c:pt idx="2499">
                  <c:v>2717998</c:v>
                </c:pt>
                <c:pt idx="2500">
                  <c:v>1458043</c:v>
                </c:pt>
                <c:pt idx="2501">
                  <c:v>853963</c:v>
                </c:pt>
                <c:pt idx="2502">
                  <c:v>614301</c:v>
                </c:pt>
                <c:pt idx="2503">
                  <c:v>507028</c:v>
                </c:pt>
                <c:pt idx="2504">
                  <c:v>447807</c:v>
                </c:pt>
                <c:pt idx="2505">
                  <c:v>411949</c:v>
                </c:pt>
                <c:pt idx="2506">
                  <c:v>379661</c:v>
                </c:pt>
                <c:pt idx="2507">
                  <c:v>359395</c:v>
                </c:pt>
                <c:pt idx="2508">
                  <c:v>336234</c:v>
                </c:pt>
                <c:pt idx="2509">
                  <c:v>327652</c:v>
                </c:pt>
                <c:pt idx="2510">
                  <c:v>306900</c:v>
                </c:pt>
                <c:pt idx="2511">
                  <c:v>299386</c:v>
                </c:pt>
                <c:pt idx="2512">
                  <c:v>284488</c:v>
                </c:pt>
                <c:pt idx="2513">
                  <c:v>276751</c:v>
                </c:pt>
                <c:pt idx="2514">
                  <c:v>271543</c:v>
                </c:pt>
                <c:pt idx="2515">
                  <c:v>272048</c:v>
                </c:pt>
                <c:pt idx="2516">
                  <c:v>279085</c:v>
                </c:pt>
                <c:pt idx="2517">
                  <c:v>284662</c:v>
                </c:pt>
                <c:pt idx="2518">
                  <c:v>279319</c:v>
                </c:pt>
                <c:pt idx="2519">
                  <c:v>270512</c:v>
                </c:pt>
                <c:pt idx="2520">
                  <c:v>261897</c:v>
                </c:pt>
                <c:pt idx="2521">
                  <c:v>244943</c:v>
                </c:pt>
                <c:pt idx="2522">
                  <c:v>240377</c:v>
                </c:pt>
                <c:pt idx="2523">
                  <c:v>245006</c:v>
                </c:pt>
                <c:pt idx="2524">
                  <c:v>288591</c:v>
                </c:pt>
                <c:pt idx="2525">
                  <c:v>394741</c:v>
                </c:pt>
                <c:pt idx="2526">
                  <c:v>640044</c:v>
                </c:pt>
                <c:pt idx="2527">
                  <c:v>1096162</c:v>
                </c:pt>
                <c:pt idx="2528">
                  <c:v>1825141</c:v>
                </c:pt>
                <c:pt idx="2529">
                  <c:v>2801440</c:v>
                </c:pt>
                <c:pt idx="2530">
                  <c:v>4154419</c:v>
                </c:pt>
                <c:pt idx="2531">
                  <c:v>5814854</c:v>
                </c:pt>
                <c:pt idx="2532">
                  <c:v>7917930</c:v>
                </c:pt>
                <c:pt idx="2533">
                  <c:v>9934973</c:v>
                </c:pt>
                <c:pt idx="2534">
                  <c:v>9784187</c:v>
                </c:pt>
                <c:pt idx="2535">
                  <c:v>5956899</c:v>
                </c:pt>
                <c:pt idx="2536">
                  <c:v>2487566</c:v>
                </c:pt>
                <c:pt idx="2537">
                  <c:v>1092912</c:v>
                </c:pt>
                <c:pt idx="2538">
                  <c:v>707949</c:v>
                </c:pt>
                <c:pt idx="2539">
                  <c:v>586595</c:v>
                </c:pt>
                <c:pt idx="2540">
                  <c:v>538025</c:v>
                </c:pt>
                <c:pt idx="2541">
                  <c:v>499653</c:v>
                </c:pt>
                <c:pt idx="2542">
                  <c:v>462883</c:v>
                </c:pt>
                <c:pt idx="2543">
                  <c:v>420917</c:v>
                </c:pt>
                <c:pt idx="2544">
                  <c:v>389036</c:v>
                </c:pt>
                <c:pt idx="2545">
                  <c:v>372170</c:v>
                </c:pt>
                <c:pt idx="2546">
                  <c:v>364914</c:v>
                </c:pt>
                <c:pt idx="2547">
                  <c:v>347666</c:v>
                </c:pt>
                <c:pt idx="2548">
                  <c:v>327010</c:v>
                </c:pt>
                <c:pt idx="2549">
                  <c:v>293859</c:v>
                </c:pt>
                <c:pt idx="2550">
                  <c:v>265810</c:v>
                </c:pt>
                <c:pt idx="2551">
                  <c:v>244751</c:v>
                </c:pt>
                <c:pt idx="2552">
                  <c:v>231581</c:v>
                </c:pt>
                <c:pt idx="2553">
                  <c:v>232244</c:v>
                </c:pt>
                <c:pt idx="2554">
                  <c:v>234200</c:v>
                </c:pt>
                <c:pt idx="2555">
                  <c:v>245245</c:v>
                </c:pt>
                <c:pt idx="2556">
                  <c:v>256507</c:v>
                </c:pt>
                <c:pt idx="2557">
                  <c:v>268838</c:v>
                </c:pt>
                <c:pt idx="2558">
                  <c:v>279855</c:v>
                </c:pt>
                <c:pt idx="2559">
                  <c:v>279880</c:v>
                </c:pt>
                <c:pt idx="2560">
                  <c:v>268928</c:v>
                </c:pt>
                <c:pt idx="2561">
                  <c:v>258905</c:v>
                </c:pt>
                <c:pt idx="2562">
                  <c:v>248329</c:v>
                </c:pt>
                <c:pt idx="2563">
                  <c:v>238291</c:v>
                </c:pt>
                <c:pt idx="2564">
                  <c:v>224794</c:v>
                </c:pt>
                <c:pt idx="2565">
                  <c:v>209629</c:v>
                </c:pt>
                <c:pt idx="2566">
                  <c:v>193041</c:v>
                </c:pt>
                <c:pt idx="2567">
                  <c:v>179801</c:v>
                </c:pt>
                <c:pt idx="2568">
                  <c:v>171911</c:v>
                </c:pt>
                <c:pt idx="2569">
                  <c:v>164503</c:v>
                </c:pt>
                <c:pt idx="2570">
                  <c:v>162994</c:v>
                </c:pt>
                <c:pt idx="2571">
                  <c:v>165029</c:v>
                </c:pt>
                <c:pt idx="2572">
                  <c:v>166850</c:v>
                </c:pt>
                <c:pt idx="2573">
                  <c:v>169679</c:v>
                </c:pt>
                <c:pt idx="2574">
                  <c:v>174251</c:v>
                </c:pt>
                <c:pt idx="2575">
                  <c:v>184153</c:v>
                </c:pt>
                <c:pt idx="2576">
                  <c:v>187142</c:v>
                </c:pt>
                <c:pt idx="2577">
                  <c:v>182623</c:v>
                </c:pt>
                <c:pt idx="2578">
                  <c:v>178674</c:v>
                </c:pt>
                <c:pt idx="2579">
                  <c:v>166287</c:v>
                </c:pt>
                <c:pt idx="2580">
                  <c:v>159086</c:v>
                </c:pt>
                <c:pt idx="2581">
                  <c:v>154495</c:v>
                </c:pt>
                <c:pt idx="2582">
                  <c:v>162303</c:v>
                </c:pt>
                <c:pt idx="2583">
                  <c:v>175706</c:v>
                </c:pt>
                <c:pt idx="2584">
                  <c:v>196509</c:v>
                </c:pt>
                <c:pt idx="2585">
                  <c:v>223422</c:v>
                </c:pt>
                <c:pt idx="2586">
                  <c:v>229137</c:v>
                </c:pt>
                <c:pt idx="2587">
                  <c:v>224618</c:v>
                </c:pt>
                <c:pt idx="2588">
                  <c:v>213495</c:v>
                </c:pt>
                <c:pt idx="2589">
                  <c:v>211323</c:v>
                </c:pt>
                <c:pt idx="2590">
                  <c:v>212037</c:v>
                </c:pt>
                <c:pt idx="2591">
                  <c:v>234642</c:v>
                </c:pt>
                <c:pt idx="2592">
                  <c:v>238558</c:v>
                </c:pt>
                <c:pt idx="2593">
                  <c:v>239541</c:v>
                </c:pt>
                <c:pt idx="2594">
                  <c:v>230751</c:v>
                </c:pt>
                <c:pt idx="2595">
                  <c:v>223332</c:v>
                </c:pt>
                <c:pt idx="2596">
                  <c:v>211667</c:v>
                </c:pt>
                <c:pt idx="2597">
                  <c:v>210354</c:v>
                </c:pt>
                <c:pt idx="2598">
                  <c:v>206761</c:v>
                </c:pt>
                <c:pt idx="2599">
                  <c:v>205249</c:v>
                </c:pt>
                <c:pt idx="2600">
                  <c:v>214673</c:v>
                </c:pt>
                <c:pt idx="2601">
                  <c:v>229614</c:v>
                </c:pt>
                <c:pt idx="2602">
                  <c:v>255065</c:v>
                </c:pt>
                <c:pt idx="2603">
                  <c:v>288827</c:v>
                </c:pt>
                <c:pt idx="2604">
                  <c:v>321610</c:v>
                </c:pt>
                <c:pt idx="2605">
                  <c:v>366560</c:v>
                </c:pt>
                <c:pt idx="2606">
                  <c:v>416334</c:v>
                </c:pt>
                <c:pt idx="2607">
                  <c:v>472518</c:v>
                </c:pt>
                <c:pt idx="2608">
                  <c:v>508315</c:v>
                </c:pt>
                <c:pt idx="2609">
                  <c:v>506542</c:v>
                </c:pt>
                <c:pt idx="2610">
                  <c:v>468605</c:v>
                </c:pt>
                <c:pt idx="2611">
                  <c:v>393829</c:v>
                </c:pt>
                <c:pt idx="2612">
                  <c:v>329476</c:v>
                </c:pt>
                <c:pt idx="2613">
                  <c:v>277493</c:v>
                </c:pt>
                <c:pt idx="2614">
                  <c:v>254014</c:v>
                </c:pt>
                <c:pt idx="2615">
                  <c:v>238410</c:v>
                </c:pt>
                <c:pt idx="2616">
                  <c:v>229410</c:v>
                </c:pt>
                <c:pt idx="2617">
                  <c:v>212963</c:v>
                </c:pt>
                <c:pt idx="2618">
                  <c:v>201146</c:v>
                </c:pt>
                <c:pt idx="2619">
                  <c:v>190163</c:v>
                </c:pt>
                <c:pt idx="2620">
                  <c:v>186916</c:v>
                </c:pt>
                <c:pt idx="2621">
                  <c:v>189431</c:v>
                </c:pt>
                <c:pt idx="2622">
                  <c:v>197870</c:v>
                </c:pt>
                <c:pt idx="2623">
                  <c:v>216971</c:v>
                </c:pt>
                <c:pt idx="2624">
                  <c:v>227486</c:v>
                </c:pt>
                <c:pt idx="2625">
                  <c:v>227108</c:v>
                </c:pt>
                <c:pt idx="2626">
                  <c:v>228738</c:v>
                </c:pt>
                <c:pt idx="2627">
                  <c:v>226594</c:v>
                </c:pt>
                <c:pt idx="2628">
                  <c:v>223690</c:v>
                </c:pt>
                <c:pt idx="2629">
                  <c:v>215902</c:v>
                </c:pt>
                <c:pt idx="2630">
                  <c:v>206750</c:v>
                </c:pt>
                <c:pt idx="2631">
                  <c:v>192617</c:v>
                </c:pt>
                <c:pt idx="2632">
                  <c:v>181052</c:v>
                </c:pt>
                <c:pt idx="2633">
                  <c:v>170477</c:v>
                </c:pt>
                <c:pt idx="2634">
                  <c:v>161915</c:v>
                </c:pt>
                <c:pt idx="2635">
                  <c:v>152904</c:v>
                </c:pt>
                <c:pt idx="2636">
                  <c:v>150108</c:v>
                </c:pt>
                <c:pt idx="2637">
                  <c:v>145686</c:v>
                </c:pt>
                <c:pt idx="2638">
                  <c:v>143768</c:v>
                </c:pt>
                <c:pt idx="2639">
                  <c:v>145440</c:v>
                </c:pt>
                <c:pt idx="2640">
                  <c:v>150890</c:v>
                </c:pt>
                <c:pt idx="2641">
                  <c:v>150407</c:v>
                </c:pt>
                <c:pt idx="2642">
                  <c:v>146818</c:v>
                </c:pt>
                <c:pt idx="2643">
                  <c:v>142811</c:v>
                </c:pt>
                <c:pt idx="2644">
                  <c:v>140789</c:v>
                </c:pt>
                <c:pt idx="2645">
                  <c:v>143428</c:v>
                </c:pt>
                <c:pt idx="2646">
                  <c:v>149342</c:v>
                </c:pt>
                <c:pt idx="2647">
                  <c:v>163423</c:v>
                </c:pt>
                <c:pt idx="2648">
                  <c:v>179525</c:v>
                </c:pt>
                <c:pt idx="2649">
                  <c:v>198951</c:v>
                </c:pt>
                <c:pt idx="2650">
                  <c:v>224079</c:v>
                </c:pt>
                <c:pt idx="2651">
                  <c:v>247973</c:v>
                </c:pt>
                <c:pt idx="2652">
                  <c:v>259871</c:v>
                </c:pt>
                <c:pt idx="2653">
                  <c:v>264127</c:v>
                </c:pt>
                <c:pt idx="2654">
                  <c:v>262900</c:v>
                </c:pt>
                <c:pt idx="2655">
                  <c:v>258814</c:v>
                </c:pt>
                <c:pt idx="2656">
                  <c:v>247223</c:v>
                </c:pt>
                <c:pt idx="2657">
                  <c:v>236227</c:v>
                </c:pt>
                <c:pt idx="2658">
                  <c:v>227278</c:v>
                </c:pt>
                <c:pt idx="2659">
                  <c:v>222900</c:v>
                </c:pt>
                <c:pt idx="2660">
                  <c:v>220558</c:v>
                </c:pt>
                <c:pt idx="2661">
                  <c:v>224456</c:v>
                </c:pt>
                <c:pt idx="2662">
                  <c:v>223859</c:v>
                </c:pt>
                <c:pt idx="2663">
                  <c:v>213553</c:v>
                </c:pt>
                <c:pt idx="2664">
                  <c:v>204355</c:v>
                </c:pt>
                <c:pt idx="2665">
                  <c:v>190707</c:v>
                </c:pt>
                <c:pt idx="2666">
                  <c:v>190036</c:v>
                </c:pt>
                <c:pt idx="2667">
                  <c:v>191537</c:v>
                </c:pt>
                <c:pt idx="2668">
                  <c:v>201439</c:v>
                </c:pt>
                <c:pt idx="2669">
                  <c:v>212935</c:v>
                </c:pt>
                <c:pt idx="2670">
                  <c:v>225751</c:v>
                </c:pt>
                <c:pt idx="2671">
                  <c:v>248302</c:v>
                </c:pt>
                <c:pt idx="2672">
                  <c:v>287566</c:v>
                </c:pt>
                <c:pt idx="2673">
                  <c:v>361051</c:v>
                </c:pt>
                <c:pt idx="2674">
                  <c:v>451225</c:v>
                </c:pt>
                <c:pt idx="2675">
                  <c:v>559998</c:v>
                </c:pt>
                <c:pt idx="2676">
                  <c:v>681006</c:v>
                </c:pt>
                <c:pt idx="2677">
                  <c:v>813617</c:v>
                </c:pt>
                <c:pt idx="2678">
                  <c:v>946725</c:v>
                </c:pt>
                <c:pt idx="2679">
                  <c:v>1100158</c:v>
                </c:pt>
                <c:pt idx="2680">
                  <c:v>1260530</c:v>
                </c:pt>
                <c:pt idx="2681">
                  <c:v>1416684</c:v>
                </c:pt>
                <c:pt idx="2682">
                  <c:v>1616043</c:v>
                </c:pt>
                <c:pt idx="2683">
                  <c:v>1819411</c:v>
                </c:pt>
                <c:pt idx="2684">
                  <c:v>1983785</c:v>
                </c:pt>
                <c:pt idx="2685">
                  <c:v>2091388</c:v>
                </c:pt>
                <c:pt idx="2686">
                  <c:v>2207859</c:v>
                </c:pt>
                <c:pt idx="2687">
                  <c:v>2395516</c:v>
                </c:pt>
                <c:pt idx="2688">
                  <c:v>2515211</c:v>
                </c:pt>
                <c:pt idx="2689">
                  <c:v>2604990</c:v>
                </c:pt>
                <c:pt idx="2690">
                  <c:v>2303191</c:v>
                </c:pt>
                <c:pt idx="2691">
                  <c:v>1561995</c:v>
                </c:pt>
                <c:pt idx="2692">
                  <c:v>1007751</c:v>
                </c:pt>
                <c:pt idx="2693">
                  <c:v>782472</c:v>
                </c:pt>
                <c:pt idx="2694">
                  <c:v>691303</c:v>
                </c:pt>
                <c:pt idx="2695">
                  <c:v>646149</c:v>
                </c:pt>
                <c:pt idx="2696">
                  <c:v>615343</c:v>
                </c:pt>
                <c:pt idx="2697">
                  <c:v>593503</c:v>
                </c:pt>
                <c:pt idx="2698">
                  <c:v>578726</c:v>
                </c:pt>
                <c:pt idx="2699">
                  <c:v>571498</c:v>
                </c:pt>
                <c:pt idx="2700">
                  <c:v>562397</c:v>
                </c:pt>
                <c:pt idx="2701">
                  <c:v>554391</c:v>
                </c:pt>
                <c:pt idx="2702">
                  <c:v>548214</c:v>
                </c:pt>
                <c:pt idx="2703">
                  <c:v>551079</c:v>
                </c:pt>
                <c:pt idx="2704">
                  <c:v>545995</c:v>
                </c:pt>
                <c:pt idx="2705">
                  <c:v>545103</c:v>
                </c:pt>
                <c:pt idx="2706">
                  <c:v>546757</c:v>
                </c:pt>
                <c:pt idx="2707">
                  <c:v>529906</c:v>
                </c:pt>
                <c:pt idx="2708">
                  <c:v>517420</c:v>
                </c:pt>
                <c:pt idx="2709">
                  <c:v>504306</c:v>
                </c:pt>
                <c:pt idx="2710">
                  <c:v>481345</c:v>
                </c:pt>
                <c:pt idx="2711">
                  <c:v>453601</c:v>
                </c:pt>
                <c:pt idx="2712">
                  <c:v>437989</c:v>
                </c:pt>
                <c:pt idx="2713">
                  <c:v>414369</c:v>
                </c:pt>
                <c:pt idx="2714">
                  <c:v>394738</c:v>
                </c:pt>
                <c:pt idx="2715">
                  <c:v>373428</c:v>
                </c:pt>
                <c:pt idx="2716">
                  <c:v>359598</c:v>
                </c:pt>
                <c:pt idx="2717">
                  <c:v>343192</c:v>
                </c:pt>
                <c:pt idx="2718">
                  <c:v>329098</c:v>
                </c:pt>
                <c:pt idx="2719">
                  <c:v>316456</c:v>
                </c:pt>
                <c:pt idx="2720">
                  <c:v>304545</c:v>
                </c:pt>
                <c:pt idx="2721">
                  <c:v>297674</c:v>
                </c:pt>
                <c:pt idx="2722">
                  <c:v>286814</c:v>
                </c:pt>
                <c:pt idx="2723">
                  <c:v>285188</c:v>
                </c:pt>
                <c:pt idx="2724">
                  <c:v>276173</c:v>
                </c:pt>
                <c:pt idx="2725">
                  <c:v>276544</c:v>
                </c:pt>
                <c:pt idx="2726">
                  <c:v>270052</c:v>
                </c:pt>
                <c:pt idx="2727">
                  <c:v>271154</c:v>
                </c:pt>
                <c:pt idx="2728">
                  <c:v>262868</c:v>
                </c:pt>
                <c:pt idx="2729">
                  <c:v>261451</c:v>
                </c:pt>
                <c:pt idx="2730">
                  <c:v>252677</c:v>
                </c:pt>
                <c:pt idx="2731">
                  <c:v>254424</c:v>
                </c:pt>
                <c:pt idx="2732">
                  <c:v>252472</c:v>
                </c:pt>
                <c:pt idx="2733">
                  <c:v>260127</c:v>
                </c:pt>
                <c:pt idx="2734">
                  <c:v>261342</c:v>
                </c:pt>
                <c:pt idx="2735">
                  <c:v>267451</c:v>
                </c:pt>
                <c:pt idx="2736">
                  <c:v>264914</c:v>
                </c:pt>
                <c:pt idx="2737">
                  <c:v>259649</c:v>
                </c:pt>
                <c:pt idx="2738">
                  <c:v>256436</c:v>
                </c:pt>
                <c:pt idx="2739">
                  <c:v>250488</c:v>
                </c:pt>
                <c:pt idx="2740">
                  <c:v>244902</c:v>
                </c:pt>
                <c:pt idx="2741">
                  <c:v>241954</c:v>
                </c:pt>
                <c:pt idx="2742">
                  <c:v>240379</c:v>
                </c:pt>
                <c:pt idx="2743">
                  <c:v>237484</c:v>
                </c:pt>
                <c:pt idx="2744">
                  <c:v>237189</c:v>
                </c:pt>
                <c:pt idx="2745">
                  <c:v>233778</c:v>
                </c:pt>
                <c:pt idx="2746">
                  <c:v>237285</c:v>
                </c:pt>
                <c:pt idx="2747">
                  <c:v>240575</c:v>
                </c:pt>
                <c:pt idx="2748">
                  <c:v>238089</c:v>
                </c:pt>
                <c:pt idx="2749">
                  <c:v>234526</c:v>
                </c:pt>
                <c:pt idx="2750">
                  <c:v>228198</c:v>
                </c:pt>
                <c:pt idx="2751">
                  <c:v>219318</c:v>
                </c:pt>
                <c:pt idx="2752">
                  <c:v>210887</c:v>
                </c:pt>
                <c:pt idx="2753">
                  <c:v>203749</c:v>
                </c:pt>
                <c:pt idx="2754">
                  <c:v>196403</c:v>
                </c:pt>
                <c:pt idx="2755">
                  <c:v>190851</c:v>
                </c:pt>
                <c:pt idx="2756">
                  <c:v>188428</c:v>
                </c:pt>
                <c:pt idx="2757">
                  <c:v>189206</c:v>
                </c:pt>
                <c:pt idx="2758">
                  <c:v>188413</c:v>
                </c:pt>
                <c:pt idx="2759">
                  <c:v>187439</c:v>
                </c:pt>
                <c:pt idx="2760">
                  <c:v>187332</c:v>
                </c:pt>
                <c:pt idx="2761">
                  <c:v>185448</c:v>
                </c:pt>
                <c:pt idx="2762">
                  <c:v>190264</c:v>
                </c:pt>
                <c:pt idx="2763">
                  <c:v>193493</c:v>
                </c:pt>
                <c:pt idx="2764">
                  <c:v>196266</c:v>
                </c:pt>
                <c:pt idx="2765">
                  <c:v>193456</c:v>
                </c:pt>
                <c:pt idx="2766">
                  <c:v>195773</c:v>
                </c:pt>
                <c:pt idx="2767">
                  <c:v>192420</c:v>
                </c:pt>
                <c:pt idx="2768">
                  <c:v>189540</c:v>
                </c:pt>
                <c:pt idx="2769">
                  <c:v>186852</c:v>
                </c:pt>
                <c:pt idx="2770">
                  <c:v>188745</c:v>
                </c:pt>
                <c:pt idx="2771">
                  <c:v>187829</c:v>
                </c:pt>
                <c:pt idx="2772">
                  <c:v>184255</c:v>
                </c:pt>
                <c:pt idx="2773">
                  <c:v>182067</c:v>
                </c:pt>
                <c:pt idx="2774">
                  <c:v>179618</c:v>
                </c:pt>
                <c:pt idx="2775">
                  <c:v>176942</c:v>
                </c:pt>
                <c:pt idx="2776">
                  <c:v>171030</c:v>
                </c:pt>
                <c:pt idx="2777">
                  <c:v>170653</c:v>
                </c:pt>
                <c:pt idx="2778">
                  <c:v>168041</c:v>
                </c:pt>
                <c:pt idx="2779">
                  <c:v>169175</c:v>
                </c:pt>
                <c:pt idx="2780">
                  <c:v>166107</c:v>
                </c:pt>
                <c:pt idx="2781">
                  <c:v>167069</c:v>
                </c:pt>
                <c:pt idx="2782">
                  <c:v>164239</c:v>
                </c:pt>
                <c:pt idx="2783">
                  <c:v>162293</c:v>
                </c:pt>
                <c:pt idx="2784">
                  <c:v>162736</c:v>
                </c:pt>
                <c:pt idx="2785">
                  <c:v>164486</c:v>
                </c:pt>
                <c:pt idx="2786">
                  <c:v>163618</c:v>
                </c:pt>
                <c:pt idx="2787">
                  <c:v>163976</c:v>
                </c:pt>
                <c:pt idx="2788">
                  <c:v>168060</c:v>
                </c:pt>
                <c:pt idx="2789">
                  <c:v>167691</c:v>
                </c:pt>
                <c:pt idx="2790">
                  <c:v>166136</c:v>
                </c:pt>
                <c:pt idx="2791">
                  <c:v>166495</c:v>
                </c:pt>
                <c:pt idx="2792">
                  <c:v>165712</c:v>
                </c:pt>
                <c:pt idx="2793">
                  <c:v>170654</c:v>
                </c:pt>
                <c:pt idx="2794">
                  <c:v>171740</c:v>
                </c:pt>
                <c:pt idx="2795">
                  <c:v>176429</c:v>
                </c:pt>
                <c:pt idx="2796">
                  <c:v>181944</c:v>
                </c:pt>
                <c:pt idx="2797">
                  <c:v>189065</c:v>
                </c:pt>
                <c:pt idx="2798">
                  <c:v>194073</c:v>
                </c:pt>
                <c:pt idx="2799">
                  <c:v>203929</c:v>
                </c:pt>
                <c:pt idx="2800">
                  <c:v>210391</c:v>
                </c:pt>
                <c:pt idx="2801">
                  <c:v>210642</c:v>
                </c:pt>
                <c:pt idx="2802">
                  <c:v>215943</c:v>
                </c:pt>
                <c:pt idx="2803">
                  <c:v>212400</c:v>
                </c:pt>
                <c:pt idx="2804">
                  <c:v>210723</c:v>
                </c:pt>
                <c:pt idx="2805">
                  <c:v>207446</c:v>
                </c:pt>
                <c:pt idx="2806">
                  <c:v>201694</c:v>
                </c:pt>
                <c:pt idx="2807">
                  <c:v>198994</c:v>
                </c:pt>
                <c:pt idx="2808">
                  <c:v>194501</c:v>
                </c:pt>
                <c:pt idx="2809">
                  <c:v>189528</c:v>
                </c:pt>
                <c:pt idx="2810">
                  <c:v>190161</c:v>
                </c:pt>
                <c:pt idx="2811">
                  <c:v>190810</c:v>
                </c:pt>
                <c:pt idx="2812">
                  <c:v>191762</c:v>
                </c:pt>
                <c:pt idx="2813">
                  <c:v>195481</c:v>
                </c:pt>
                <c:pt idx="2814">
                  <c:v>199784</c:v>
                </c:pt>
                <c:pt idx="2815">
                  <c:v>196219</c:v>
                </c:pt>
                <c:pt idx="2816">
                  <c:v>199062</c:v>
                </c:pt>
                <c:pt idx="2817">
                  <c:v>194686</c:v>
                </c:pt>
                <c:pt idx="2818">
                  <c:v>193603</c:v>
                </c:pt>
                <c:pt idx="2819">
                  <c:v>197219</c:v>
                </c:pt>
                <c:pt idx="2820">
                  <c:v>196355</c:v>
                </c:pt>
                <c:pt idx="2821">
                  <c:v>195758</c:v>
                </c:pt>
                <c:pt idx="2822">
                  <c:v>193220</c:v>
                </c:pt>
                <c:pt idx="2823">
                  <c:v>188748</c:v>
                </c:pt>
                <c:pt idx="2824">
                  <c:v>188095</c:v>
                </c:pt>
                <c:pt idx="2825">
                  <c:v>183799</c:v>
                </c:pt>
                <c:pt idx="2826">
                  <c:v>186259</c:v>
                </c:pt>
                <c:pt idx="2827">
                  <c:v>189878</c:v>
                </c:pt>
                <c:pt idx="2828">
                  <c:v>198102</c:v>
                </c:pt>
                <c:pt idx="2829">
                  <c:v>205514</c:v>
                </c:pt>
                <c:pt idx="2830">
                  <c:v>212915</c:v>
                </c:pt>
                <c:pt idx="2831">
                  <c:v>214022</c:v>
                </c:pt>
                <c:pt idx="2832">
                  <c:v>213493</c:v>
                </c:pt>
                <c:pt idx="2833">
                  <c:v>211874</c:v>
                </c:pt>
                <c:pt idx="2834">
                  <c:v>210567</c:v>
                </c:pt>
                <c:pt idx="2835">
                  <c:v>217430</c:v>
                </c:pt>
                <c:pt idx="2836">
                  <c:v>217027</c:v>
                </c:pt>
                <c:pt idx="2837">
                  <c:v>219304</c:v>
                </c:pt>
                <c:pt idx="2838">
                  <c:v>218812</c:v>
                </c:pt>
                <c:pt idx="2839">
                  <c:v>212226</c:v>
                </c:pt>
                <c:pt idx="2840">
                  <c:v>204969</c:v>
                </c:pt>
                <c:pt idx="2841">
                  <c:v>202923</c:v>
                </c:pt>
                <c:pt idx="2842">
                  <c:v>206173</c:v>
                </c:pt>
                <c:pt idx="2843">
                  <c:v>217889</c:v>
                </c:pt>
                <c:pt idx="2844">
                  <c:v>236277</c:v>
                </c:pt>
                <c:pt idx="2845">
                  <c:v>254247</c:v>
                </c:pt>
                <c:pt idx="2846">
                  <c:v>266444</c:v>
                </c:pt>
                <c:pt idx="2847">
                  <c:v>264970</c:v>
                </c:pt>
                <c:pt idx="2848">
                  <c:v>242732</c:v>
                </c:pt>
                <c:pt idx="2849">
                  <c:v>215949</c:v>
                </c:pt>
                <c:pt idx="2850">
                  <c:v>192990</c:v>
                </c:pt>
                <c:pt idx="2851">
                  <c:v>179694</c:v>
                </c:pt>
                <c:pt idx="2852">
                  <c:v>171158</c:v>
                </c:pt>
                <c:pt idx="2853">
                  <c:v>171033</c:v>
                </c:pt>
                <c:pt idx="2854">
                  <c:v>173106</c:v>
                </c:pt>
                <c:pt idx="2855">
                  <c:v>180747</c:v>
                </c:pt>
                <c:pt idx="2856">
                  <c:v>198682</c:v>
                </c:pt>
                <c:pt idx="2857">
                  <c:v>207617</c:v>
                </c:pt>
                <c:pt idx="2858">
                  <c:v>218177</c:v>
                </c:pt>
                <c:pt idx="2859">
                  <c:v>226917</c:v>
                </c:pt>
                <c:pt idx="2860">
                  <c:v>241026</c:v>
                </c:pt>
                <c:pt idx="2861">
                  <c:v>253764</c:v>
                </c:pt>
                <c:pt idx="2862">
                  <c:v>263380</c:v>
                </c:pt>
                <c:pt idx="2863">
                  <c:v>274611</c:v>
                </c:pt>
                <c:pt idx="2864">
                  <c:v>284601</c:v>
                </c:pt>
                <c:pt idx="2865">
                  <c:v>293900</c:v>
                </c:pt>
                <c:pt idx="2866">
                  <c:v>297656</c:v>
                </c:pt>
                <c:pt idx="2867">
                  <c:v>289975</c:v>
                </c:pt>
                <c:pt idx="2868">
                  <c:v>279763</c:v>
                </c:pt>
                <c:pt idx="2869">
                  <c:v>259679</c:v>
                </c:pt>
                <c:pt idx="2870">
                  <c:v>245884</c:v>
                </c:pt>
                <c:pt idx="2871">
                  <c:v>231566</c:v>
                </c:pt>
                <c:pt idx="2872">
                  <c:v>223861</c:v>
                </c:pt>
                <c:pt idx="2873">
                  <c:v>219074</c:v>
                </c:pt>
                <c:pt idx="2874">
                  <c:v>220403</c:v>
                </c:pt>
                <c:pt idx="2875">
                  <c:v>220077</c:v>
                </c:pt>
                <c:pt idx="2876">
                  <c:v>223066</c:v>
                </c:pt>
                <c:pt idx="2877">
                  <c:v>223410</c:v>
                </c:pt>
                <c:pt idx="2878">
                  <c:v>222539</c:v>
                </c:pt>
                <c:pt idx="2879">
                  <c:v>222672</c:v>
                </c:pt>
                <c:pt idx="2880">
                  <c:v>222099</c:v>
                </c:pt>
                <c:pt idx="2881">
                  <c:v>215597</c:v>
                </c:pt>
                <c:pt idx="2882">
                  <c:v>208487</c:v>
                </c:pt>
                <c:pt idx="2883">
                  <c:v>208857</c:v>
                </c:pt>
                <c:pt idx="2884">
                  <c:v>211457</c:v>
                </c:pt>
                <c:pt idx="2885">
                  <c:v>222527</c:v>
                </c:pt>
                <c:pt idx="2886">
                  <c:v>230417</c:v>
                </c:pt>
                <c:pt idx="2887">
                  <c:v>236293</c:v>
                </c:pt>
                <c:pt idx="2888">
                  <c:v>236856</c:v>
                </c:pt>
                <c:pt idx="2889">
                  <c:v>236762</c:v>
                </c:pt>
                <c:pt idx="2890">
                  <c:v>231410</c:v>
                </c:pt>
                <c:pt idx="2891">
                  <c:v>232274</c:v>
                </c:pt>
                <c:pt idx="2892">
                  <c:v>239240</c:v>
                </c:pt>
                <c:pt idx="2893">
                  <c:v>246411</c:v>
                </c:pt>
                <c:pt idx="2894">
                  <c:v>254576</c:v>
                </c:pt>
                <c:pt idx="2895">
                  <c:v>253950</c:v>
                </c:pt>
                <c:pt idx="2896">
                  <c:v>253415</c:v>
                </c:pt>
                <c:pt idx="2897">
                  <c:v>255719</c:v>
                </c:pt>
                <c:pt idx="2898">
                  <c:v>257833</c:v>
                </c:pt>
                <c:pt idx="2899">
                  <c:v>271521</c:v>
                </c:pt>
                <c:pt idx="2900">
                  <c:v>295039</c:v>
                </c:pt>
                <c:pt idx="2901">
                  <c:v>313797</c:v>
                </c:pt>
                <c:pt idx="2902">
                  <c:v>325207</c:v>
                </c:pt>
                <c:pt idx="2903">
                  <c:v>330459</c:v>
                </c:pt>
                <c:pt idx="2904">
                  <c:v>320822</c:v>
                </c:pt>
                <c:pt idx="2905">
                  <c:v>301261</c:v>
                </c:pt>
                <c:pt idx="2906">
                  <c:v>287656</c:v>
                </c:pt>
                <c:pt idx="2907">
                  <c:v>285675</c:v>
                </c:pt>
                <c:pt idx="2908">
                  <c:v>297506</c:v>
                </c:pt>
                <c:pt idx="2909">
                  <c:v>310809</c:v>
                </c:pt>
                <c:pt idx="2910">
                  <c:v>314962</c:v>
                </c:pt>
                <c:pt idx="2911">
                  <c:v>318967</c:v>
                </c:pt>
                <c:pt idx="2912">
                  <c:v>310202</c:v>
                </c:pt>
                <c:pt idx="2913">
                  <c:v>293677</c:v>
                </c:pt>
                <c:pt idx="2914">
                  <c:v>291707</c:v>
                </c:pt>
                <c:pt idx="2915">
                  <c:v>288535</c:v>
                </c:pt>
                <c:pt idx="2916">
                  <c:v>287803</c:v>
                </c:pt>
                <c:pt idx="2917">
                  <c:v>269514</c:v>
                </c:pt>
                <c:pt idx="2918">
                  <c:v>243631</c:v>
                </c:pt>
                <c:pt idx="2919">
                  <c:v>234403</c:v>
                </c:pt>
                <c:pt idx="2920">
                  <c:v>224318</c:v>
                </c:pt>
                <c:pt idx="2921">
                  <c:v>217064</c:v>
                </c:pt>
                <c:pt idx="2922">
                  <c:v>221768</c:v>
                </c:pt>
                <c:pt idx="2923">
                  <c:v>223456</c:v>
                </c:pt>
                <c:pt idx="2924">
                  <c:v>228446</c:v>
                </c:pt>
                <c:pt idx="2925">
                  <c:v>241810</c:v>
                </c:pt>
                <c:pt idx="2926">
                  <c:v>248261</c:v>
                </c:pt>
                <c:pt idx="2927">
                  <c:v>260145</c:v>
                </c:pt>
                <c:pt idx="2928">
                  <c:v>268190</c:v>
                </c:pt>
                <c:pt idx="2929">
                  <c:v>271259</c:v>
                </c:pt>
                <c:pt idx="2930">
                  <c:v>272653</c:v>
                </c:pt>
                <c:pt idx="2931">
                  <c:v>280566</c:v>
                </c:pt>
                <c:pt idx="2932">
                  <c:v>290117</c:v>
                </c:pt>
                <c:pt idx="2933">
                  <c:v>300521</c:v>
                </c:pt>
                <c:pt idx="2934">
                  <c:v>316025</c:v>
                </c:pt>
                <c:pt idx="2935">
                  <c:v>369920</c:v>
                </c:pt>
                <c:pt idx="2936">
                  <c:v>493556</c:v>
                </c:pt>
                <c:pt idx="2937">
                  <c:v>702800</c:v>
                </c:pt>
                <c:pt idx="2938">
                  <c:v>1011823</c:v>
                </c:pt>
                <c:pt idx="2939">
                  <c:v>1311717</c:v>
                </c:pt>
                <c:pt idx="2940">
                  <c:v>1515824</c:v>
                </c:pt>
                <c:pt idx="2941">
                  <c:v>1562001</c:v>
                </c:pt>
                <c:pt idx="2942">
                  <c:v>1377434</c:v>
                </c:pt>
                <c:pt idx="2943">
                  <c:v>1106220</c:v>
                </c:pt>
                <c:pt idx="2944">
                  <c:v>861666</c:v>
                </c:pt>
                <c:pt idx="2945">
                  <c:v>677820</c:v>
                </c:pt>
                <c:pt idx="2946">
                  <c:v>562272</c:v>
                </c:pt>
                <c:pt idx="2947">
                  <c:v>485583</c:v>
                </c:pt>
                <c:pt idx="2948">
                  <c:v>458798</c:v>
                </c:pt>
                <c:pt idx="2949">
                  <c:v>448751</c:v>
                </c:pt>
                <c:pt idx="2950">
                  <c:v>464371</c:v>
                </c:pt>
                <c:pt idx="2951">
                  <c:v>480871</c:v>
                </c:pt>
                <c:pt idx="2952">
                  <c:v>465168</c:v>
                </c:pt>
                <c:pt idx="2953">
                  <c:v>446195</c:v>
                </c:pt>
                <c:pt idx="2954">
                  <c:v>442474</c:v>
                </c:pt>
                <c:pt idx="2955">
                  <c:v>455296</c:v>
                </c:pt>
                <c:pt idx="2956">
                  <c:v>485451</c:v>
                </c:pt>
                <c:pt idx="2957">
                  <c:v>508295</c:v>
                </c:pt>
                <c:pt idx="2958">
                  <c:v>509576</c:v>
                </c:pt>
                <c:pt idx="2959">
                  <c:v>501000</c:v>
                </c:pt>
                <c:pt idx="2960">
                  <c:v>462112</c:v>
                </c:pt>
                <c:pt idx="2961">
                  <c:v>431469</c:v>
                </c:pt>
                <c:pt idx="2962">
                  <c:v>408199</c:v>
                </c:pt>
                <c:pt idx="2963">
                  <c:v>402073</c:v>
                </c:pt>
                <c:pt idx="2964">
                  <c:v>410030</c:v>
                </c:pt>
                <c:pt idx="2965">
                  <c:v>419213</c:v>
                </c:pt>
                <c:pt idx="2966">
                  <c:v>436047</c:v>
                </c:pt>
                <c:pt idx="2967">
                  <c:v>447985</c:v>
                </c:pt>
                <c:pt idx="2968">
                  <c:v>460471</c:v>
                </c:pt>
                <c:pt idx="2969">
                  <c:v>467696</c:v>
                </c:pt>
                <c:pt idx="2970">
                  <c:v>467905</c:v>
                </c:pt>
                <c:pt idx="2971">
                  <c:v>469155</c:v>
                </c:pt>
                <c:pt idx="2972">
                  <c:v>472236</c:v>
                </c:pt>
                <c:pt idx="2973">
                  <c:v>476313</c:v>
                </c:pt>
                <c:pt idx="2974">
                  <c:v>502939</c:v>
                </c:pt>
                <c:pt idx="2975">
                  <c:v>538206</c:v>
                </c:pt>
                <c:pt idx="2976">
                  <c:v>574617</c:v>
                </c:pt>
                <c:pt idx="2977">
                  <c:v>588788</c:v>
                </c:pt>
                <c:pt idx="2978">
                  <c:v>571834</c:v>
                </c:pt>
                <c:pt idx="2979">
                  <c:v>550962</c:v>
                </c:pt>
                <c:pt idx="2980">
                  <c:v>525180</c:v>
                </c:pt>
                <c:pt idx="2981">
                  <c:v>509916</c:v>
                </c:pt>
                <c:pt idx="2982">
                  <c:v>494048</c:v>
                </c:pt>
                <c:pt idx="2983">
                  <c:v>507610</c:v>
                </c:pt>
                <c:pt idx="2984">
                  <c:v>500368</c:v>
                </c:pt>
                <c:pt idx="2985">
                  <c:v>497680</c:v>
                </c:pt>
                <c:pt idx="2986">
                  <c:v>528581</c:v>
                </c:pt>
                <c:pt idx="2987">
                  <c:v>580145</c:v>
                </c:pt>
                <c:pt idx="2988">
                  <c:v>655154</c:v>
                </c:pt>
                <c:pt idx="2989">
                  <c:v>748720</c:v>
                </c:pt>
                <c:pt idx="2990">
                  <c:v>865861</c:v>
                </c:pt>
                <c:pt idx="2991">
                  <c:v>1001460</c:v>
                </c:pt>
                <c:pt idx="2992">
                  <c:v>1088988</c:v>
                </c:pt>
                <c:pt idx="2993">
                  <c:v>1197702</c:v>
                </c:pt>
                <c:pt idx="2994">
                  <c:v>1301033</c:v>
                </c:pt>
                <c:pt idx="2995">
                  <c:v>1396280</c:v>
                </c:pt>
                <c:pt idx="2996">
                  <c:v>1531834</c:v>
                </c:pt>
                <c:pt idx="2997">
                  <c:v>1644182</c:v>
                </c:pt>
                <c:pt idx="2998">
                  <c:v>1703676</c:v>
                </c:pt>
                <c:pt idx="2999">
                  <c:v>1674274</c:v>
                </c:pt>
                <c:pt idx="3000">
                  <c:v>1378939</c:v>
                </c:pt>
                <c:pt idx="3001">
                  <c:v>1095809</c:v>
                </c:pt>
                <c:pt idx="3002">
                  <c:v>923041</c:v>
                </c:pt>
                <c:pt idx="3003">
                  <c:v>811722</c:v>
                </c:pt>
                <c:pt idx="3004">
                  <c:v>745383</c:v>
                </c:pt>
                <c:pt idx="3005">
                  <c:v>702099</c:v>
                </c:pt>
                <c:pt idx="3006">
                  <c:v>683582</c:v>
                </c:pt>
                <c:pt idx="3007">
                  <c:v>665195</c:v>
                </c:pt>
                <c:pt idx="3008">
                  <c:v>651706</c:v>
                </c:pt>
                <c:pt idx="3009">
                  <c:v>647641</c:v>
                </c:pt>
                <c:pt idx="3010">
                  <c:v>623807</c:v>
                </c:pt>
                <c:pt idx="3011">
                  <c:v>608110</c:v>
                </c:pt>
                <c:pt idx="3012">
                  <c:v>601030</c:v>
                </c:pt>
                <c:pt idx="3013">
                  <c:v>600046</c:v>
                </c:pt>
                <c:pt idx="3014">
                  <c:v>616941</c:v>
                </c:pt>
                <c:pt idx="3015">
                  <c:v>652850</c:v>
                </c:pt>
                <c:pt idx="3016">
                  <c:v>715732</c:v>
                </c:pt>
                <c:pt idx="3017">
                  <c:v>796290</c:v>
                </c:pt>
                <c:pt idx="3018">
                  <c:v>905694</c:v>
                </c:pt>
                <c:pt idx="3019">
                  <c:v>1004871</c:v>
                </c:pt>
                <c:pt idx="3020">
                  <c:v>1127554</c:v>
                </c:pt>
                <c:pt idx="3021">
                  <c:v>1261666</c:v>
                </c:pt>
                <c:pt idx="3022">
                  <c:v>1382398</c:v>
                </c:pt>
                <c:pt idx="3023">
                  <c:v>1549817</c:v>
                </c:pt>
                <c:pt idx="3024">
                  <c:v>1725961</c:v>
                </c:pt>
                <c:pt idx="3025">
                  <c:v>1909406</c:v>
                </c:pt>
                <c:pt idx="3026">
                  <c:v>2127304</c:v>
                </c:pt>
                <c:pt idx="3027">
                  <c:v>2327192</c:v>
                </c:pt>
                <c:pt idx="3028">
                  <c:v>2378736</c:v>
                </c:pt>
                <c:pt idx="3029">
                  <c:v>2293951</c:v>
                </c:pt>
                <c:pt idx="3030">
                  <c:v>1853674</c:v>
                </c:pt>
                <c:pt idx="3031">
                  <c:v>1381441</c:v>
                </c:pt>
                <c:pt idx="3032">
                  <c:v>1127428</c:v>
                </c:pt>
                <c:pt idx="3033">
                  <c:v>996264</c:v>
                </c:pt>
                <c:pt idx="3034">
                  <c:v>938715</c:v>
                </c:pt>
                <c:pt idx="3035">
                  <c:v>946452</c:v>
                </c:pt>
                <c:pt idx="3036">
                  <c:v>908439</c:v>
                </c:pt>
                <c:pt idx="3037">
                  <c:v>845415</c:v>
                </c:pt>
                <c:pt idx="3038">
                  <c:v>798260</c:v>
                </c:pt>
                <c:pt idx="3039">
                  <c:v>766028</c:v>
                </c:pt>
                <c:pt idx="3040">
                  <c:v>752987</c:v>
                </c:pt>
                <c:pt idx="3041">
                  <c:v>760480</c:v>
                </c:pt>
                <c:pt idx="3042">
                  <c:v>757361</c:v>
                </c:pt>
                <c:pt idx="3043">
                  <c:v>761927</c:v>
                </c:pt>
                <c:pt idx="3044">
                  <c:v>737655</c:v>
                </c:pt>
                <c:pt idx="3045">
                  <c:v>695371</c:v>
                </c:pt>
                <c:pt idx="3046">
                  <c:v>653980</c:v>
                </c:pt>
                <c:pt idx="3047">
                  <c:v>620561</c:v>
                </c:pt>
                <c:pt idx="3048">
                  <c:v>594116</c:v>
                </c:pt>
                <c:pt idx="3049">
                  <c:v>575162</c:v>
                </c:pt>
                <c:pt idx="3050">
                  <c:v>563624</c:v>
                </c:pt>
                <c:pt idx="3051">
                  <c:v>542147</c:v>
                </c:pt>
                <c:pt idx="3052">
                  <c:v>531429</c:v>
                </c:pt>
                <c:pt idx="3053">
                  <c:v>538317</c:v>
                </c:pt>
                <c:pt idx="3054">
                  <c:v>524667</c:v>
                </c:pt>
                <c:pt idx="3055">
                  <c:v>521459</c:v>
                </c:pt>
                <c:pt idx="3056">
                  <c:v>512807</c:v>
                </c:pt>
                <c:pt idx="3057">
                  <c:v>498877</c:v>
                </c:pt>
                <c:pt idx="3058">
                  <c:v>490295</c:v>
                </c:pt>
                <c:pt idx="3059">
                  <c:v>482545</c:v>
                </c:pt>
                <c:pt idx="3060">
                  <c:v>475351</c:v>
                </c:pt>
                <c:pt idx="3061">
                  <c:v>463882</c:v>
                </c:pt>
                <c:pt idx="3062">
                  <c:v>464741</c:v>
                </c:pt>
                <c:pt idx="3063">
                  <c:v>460205</c:v>
                </c:pt>
                <c:pt idx="3064">
                  <c:v>467804</c:v>
                </c:pt>
                <c:pt idx="3065">
                  <c:v>469206</c:v>
                </c:pt>
                <c:pt idx="3066">
                  <c:v>478835</c:v>
                </c:pt>
                <c:pt idx="3067">
                  <c:v>512876</c:v>
                </c:pt>
                <c:pt idx="3068">
                  <c:v>526954</c:v>
                </c:pt>
                <c:pt idx="3069">
                  <c:v>507226</c:v>
                </c:pt>
                <c:pt idx="3070">
                  <c:v>482852</c:v>
                </c:pt>
                <c:pt idx="3071">
                  <c:v>458244</c:v>
                </c:pt>
                <c:pt idx="3072">
                  <c:v>448425</c:v>
                </c:pt>
                <c:pt idx="3073">
                  <c:v>436971</c:v>
                </c:pt>
                <c:pt idx="3074">
                  <c:v>430568</c:v>
                </c:pt>
                <c:pt idx="3075">
                  <c:v>419136</c:v>
                </c:pt>
                <c:pt idx="3076">
                  <c:v>403643</c:v>
                </c:pt>
                <c:pt idx="3077">
                  <c:v>393163</c:v>
                </c:pt>
                <c:pt idx="3078">
                  <c:v>394240</c:v>
                </c:pt>
                <c:pt idx="3079">
                  <c:v>391099</c:v>
                </c:pt>
                <c:pt idx="3080">
                  <c:v>395100</c:v>
                </c:pt>
                <c:pt idx="3081">
                  <c:v>393423</c:v>
                </c:pt>
                <c:pt idx="3082">
                  <c:v>391947</c:v>
                </c:pt>
                <c:pt idx="3083">
                  <c:v>388787</c:v>
                </c:pt>
                <c:pt idx="3084">
                  <c:v>380856</c:v>
                </c:pt>
                <c:pt idx="3085">
                  <c:v>367965</c:v>
                </c:pt>
                <c:pt idx="3086">
                  <c:v>359825</c:v>
                </c:pt>
                <c:pt idx="3087">
                  <c:v>360321</c:v>
                </c:pt>
                <c:pt idx="3088">
                  <c:v>348348</c:v>
                </c:pt>
                <c:pt idx="3089">
                  <c:v>351636</c:v>
                </c:pt>
                <c:pt idx="3090">
                  <c:v>338515</c:v>
                </c:pt>
                <c:pt idx="3091">
                  <c:v>326574</c:v>
                </c:pt>
                <c:pt idx="3092">
                  <c:v>322604</c:v>
                </c:pt>
                <c:pt idx="3093">
                  <c:v>324893</c:v>
                </c:pt>
                <c:pt idx="3094">
                  <c:v>320253</c:v>
                </c:pt>
                <c:pt idx="3095">
                  <c:v>318655</c:v>
                </c:pt>
                <c:pt idx="3096">
                  <c:v>312440</c:v>
                </c:pt>
                <c:pt idx="3097">
                  <c:v>314959</c:v>
                </c:pt>
                <c:pt idx="3098">
                  <c:v>317187</c:v>
                </c:pt>
                <c:pt idx="3099">
                  <c:v>316629</c:v>
                </c:pt>
                <c:pt idx="3100">
                  <c:v>315755</c:v>
                </c:pt>
                <c:pt idx="3101">
                  <c:v>319185</c:v>
                </c:pt>
                <c:pt idx="3102">
                  <c:v>314097</c:v>
                </c:pt>
                <c:pt idx="3103">
                  <c:v>315419</c:v>
                </c:pt>
                <c:pt idx="3104">
                  <c:v>302433</c:v>
                </c:pt>
                <c:pt idx="3105">
                  <c:v>300229</c:v>
                </c:pt>
                <c:pt idx="3106">
                  <c:v>292211</c:v>
                </c:pt>
                <c:pt idx="3107">
                  <c:v>292118</c:v>
                </c:pt>
                <c:pt idx="3108">
                  <c:v>289070</c:v>
                </c:pt>
                <c:pt idx="3109">
                  <c:v>306543</c:v>
                </c:pt>
                <c:pt idx="3110">
                  <c:v>290229</c:v>
                </c:pt>
                <c:pt idx="3111">
                  <c:v>285702</c:v>
                </c:pt>
                <c:pt idx="3112">
                  <c:v>284772</c:v>
                </c:pt>
                <c:pt idx="3113">
                  <c:v>278246</c:v>
                </c:pt>
                <c:pt idx="3114">
                  <c:v>278088</c:v>
                </c:pt>
                <c:pt idx="3115">
                  <c:v>276656</c:v>
                </c:pt>
                <c:pt idx="3116">
                  <c:v>270326</c:v>
                </c:pt>
                <c:pt idx="3117">
                  <c:v>276595</c:v>
                </c:pt>
                <c:pt idx="3118">
                  <c:v>277334</c:v>
                </c:pt>
                <c:pt idx="3119">
                  <c:v>271387</c:v>
                </c:pt>
                <c:pt idx="3120">
                  <c:v>276477</c:v>
                </c:pt>
                <c:pt idx="3121">
                  <c:v>280707</c:v>
                </c:pt>
                <c:pt idx="3122">
                  <c:v>283143</c:v>
                </c:pt>
                <c:pt idx="3123">
                  <c:v>284165</c:v>
                </c:pt>
                <c:pt idx="3124">
                  <c:v>284595</c:v>
                </c:pt>
                <c:pt idx="3125">
                  <c:v>282089</c:v>
                </c:pt>
                <c:pt idx="3126">
                  <c:v>291699</c:v>
                </c:pt>
                <c:pt idx="3127">
                  <c:v>288561</c:v>
                </c:pt>
                <c:pt idx="3128">
                  <c:v>292469</c:v>
                </c:pt>
                <c:pt idx="3129">
                  <c:v>289421</c:v>
                </c:pt>
                <c:pt idx="3130">
                  <c:v>295865</c:v>
                </c:pt>
                <c:pt idx="3131">
                  <c:v>302219</c:v>
                </c:pt>
                <c:pt idx="3132">
                  <c:v>309552</c:v>
                </c:pt>
                <c:pt idx="3133">
                  <c:v>294123</c:v>
                </c:pt>
                <c:pt idx="3134">
                  <c:v>283262</c:v>
                </c:pt>
                <c:pt idx="3135">
                  <c:v>283287</c:v>
                </c:pt>
                <c:pt idx="3136">
                  <c:v>279648</c:v>
                </c:pt>
                <c:pt idx="3137">
                  <c:v>282471</c:v>
                </c:pt>
                <c:pt idx="3138">
                  <c:v>289652</c:v>
                </c:pt>
                <c:pt idx="3139">
                  <c:v>289784</c:v>
                </c:pt>
                <c:pt idx="3140">
                  <c:v>287303</c:v>
                </c:pt>
                <c:pt idx="3141">
                  <c:v>286326</c:v>
                </c:pt>
                <c:pt idx="3142">
                  <c:v>291397</c:v>
                </c:pt>
                <c:pt idx="3143">
                  <c:v>286226</c:v>
                </c:pt>
                <c:pt idx="3144">
                  <c:v>279903</c:v>
                </c:pt>
                <c:pt idx="3145">
                  <c:v>280867</c:v>
                </c:pt>
                <c:pt idx="3146">
                  <c:v>284059</c:v>
                </c:pt>
                <c:pt idx="3147">
                  <c:v>284944</c:v>
                </c:pt>
                <c:pt idx="3148">
                  <c:v>283500</c:v>
                </c:pt>
                <c:pt idx="3149">
                  <c:v>283994</c:v>
                </c:pt>
                <c:pt idx="3150">
                  <c:v>283091</c:v>
                </c:pt>
                <c:pt idx="3151">
                  <c:v>282180</c:v>
                </c:pt>
                <c:pt idx="3152">
                  <c:v>281509</c:v>
                </c:pt>
                <c:pt idx="3153">
                  <c:v>284846</c:v>
                </c:pt>
                <c:pt idx="3154">
                  <c:v>286887</c:v>
                </c:pt>
                <c:pt idx="3155">
                  <c:v>304778</c:v>
                </c:pt>
                <c:pt idx="3156">
                  <c:v>294871</c:v>
                </c:pt>
                <c:pt idx="3157">
                  <c:v>286514</c:v>
                </c:pt>
                <c:pt idx="3158">
                  <c:v>282971</c:v>
                </c:pt>
                <c:pt idx="3159">
                  <c:v>272211</c:v>
                </c:pt>
                <c:pt idx="3160">
                  <c:v>265451</c:v>
                </c:pt>
                <c:pt idx="3161">
                  <c:v>267093</c:v>
                </c:pt>
                <c:pt idx="3162">
                  <c:v>264944</c:v>
                </c:pt>
                <c:pt idx="3163">
                  <c:v>268655</c:v>
                </c:pt>
                <c:pt idx="3164">
                  <c:v>269378</c:v>
                </c:pt>
                <c:pt idx="3165">
                  <c:v>268316</c:v>
                </c:pt>
                <c:pt idx="3166">
                  <c:v>270664</c:v>
                </c:pt>
                <c:pt idx="3167">
                  <c:v>267888</c:v>
                </c:pt>
                <c:pt idx="3168">
                  <c:v>267837</c:v>
                </c:pt>
                <c:pt idx="3169">
                  <c:v>291753</c:v>
                </c:pt>
                <c:pt idx="3170">
                  <c:v>297701</c:v>
                </c:pt>
                <c:pt idx="3171">
                  <c:v>295486</c:v>
                </c:pt>
                <c:pt idx="3172">
                  <c:v>291780</c:v>
                </c:pt>
                <c:pt idx="3173">
                  <c:v>287420</c:v>
                </c:pt>
                <c:pt idx="3174">
                  <c:v>284389</c:v>
                </c:pt>
                <c:pt idx="3175">
                  <c:v>280118</c:v>
                </c:pt>
                <c:pt idx="3176">
                  <c:v>277106</c:v>
                </c:pt>
                <c:pt idx="3177">
                  <c:v>273662</c:v>
                </c:pt>
                <c:pt idx="3178">
                  <c:v>277923</c:v>
                </c:pt>
                <c:pt idx="3179">
                  <c:v>284858</c:v>
                </c:pt>
                <c:pt idx="3180">
                  <c:v>290925</c:v>
                </c:pt>
                <c:pt idx="3181">
                  <c:v>287546</c:v>
                </c:pt>
                <c:pt idx="3182">
                  <c:v>286851</c:v>
                </c:pt>
                <c:pt idx="3183">
                  <c:v>282675</c:v>
                </c:pt>
                <c:pt idx="3184">
                  <c:v>286444</c:v>
                </c:pt>
                <c:pt idx="3185">
                  <c:v>289196</c:v>
                </c:pt>
                <c:pt idx="3186">
                  <c:v>297563</c:v>
                </c:pt>
                <c:pt idx="3187">
                  <c:v>293417</c:v>
                </c:pt>
                <c:pt idx="3188">
                  <c:v>295977</c:v>
                </c:pt>
                <c:pt idx="3189">
                  <c:v>296121</c:v>
                </c:pt>
                <c:pt idx="3190">
                  <c:v>300908</c:v>
                </c:pt>
                <c:pt idx="3191">
                  <c:v>313278</c:v>
                </c:pt>
                <c:pt idx="3192">
                  <c:v>309540</c:v>
                </c:pt>
                <c:pt idx="3193">
                  <c:v>304629</c:v>
                </c:pt>
                <c:pt idx="3194">
                  <c:v>298055</c:v>
                </c:pt>
                <c:pt idx="3195">
                  <c:v>298738</c:v>
                </c:pt>
                <c:pt idx="3196">
                  <c:v>296951</c:v>
                </c:pt>
                <c:pt idx="3197">
                  <c:v>280488</c:v>
                </c:pt>
                <c:pt idx="3198">
                  <c:v>278967</c:v>
                </c:pt>
                <c:pt idx="3199">
                  <c:v>275123</c:v>
                </c:pt>
                <c:pt idx="3200">
                  <c:v>277404</c:v>
                </c:pt>
                <c:pt idx="3201">
                  <c:v>281112</c:v>
                </c:pt>
                <c:pt idx="3202">
                  <c:v>286364</c:v>
                </c:pt>
                <c:pt idx="3203">
                  <c:v>289085</c:v>
                </c:pt>
                <c:pt idx="3204">
                  <c:v>294424</c:v>
                </c:pt>
                <c:pt idx="3205">
                  <c:v>301108</c:v>
                </c:pt>
                <c:pt idx="3206">
                  <c:v>296037</c:v>
                </c:pt>
                <c:pt idx="3207">
                  <c:v>296240</c:v>
                </c:pt>
                <c:pt idx="3208">
                  <c:v>295818</c:v>
                </c:pt>
                <c:pt idx="3209">
                  <c:v>292998</c:v>
                </c:pt>
                <c:pt idx="3210">
                  <c:v>292328</c:v>
                </c:pt>
                <c:pt idx="3211">
                  <c:v>287995</c:v>
                </c:pt>
                <c:pt idx="3212">
                  <c:v>288969</c:v>
                </c:pt>
                <c:pt idx="3213">
                  <c:v>292925</c:v>
                </c:pt>
                <c:pt idx="3214">
                  <c:v>292013</c:v>
                </c:pt>
                <c:pt idx="3215">
                  <c:v>295739</c:v>
                </c:pt>
                <c:pt idx="3216">
                  <c:v>294452</c:v>
                </c:pt>
                <c:pt idx="3217">
                  <c:v>294547</c:v>
                </c:pt>
                <c:pt idx="3218">
                  <c:v>301593</c:v>
                </c:pt>
                <c:pt idx="3219">
                  <c:v>316604</c:v>
                </c:pt>
                <c:pt idx="3220">
                  <c:v>338994</c:v>
                </c:pt>
                <c:pt idx="3221">
                  <c:v>363058</c:v>
                </c:pt>
                <c:pt idx="3222">
                  <c:v>382300</c:v>
                </c:pt>
                <c:pt idx="3223">
                  <c:v>378713</c:v>
                </c:pt>
                <c:pt idx="3224">
                  <c:v>361339</c:v>
                </c:pt>
                <c:pt idx="3225">
                  <c:v>329238</c:v>
                </c:pt>
                <c:pt idx="3226">
                  <c:v>298777</c:v>
                </c:pt>
                <c:pt idx="3227">
                  <c:v>286290</c:v>
                </c:pt>
                <c:pt idx="3228">
                  <c:v>279947</c:v>
                </c:pt>
                <c:pt idx="3229">
                  <c:v>287437</c:v>
                </c:pt>
                <c:pt idx="3230">
                  <c:v>287525</c:v>
                </c:pt>
                <c:pt idx="3231">
                  <c:v>274454</c:v>
                </c:pt>
                <c:pt idx="3232">
                  <c:v>277549</c:v>
                </c:pt>
                <c:pt idx="3233">
                  <c:v>278656</c:v>
                </c:pt>
                <c:pt idx="3234">
                  <c:v>285693</c:v>
                </c:pt>
                <c:pt idx="3235">
                  <c:v>284377</c:v>
                </c:pt>
                <c:pt idx="3236">
                  <c:v>291011</c:v>
                </c:pt>
                <c:pt idx="3237">
                  <c:v>298848</c:v>
                </c:pt>
                <c:pt idx="3238">
                  <c:v>305318</c:v>
                </c:pt>
                <c:pt idx="3239">
                  <c:v>314367</c:v>
                </c:pt>
                <c:pt idx="3240">
                  <c:v>312035</c:v>
                </c:pt>
                <c:pt idx="3241">
                  <c:v>312411</c:v>
                </c:pt>
                <c:pt idx="3242">
                  <c:v>305908</c:v>
                </c:pt>
                <c:pt idx="3243">
                  <c:v>309935</c:v>
                </c:pt>
                <c:pt idx="3244">
                  <c:v>309563</c:v>
                </c:pt>
                <c:pt idx="3245">
                  <c:v>303966</c:v>
                </c:pt>
                <c:pt idx="3246">
                  <c:v>303030</c:v>
                </c:pt>
                <c:pt idx="3247">
                  <c:v>334540</c:v>
                </c:pt>
                <c:pt idx="3248">
                  <c:v>337994</c:v>
                </c:pt>
                <c:pt idx="3249">
                  <c:v>336047</c:v>
                </c:pt>
                <c:pt idx="3250">
                  <c:v>324062</c:v>
                </c:pt>
                <c:pt idx="3251">
                  <c:v>318993</c:v>
                </c:pt>
                <c:pt idx="3252">
                  <c:v>330232</c:v>
                </c:pt>
                <c:pt idx="3253">
                  <c:v>327025</c:v>
                </c:pt>
                <c:pt idx="3254">
                  <c:v>327258</c:v>
                </c:pt>
                <c:pt idx="3255">
                  <c:v>323124</c:v>
                </c:pt>
                <c:pt idx="3256">
                  <c:v>304428</c:v>
                </c:pt>
                <c:pt idx="3257">
                  <c:v>296560</c:v>
                </c:pt>
                <c:pt idx="3258">
                  <c:v>280791</c:v>
                </c:pt>
                <c:pt idx="3259">
                  <c:v>278389</c:v>
                </c:pt>
                <c:pt idx="3260">
                  <c:v>268297</c:v>
                </c:pt>
                <c:pt idx="3261">
                  <c:v>283302</c:v>
                </c:pt>
                <c:pt idx="3262">
                  <c:v>296800</c:v>
                </c:pt>
                <c:pt idx="3263">
                  <c:v>306233</c:v>
                </c:pt>
                <c:pt idx="3264">
                  <c:v>316149</c:v>
                </c:pt>
                <c:pt idx="3265">
                  <c:v>318402</c:v>
                </c:pt>
                <c:pt idx="3266">
                  <c:v>306664</c:v>
                </c:pt>
                <c:pt idx="3267">
                  <c:v>305885</c:v>
                </c:pt>
                <c:pt idx="3268">
                  <c:v>299658</c:v>
                </c:pt>
                <c:pt idx="3269">
                  <c:v>295451</c:v>
                </c:pt>
                <c:pt idx="3270">
                  <c:v>286489</c:v>
                </c:pt>
                <c:pt idx="3271">
                  <c:v>288911</c:v>
                </c:pt>
                <c:pt idx="3272">
                  <c:v>316727</c:v>
                </c:pt>
                <c:pt idx="3273">
                  <c:v>314039</c:v>
                </c:pt>
                <c:pt idx="3274">
                  <c:v>303941</c:v>
                </c:pt>
                <c:pt idx="3275">
                  <c:v>298428</c:v>
                </c:pt>
                <c:pt idx="3276">
                  <c:v>287750</c:v>
                </c:pt>
                <c:pt idx="3277">
                  <c:v>282942</c:v>
                </c:pt>
                <c:pt idx="3278">
                  <c:v>277134</c:v>
                </c:pt>
                <c:pt idx="3279">
                  <c:v>275744</c:v>
                </c:pt>
                <c:pt idx="3280">
                  <c:v>275666</c:v>
                </c:pt>
                <c:pt idx="3281">
                  <c:v>273947</c:v>
                </c:pt>
                <c:pt idx="3282">
                  <c:v>280452</c:v>
                </c:pt>
                <c:pt idx="3283">
                  <c:v>306362</c:v>
                </c:pt>
                <c:pt idx="3284">
                  <c:v>316839</c:v>
                </c:pt>
                <c:pt idx="3285">
                  <c:v>326997</c:v>
                </c:pt>
                <c:pt idx="3286">
                  <c:v>331934</c:v>
                </c:pt>
                <c:pt idx="3287">
                  <c:v>322409</c:v>
                </c:pt>
                <c:pt idx="3288">
                  <c:v>325694</c:v>
                </c:pt>
                <c:pt idx="3289">
                  <c:v>312729</c:v>
                </c:pt>
                <c:pt idx="3290">
                  <c:v>303056</c:v>
                </c:pt>
                <c:pt idx="3291">
                  <c:v>309255</c:v>
                </c:pt>
                <c:pt idx="3292">
                  <c:v>300247</c:v>
                </c:pt>
                <c:pt idx="3293">
                  <c:v>301217</c:v>
                </c:pt>
                <c:pt idx="3294">
                  <c:v>306377</c:v>
                </c:pt>
                <c:pt idx="3295">
                  <c:v>317296</c:v>
                </c:pt>
                <c:pt idx="3296">
                  <c:v>327996</c:v>
                </c:pt>
                <c:pt idx="3297">
                  <c:v>351169</c:v>
                </c:pt>
                <c:pt idx="3298">
                  <c:v>366623</c:v>
                </c:pt>
                <c:pt idx="3299">
                  <c:v>382977</c:v>
                </c:pt>
                <c:pt idx="3300">
                  <c:v>392633</c:v>
                </c:pt>
                <c:pt idx="3301">
                  <c:v>399619</c:v>
                </c:pt>
                <c:pt idx="3302">
                  <c:v>397646</c:v>
                </c:pt>
                <c:pt idx="3303">
                  <c:v>400551</c:v>
                </c:pt>
                <c:pt idx="3304">
                  <c:v>390648</c:v>
                </c:pt>
                <c:pt idx="3305">
                  <c:v>395493</c:v>
                </c:pt>
                <c:pt idx="3306">
                  <c:v>385331</c:v>
                </c:pt>
                <c:pt idx="3307">
                  <c:v>363078</c:v>
                </c:pt>
                <c:pt idx="3308">
                  <c:v>345474</c:v>
                </c:pt>
                <c:pt idx="3309">
                  <c:v>352234</c:v>
                </c:pt>
                <c:pt idx="3310">
                  <c:v>369813</c:v>
                </c:pt>
                <c:pt idx="3311">
                  <c:v>377408</c:v>
                </c:pt>
                <c:pt idx="3312">
                  <c:v>359560</c:v>
                </c:pt>
                <c:pt idx="3313">
                  <c:v>333822</c:v>
                </c:pt>
                <c:pt idx="3314">
                  <c:v>310186</c:v>
                </c:pt>
                <c:pt idx="3315">
                  <c:v>299033</c:v>
                </c:pt>
                <c:pt idx="3316">
                  <c:v>286466</c:v>
                </c:pt>
                <c:pt idx="3317">
                  <c:v>281454</c:v>
                </c:pt>
                <c:pt idx="3318">
                  <c:v>278295</c:v>
                </c:pt>
                <c:pt idx="3319">
                  <c:v>274218</c:v>
                </c:pt>
                <c:pt idx="3320">
                  <c:v>273699</c:v>
                </c:pt>
                <c:pt idx="3321">
                  <c:v>272996</c:v>
                </c:pt>
                <c:pt idx="3322">
                  <c:v>275721</c:v>
                </c:pt>
                <c:pt idx="3323">
                  <c:v>270317</c:v>
                </c:pt>
                <c:pt idx="3324">
                  <c:v>269337</c:v>
                </c:pt>
                <c:pt idx="3325">
                  <c:v>263920</c:v>
                </c:pt>
                <c:pt idx="3326">
                  <c:v>266463</c:v>
                </c:pt>
                <c:pt idx="3327">
                  <c:v>273218</c:v>
                </c:pt>
                <c:pt idx="3328">
                  <c:v>287670</c:v>
                </c:pt>
                <c:pt idx="3329">
                  <c:v>292060</c:v>
                </c:pt>
                <c:pt idx="3330">
                  <c:v>293825</c:v>
                </c:pt>
                <c:pt idx="3331">
                  <c:v>285914</c:v>
                </c:pt>
                <c:pt idx="3332">
                  <c:v>278276</c:v>
                </c:pt>
                <c:pt idx="3333">
                  <c:v>274640</c:v>
                </c:pt>
                <c:pt idx="3334">
                  <c:v>262963</c:v>
                </c:pt>
                <c:pt idx="3335">
                  <c:v>283214</c:v>
                </c:pt>
                <c:pt idx="3336">
                  <c:v>276248</c:v>
                </c:pt>
                <c:pt idx="3337">
                  <c:v>263191</c:v>
                </c:pt>
                <c:pt idx="3338">
                  <c:v>246269</c:v>
                </c:pt>
                <c:pt idx="3339">
                  <c:v>241206</c:v>
                </c:pt>
                <c:pt idx="3340">
                  <c:v>239803</c:v>
                </c:pt>
                <c:pt idx="3341">
                  <c:v>248973</c:v>
                </c:pt>
                <c:pt idx="3342">
                  <c:v>241340</c:v>
                </c:pt>
                <c:pt idx="3343">
                  <c:v>252813</c:v>
                </c:pt>
                <c:pt idx="3344">
                  <c:v>253874</c:v>
                </c:pt>
                <c:pt idx="3345">
                  <c:v>257381</c:v>
                </c:pt>
                <c:pt idx="3346">
                  <c:v>262464</c:v>
                </c:pt>
                <c:pt idx="3347">
                  <c:v>257048</c:v>
                </c:pt>
                <c:pt idx="3348">
                  <c:v>258550</c:v>
                </c:pt>
                <c:pt idx="3349">
                  <c:v>255899</c:v>
                </c:pt>
                <c:pt idx="3350">
                  <c:v>259659</c:v>
                </c:pt>
                <c:pt idx="3351">
                  <c:v>272026</c:v>
                </c:pt>
                <c:pt idx="3352">
                  <c:v>278769</c:v>
                </c:pt>
                <c:pt idx="3353">
                  <c:v>285743</c:v>
                </c:pt>
                <c:pt idx="3354">
                  <c:v>304136</c:v>
                </c:pt>
                <c:pt idx="3355">
                  <c:v>317504</c:v>
                </c:pt>
                <c:pt idx="3356">
                  <c:v>333071</c:v>
                </c:pt>
                <c:pt idx="3357">
                  <c:v>349330</c:v>
                </c:pt>
                <c:pt idx="3358">
                  <c:v>385675</c:v>
                </c:pt>
                <c:pt idx="3359">
                  <c:v>377959</c:v>
                </c:pt>
                <c:pt idx="3360">
                  <c:v>357181</c:v>
                </c:pt>
                <c:pt idx="3361">
                  <c:v>344489</c:v>
                </c:pt>
                <c:pt idx="3362">
                  <c:v>325327</c:v>
                </c:pt>
                <c:pt idx="3363">
                  <c:v>315404</c:v>
                </c:pt>
                <c:pt idx="3364">
                  <c:v>314919</c:v>
                </c:pt>
                <c:pt idx="3365">
                  <c:v>307744</c:v>
                </c:pt>
                <c:pt idx="3366">
                  <c:v>306174</c:v>
                </c:pt>
                <c:pt idx="3367">
                  <c:v>298583</c:v>
                </c:pt>
                <c:pt idx="3368">
                  <c:v>308801</c:v>
                </c:pt>
                <c:pt idx="3369">
                  <c:v>315043</c:v>
                </c:pt>
                <c:pt idx="3370">
                  <c:v>326253</c:v>
                </c:pt>
                <c:pt idx="3371">
                  <c:v>344794</c:v>
                </c:pt>
                <c:pt idx="3372">
                  <c:v>333687</c:v>
                </c:pt>
                <c:pt idx="3373">
                  <c:v>323426</c:v>
                </c:pt>
                <c:pt idx="3374">
                  <c:v>311242</c:v>
                </c:pt>
                <c:pt idx="3375">
                  <c:v>295488</c:v>
                </c:pt>
                <c:pt idx="3376">
                  <c:v>285809</c:v>
                </c:pt>
                <c:pt idx="3377">
                  <c:v>284125</c:v>
                </c:pt>
                <c:pt idx="3378">
                  <c:v>272800</c:v>
                </c:pt>
                <c:pt idx="3379">
                  <c:v>266876</c:v>
                </c:pt>
                <c:pt idx="3380">
                  <c:v>260873</c:v>
                </c:pt>
                <c:pt idx="3381">
                  <c:v>260978</c:v>
                </c:pt>
                <c:pt idx="3382">
                  <c:v>272554</c:v>
                </c:pt>
                <c:pt idx="3383">
                  <c:v>289548</c:v>
                </c:pt>
                <c:pt idx="3384">
                  <c:v>284284</c:v>
                </c:pt>
                <c:pt idx="3385">
                  <c:v>277724</c:v>
                </c:pt>
                <c:pt idx="3386">
                  <c:v>282300</c:v>
                </c:pt>
                <c:pt idx="3387">
                  <c:v>284891</c:v>
                </c:pt>
                <c:pt idx="3388">
                  <c:v>287818</c:v>
                </c:pt>
                <c:pt idx="3389">
                  <c:v>285566</c:v>
                </c:pt>
                <c:pt idx="3390">
                  <c:v>283339</c:v>
                </c:pt>
                <c:pt idx="3391">
                  <c:v>285003</c:v>
                </c:pt>
                <c:pt idx="3392">
                  <c:v>280006</c:v>
                </c:pt>
                <c:pt idx="3393">
                  <c:v>278182</c:v>
                </c:pt>
                <c:pt idx="3394">
                  <c:v>281255</c:v>
                </c:pt>
                <c:pt idx="3395">
                  <c:v>281478</c:v>
                </c:pt>
                <c:pt idx="3396">
                  <c:v>283683</c:v>
                </c:pt>
                <c:pt idx="3397">
                  <c:v>278600</c:v>
                </c:pt>
                <c:pt idx="3398">
                  <c:v>282449</c:v>
                </c:pt>
                <c:pt idx="3399">
                  <c:v>280886</c:v>
                </c:pt>
                <c:pt idx="3400">
                  <c:v>280319</c:v>
                </c:pt>
                <c:pt idx="3401">
                  <c:v>283457</c:v>
                </c:pt>
                <c:pt idx="3402">
                  <c:v>286817</c:v>
                </c:pt>
                <c:pt idx="3403">
                  <c:v>288290</c:v>
                </c:pt>
                <c:pt idx="3404">
                  <c:v>288962</c:v>
                </c:pt>
                <c:pt idx="3405">
                  <c:v>282485</c:v>
                </c:pt>
                <c:pt idx="3406">
                  <c:v>288085</c:v>
                </c:pt>
                <c:pt idx="3407">
                  <c:v>284638</c:v>
                </c:pt>
                <c:pt idx="3408">
                  <c:v>278099</c:v>
                </c:pt>
                <c:pt idx="3409">
                  <c:v>282257</c:v>
                </c:pt>
                <c:pt idx="3410">
                  <c:v>284616</c:v>
                </c:pt>
                <c:pt idx="3411">
                  <c:v>295596</c:v>
                </c:pt>
                <c:pt idx="3412">
                  <c:v>289529</c:v>
                </c:pt>
                <c:pt idx="3413">
                  <c:v>287060</c:v>
                </c:pt>
                <c:pt idx="3414">
                  <c:v>290845</c:v>
                </c:pt>
                <c:pt idx="3415">
                  <c:v>303341</c:v>
                </c:pt>
                <c:pt idx="3416">
                  <c:v>305850</c:v>
                </c:pt>
                <c:pt idx="3417">
                  <c:v>313971</c:v>
                </c:pt>
                <c:pt idx="3418">
                  <c:v>317315</c:v>
                </c:pt>
                <c:pt idx="3419">
                  <c:v>322717</c:v>
                </c:pt>
                <c:pt idx="3420">
                  <c:v>317639</c:v>
                </c:pt>
                <c:pt idx="3421">
                  <c:v>314764</c:v>
                </c:pt>
                <c:pt idx="3422">
                  <c:v>318790</c:v>
                </c:pt>
                <c:pt idx="3423">
                  <c:v>322517</c:v>
                </c:pt>
                <c:pt idx="3424">
                  <c:v>321649</c:v>
                </c:pt>
                <c:pt idx="3425">
                  <c:v>318338</c:v>
                </c:pt>
                <c:pt idx="3426">
                  <c:v>319697</c:v>
                </c:pt>
                <c:pt idx="3427">
                  <c:v>315075</c:v>
                </c:pt>
                <c:pt idx="3428">
                  <c:v>313484</c:v>
                </c:pt>
                <c:pt idx="3429">
                  <c:v>333687</c:v>
                </c:pt>
                <c:pt idx="3430">
                  <c:v>336083</c:v>
                </c:pt>
                <c:pt idx="3431">
                  <c:v>315727</c:v>
                </c:pt>
                <c:pt idx="3432">
                  <c:v>304496</c:v>
                </c:pt>
                <c:pt idx="3433">
                  <c:v>308362</c:v>
                </c:pt>
                <c:pt idx="3434">
                  <c:v>305412</c:v>
                </c:pt>
                <c:pt idx="3435">
                  <c:v>302939</c:v>
                </c:pt>
                <c:pt idx="3436">
                  <c:v>301339</c:v>
                </c:pt>
                <c:pt idx="3437">
                  <c:v>295942</c:v>
                </c:pt>
                <c:pt idx="3438">
                  <c:v>292205</c:v>
                </c:pt>
                <c:pt idx="3439">
                  <c:v>290263</c:v>
                </c:pt>
                <c:pt idx="3440">
                  <c:v>287214</c:v>
                </c:pt>
                <c:pt idx="3441">
                  <c:v>282620</c:v>
                </c:pt>
                <c:pt idx="3442">
                  <c:v>278421</c:v>
                </c:pt>
                <c:pt idx="3443">
                  <c:v>271028</c:v>
                </c:pt>
                <c:pt idx="3444">
                  <c:v>269698</c:v>
                </c:pt>
                <c:pt idx="3445">
                  <c:v>261099</c:v>
                </c:pt>
                <c:pt idx="3446">
                  <c:v>259187</c:v>
                </c:pt>
                <c:pt idx="3447">
                  <c:v>254475</c:v>
                </c:pt>
                <c:pt idx="3448">
                  <c:v>251510</c:v>
                </c:pt>
                <c:pt idx="3449">
                  <c:v>250457</c:v>
                </c:pt>
                <c:pt idx="3450">
                  <c:v>247323</c:v>
                </c:pt>
                <c:pt idx="3451">
                  <c:v>249540</c:v>
                </c:pt>
                <c:pt idx="3452">
                  <c:v>251525</c:v>
                </c:pt>
                <c:pt idx="3453">
                  <c:v>263809</c:v>
                </c:pt>
                <c:pt idx="3454">
                  <c:v>273899</c:v>
                </c:pt>
                <c:pt idx="3455">
                  <c:v>251957</c:v>
                </c:pt>
                <c:pt idx="3456">
                  <c:v>248304</c:v>
                </c:pt>
                <c:pt idx="3457">
                  <c:v>254093</c:v>
                </c:pt>
                <c:pt idx="3458">
                  <c:v>253947</c:v>
                </c:pt>
                <c:pt idx="3459">
                  <c:v>251861</c:v>
                </c:pt>
                <c:pt idx="3460">
                  <c:v>252750</c:v>
                </c:pt>
                <c:pt idx="3461">
                  <c:v>253009</c:v>
                </c:pt>
                <c:pt idx="3462">
                  <c:v>258345</c:v>
                </c:pt>
                <c:pt idx="3463">
                  <c:v>254448</c:v>
                </c:pt>
                <c:pt idx="3464">
                  <c:v>252622</c:v>
                </c:pt>
                <c:pt idx="3465">
                  <c:v>254638</c:v>
                </c:pt>
                <c:pt idx="3466">
                  <c:v>247046</c:v>
                </c:pt>
                <c:pt idx="3467">
                  <c:v>257054</c:v>
                </c:pt>
                <c:pt idx="3468">
                  <c:v>245190</c:v>
                </c:pt>
                <c:pt idx="3469">
                  <c:v>245231</c:v>
                </c:pt>
                <c:pt idx="3470">
                  <c:v>245233</c:v>
                </c:pt>
                <c:pt idx="3471">
                  <c:v>243862</c:v>
                </c:pt>
                <c:pt idx="3472">
                  <c:v>243377</c:v>
                </c:pt>
                <c:pt idx="3473">
                  <c:v>243612</c:v>
                </c:pt>
                <c:pt idx="3474">
                  <c:v>245577</c:v>
                </c:pt>
                <c:pt idx="3475">
                  <c:v>250422</c:v>
                </c:pt>
                <c:pt idx="3476">
                  <c:v>251761</c:v>
                </c:pt>
                <c:pt idx="3477">
                  <c:v>250440</c:v>
                </c:pt>
                <c:pt idx="3478">
                  <c:v>247130</c:v>
                </c:pt>
                <c:pt idx="3479">
                  <c:v>246057</c:v>
                </c:pt>
                <c:pt idx="3480">
                  <c:v>248405</c:v>
                </c:pt>
                <c:pt idx="3481">
                  <c:v>247757</c:v>
                </c:pt>
                <c:pt idx="3482">
                  <c:v>253885</c:v>
                </c:pt>
                <c:pt idx="3483">
                  <c:v>257749</c:v>
                </c:pt>
                <c:pt idx="3484">
                  <c:v>263172</c:v>
                </c:pt>
                <c:pt idx="3485">
                  <c:v>267463</c:v>
                </c:pt>
                <c:pt idx="3486">
                  <c:v>265990</c:v>
                </c:pt>
                <c:pt idx="3487">
                  <c:v>260090</c:v>
                </c:pt>
                <c:pt idx="3488">
                  <c:v>259093</c:v>
                </c:pt>
                <c:pt idx="3489">
                  <c:v>252858</c:v>
                </c:pt>
                <c:pt idx="3490">
                  <c:v>254360</c:v>
                </c:pt>
                <c:pt idx="3491">
                  <c:v>289029</c:v>
                </c:pt>
                <c:pt idx="3492">
                  <c:v>304672</c:v>
                </c:pt>
                <c:pt idx="3493">
                  <c:v>308463</c:v>
                </c:pt>
                <c:pt idx="3494">
                  <c:v>315847</c:v>
                </c:pt>
                <c:pt idx="3495">
                  <c:v>321970</c:v>
                </c:pt>
                <c:pt idx="3496">
                  <c:v>331524</c:v>
                </c:pt>
                <c:pt idx="3497">
                  <c:v>334203</c:v>
                </c:pt>
                <c:pt idx="3498">
                  <c:v>338123</c:v>
                </c:pt>
                <c:pt idx="3499">
                  <c:v>341011</c:v>
                </c:pt>
                <c:pt idx="3500">
                  <c:v>340479</c:v>
                </c:pt>
                <c:pt idx="3501">
                  <c:v>337303</c:v>
                </c:pt>
                <c:pt idx="3502">
                  <c:v>338205</c:v>
                </c:pt>
                <c:pt idx="3503">
                  <c:v>337770</c:v>
                </c:pt>
                <c:pt idx="3504">
                  <c:v>340548</c:v>
                </c:pt>
                <c:pt idx="3505">
                  <c:v>335447</c:v>
                </c:pt>
                <c:pt idx="3506">
                  <c:v>330595</c:v>
                </c:pt>
                <c:pt idx="3507">
                  <c:v>333699</c:v>
                </c:pt>
                <c:pt idx="3508">
                  <c:v>319334</c:v>
                </c:pt>
                <c:pt idx="3509">
                  <c:v>321732</c:v>
                </c:pt>
                <c:pt idx="3510">
                  <c:v>331282</c:v>
                </c:pt>
                <c:pt idx="3511">
                  <c:v>354124</c:v>
                </c:pt>
                <c:pt idx="3512">
                  <c:v>387876</c:v>
                </c:pt>
                <c:pt idx="3513">
                  <c:v>410278</c:v>
                </c:pt>
                <c:pt idx="3514">
                  <c:v>432615</c:v>
                </c:pt>
                <c:pt idx="3515">
                  <c:v>436635</c:v>
                </c:pt>
                <c:pt idx="3516">
                  <c:v>427394</c:v>
                </c:pt>
                <c:pt idx="3517">
                  <c:v>408608</c:v>
                </c:pt>
                <c:pt idx="3518">
                  <c:v>384142</c:v>
                </c:pt>
                <c:pt idx="3519">
                  <c:v>371686</c:v>
                </c:pt>
                <c:pt idx="3520">
                  <c:v>348565</c:v>
                </c:pt>
                <c:pt idx="3521">
                  <c:v>338718</c:v>
                </c:pt>
                <c:pt idx="3522">
                  <c:v>332798</c:v>
                </c:pt>
                <c:pt idx="3523">
                  <c:v>334657</c:v>
                </c:pt>
                <c:pt idx="3524">
                  <c:v>334612</c:v>
                </c:pt>
                <c:pt idx="3525">
                  <c:v>337676</c:v>
                </c:pt>
                <c:pt idx="3526">
                  <c:v>348822</c:v>
                </c:pt>
                <c:pt idx="3527">
                  <c:v>355045</c:v>
                </c:pt>
                <c:pt idx="3528">
                  <c:v>350810</c:v>
                </c:pt>
                <c:pt idx="3529">
                  <c:v>364330</c:v>
                </c:pt>
                <c:pt idx="3530">
                  <c:v>362355</c:v>
                </c:pt>
                <c:pt idx="3531">
                  <c:v>359130</c:v>
                </c:pt>
                <c:pt idx="3532">
                  <c:v>354127</c:v>
                </c:pt>
                <c:pt idx="3533">
                  <c:v>357634</c:v>
                </c:pt>
                <c:pt idx="3534">
                  <c:v>349370</c:v>
                </c:pt>
                <c:pt idx="3535">
                  <c:v>348450</c:v>
                </c:pt>
                <c:pt idx="3536">
                  <c:v>350957</c:v>
                </c:pt>
                <c:pt idx="3537">
                  <c:v>357145</c:v>
                </c:pt>
                <c:pt idx="3538">
                  <c:v>356980</c:v>
                </c:pt>
                <c:pt idx="3539">
                  <c:v>372257</c:v>
                </c:pt>
                <c:pt idx="3540">
                  <c:v>362901</c:v>
                </c:pt>
                <c:pt idx="3541">
                  <c:v>372540</c:v>
                </c:pt>
                <c:pt idx="3542">
                  <c:v>372068</c:v>
                </c:pt>
                <c:pt idx="3543">
                  <c:v>376413</c:v>
                </c:pt>
                <c:pt idx="3544">
                  <c:v>382819</c:v>
                </c:pt>
                <c:pt idx="3545">
                  <c:v>391461</c:v>
                </c:pt>
                <c:pt idx="3546">
                  <c:v>419384</c:v>
                </c:pt>
                <c:pt idx="3547">
                  <c:v>414436</c:v>
                </c:pt>
                <c:pt idx="3548">
                  <c:v>425724</c:v>
                </c:pt>
                <c:pt idx="3549">
                  <c:v>457838</c:v>
                </c:pt>
                <c:pt idx="3550">
                  <c:v>530838</c:v>
                </c:pt>
                <c:pt idx="3551">
                  <c:v>680471</c:v>
                </c:pt>
                <c:pt idx="3552">
                  <c:v>922569</c:v>
                </c:pt>
                <c:pt idx="3553">
                  <c:v>1266763</c:v>
                </c:pt>
                <c:pt idx="3554">
                  <c:v>1745944</c:v>
                </c:pt>
                <c:pt idx="3555">
                  <c:v>2327129</c:v>
                </c:pt>
                <c:pt idx="3556">
                  <c:v>2985310</c:v>
                </c:pt>
                <c:pt idx="3557">
                  <c:v>3801407</c:v>
                </c:pt>
                <c:pt idx="3558">
                  <c:v>4761013</c:v>
                </c:pt>
                <c:pt idx="3559">
                  <c:v>5357625</c:v>
                </c:pt>
                <c:pt idx="3560">
                  <c:v>5397247</c:v>
                </c:pt>
                <c:pt idx="3561">
                  <c:v>4505360</c:v>
                </c:pt>
                <c:pt idx="3562">
                  <c:v>3533990</c:v>
                </c:pt>
                <c:pt idx="3563">
                  <c:v>2892004</c:v>
                </c:pt>
                <c:pt idx="3564">
                  <c:v>2570149</c:v>
                </c:pt>
                <c:pt idx="3565">
                  <c:v>2376840</c:v>
                </c:pt>
                <c:pt idx="3566">
                  <c:v>2192498</c:v>
                </c:pt>
                <c:pt idx="3567">
                  <c:v>2064972</c:v>
                </c:pt>
                <c:pt idx="3568">
                  <c:v>1945746</c:v>
                </c:pt>
                <c:pt idx="3569">
                  <c:v>1828093</c:v>
                </c:pt>
                <c:pt idx="3570">
                  <c:v>1830871</c:v>
                </c:pt>
                <c:pt idx="3571">
                  <c:v>1700698</c:v>
                </c:pt>
                <c:pt idx="3572">
                  <c:v>1637757</c:v>
                </c:pt>
                <c:pt idx="3573">
                  <c:v>1555702</c:v>
                </c:pt>
                <c:pt idx="3574">
                  <c:v>1523577</c:v>
                </c:pt>
                <c:pt idx="3575">
                  <c:v>1483962</c:v>
                </c:pt>
                <c:pt idx="3576">
                  <c:v>1437532</c:v>
                </c:pt>
                <c:pt idx="3577">
                  <c:v>1414809</c:v>
                </c:pt>
                <c:pt idx="3578">
                  <c:v>1389371</c:v>
                </c:pt>
                <c:pt idx="3579">
                  <c:v>1363473</c:v>
                </c:pt>
                <c:pt idx="3580">
                  <c:v>1386888</c:v>
                </c:pt>
                <c:pt idx="3581">
                  <c:v>1382693</c:v>
                </c:pt>
                <c:pt idx="3582">
                  <c:v>1375663</c:v>
                </c:pt>
                <c:pt idx="3583">
                  <c:v>1414658</c:v>
                </c:pt>
                <c:pt idx="3584">
                  <c:v>1361946</c:v>
                </c:pt>
                <c:pt idx="3585">
                  <c:v>1324759</c:v>
                </c:pt>
                <c:pt idx="3586">
                  <c:v>1295243</c:v>
                </c:pt>
                <c:pt idx="3587">
                  <c:v>1264676</c:v>
                </c:pt>
                <c:pt idx="3588">
                  <c:v>1227742</c:v>
                </c:pt>
                <c:pt idx="3589">
                  <c:v>1192275</c:v>
                </c:pt>
                <c:pt idx="3590">
                  <c:v>1134454</c:v>
                </c:pt>
                <c:pt idx="3591">
                  <c:v>1122711</c:v>
                </c:pt>
                <c:pt idx="3592">
                  <c:v>1100169</c:v>
                </c:pt>
                <c:pt idx="3593">
                  <c:v>1073525</c:v>
                </c:pt>
                <c:pt idx="3594">
                  <c:v>1027779</c:v>
                </c:pt>
                <c:pt idx="3595">
                  <c:v>1022282</c:v>
                </c:pt>
                <c:pt idx="3596">
                  <c:v>974378</c:v>
                </c:pt>
                <c:pt idx="3597">
                  <c:v>957200</c:v>
                </c:pt>
                <c:pt idx="3598">
                  <c:v>942466</c:v>
                </c:pt>
                <c:pt idx="3599">
                  <c:v>918033</c:v>
                </c:pt>
                <c:pt idx="3600">
                  <c:v>938527</c:v>
                </c:pt>
                <c:pt idx="3601">
                  <c:v>949663</c:v>
                </c:pt>
                <c:pt idx="3602">
                  <c:v>1020516</c:v>
                </c:pt>
                <c:pt idx="3603">
                  <c:v>1123030</c:v>
                </c:pt>
                <c:pt idx="3604">
                  <c:v>1216999</c:v>
                </c:pt>
                <c:pt idx="3605">
                  <c:v>1270068</c:v>
                </c:pt>
                <c:pt idx="3606">
                  <c:v>1260247</c:v>
                </c:pt>
                <c:pt idx="3607">
                  <c:v>1153189</c:v>
                </c:pt>
                <c:pt idx="3608">
                  <c:v>1027115</c:v>
                </c:pt>
                <c:pt idx="3609">
                  <c:v>937170</c:v>
                </c:pt>
                <c:pt idx="3610">
                  <c:v>843457</c:v>
                </c:pt>
                <c:pt idx="3611">
                  <c:v>778689</c:v>
                </c:pt>
                <c:pt idx="3612">
                  <c:v>747398</c:v>
                </c:pt>
                <c:pt idx="3613">
                  <c:v>724230</c:v>
                </c:pt>
                <c:pt idx="3614">
                  <c:v>707155</c:v>
                </c:pt>
                <c:pt idx="3615">
                  <c:v>699011</c:v>
                </c:pt>
                <c:pt idx="3616">
                  <c:v>690320</c:v>
                </c:pt>
                <c:pt idx="3617">
                  <c:v>693424</c:v>
                </c:pt>
                <c:pt idx="3618">
                  <c:v>687255</c:v>
                </c:pt>
                <c:pt idx="3619">
                  <c:v>726598</c:v>
                </c:pt>
                <c:pt idx="3620">
                  <c:v>705818</c:v>
                </c:pt>
                <c:pt idx="3621">
                  <c:v>646200</c:v>
                </c:pt>
                <c:pt idx="3622">
                  <c:v>602334</c:v>
                </c:pt>
                <c:pt idx="3623">
                  <c:v>583435</c:v>
                </c:pt>
                <c:pt idx="3624">
                  <c:v>574247</c:v>
                </c:pt>
                <c:pt idx="3625">
                  <c:v>566703</c:v>
                </c:pt>
                <c:pt idx="3626">
                  <c:v>557268</c:v>
                </c:pt>
                <c:pt idx="3627">
                  <c:v>552272</c:v>
                </c:pt>
                <c:pt idx="3628">
                  <c:v>532876</c:v>
                </c:pt>
                <c:pt idx="3629">
                  <c:v>537668</c:v>
                </c:pt>
                <c:pt idx="3630">
                  <c:v>518424</c:v>
                </c:pt>
                <c:pt idx="3631">
                  <c:v>503515</c:v>
                </c:pt>
                <c:pt idx="3632">
                  <c:v>500093</c:v>
                </c:pt>
                <c:pt idx="3633">
                  <c:v>489714</c:v>
                </c:pt>
                <c:pt idx="3634">
                  <c:v>487159</c:v>
                </c:pt>
                <c:pt idx="3635">
                  <c:v>475115</c:v>
                </c:pt>
                <c:pt idx="3636">
                  <c:v>470935</c:v>
                </c:pt>
                <c:pt idx="3637">
                  <c:v>464547</c:v>
                </c:pt>
                <c:pt idx="3638">
                  <c:v>461601</c:v>
                </c:pt>
                <c:pt idx="3639">
                  <c:v>460436</c:v>
                </c:pt>
                <c:pt idx="3640">
                  <c:v>501545</c:v>
                </c:pt>
                <c:pt idx="3641">
                  <c:v>499738</c:v>
                </c:pt>
                <c:pt idx="3642">
                  <c:v>486748</c:v>
                </c:pt>
                <c:pt idx="3643">
                  <c:v>481631</c:v>
                </c:pt>
                <c:pt idx="3644">
                  <c:v>469523</c:v>
                </c:pt>
                <c:pt idx="3645">
                  <c:v>448542</c:v>
                </c:pt>
                <c:pt idx="3646">
                  <c:v>447226</c:v>
                </c:pt>
                <c:pt idx="3647">
                  <c:v>442798</c:v>
                </c:pt>
                <c:pt idx="3648">
                  <c:v>437820</c:v>
                </c:pt>
                <c:pt idx="3649">
                  <c:v>449531</c:v>
                </c:pt>
                <c:pt idx="3650">
                  <c:v>445562</c:v>
                </c:pt>
                <c:pt idx="3651">
                  <c:v>453955</c:v>
                </c:pt>
                <c:pt idx="3652">
                  <c:v>457304</c:v>
                </c:pt>
                <c:pt idx="3653">
                  <c:v>456768</c:v>
                </c:pt>
                <c:pt idx="3654">
                  <c:v>466641</c:v>
                </c:pt>
                <c:pt idx="3655">
                  <c:v>463917</c:v>
                </c:pt>
                <c:pt idx="3656">
                  <c:v>465223</c:v>
                </c:pt>
                <c:pt idx="3657">
                  <c:v>461285</c:v>
                </c:pt>
                <c:pt idx="3658">
                  <c:v>457624</c:v>
                </c:pt>
                <c:pt idx="3659">
                  <c:v>451462</c:v>
                </c:pt>
                <c:pt idx="3660">
                  <c:v>448113</c:v>
                </c:pt>
                <c:pt idx="3661">
                  <c:v>443649</c:v>
                </c:pt>
                <c:pt idx="3662">
                  <c:v>440563</c:v>
                </c:pt>
                <c:pt idx="3663">
                  <c:v>430361</c:v>
                </c:pt>
                <c:pt idx="3664">
                  <c:v>447412</c:v>
                </c:pt>
                <c:pt idx="3665">
                  <c:v>433201</c:v>
                </c:pt>
                <c:pt idx="3666">
                  <c:v>410739</c:v>
                </c:pt>
                <c:pt idx="3667">
                  <c:v>409082</c:v>
                </c:pt>
                <c:pt idx="3668">
                  <c:v>395472</c:v>
                </c:pt>
                <c:pt idx="3669">
                  <c:v>391325</c:v>
                </c:pt>
                <c:pt idx="3670">
                  <c:v>390985</c:v>
                </c:pt>
                <c:pt idx="3671">
                  <c:v>387501</c:v>
                </c:pt>
                <c:pt idx="3672">
                  <c:v>389522</c:v>
                </c:pt>
                <c:pt idx="3673">
                  <c:v>382791</c:v>
                </c:pt>
                <c:pt idx="3674">
                  <c:v>378035</c:v>
                </c:pt>
                <c:pt idx="3675">
                  <c:v>370957</c:v>
                </c:pt>
                <c:pt idx="3676">
                  <c:v>363760</c:v>
                </c:pt>
                <c:pt idx="3677">
                  <c:v>363443</c:v>
                </c:pt>
                <c:pt idx="3678">
                  <c:v>358899</c:v>
                </c:pt>
                <c:pt idx="3679">
                  <c:v>357518</c:v>
                </c:pt>
                <c:pt idx="3680">
                  <c:v>362194</c:v>
                </c:pt>
                <c:pt idx="3681">
                  <c:v>360972</c:v>
                </c:pt>
                <c:pt idx="3682">
                  <c:v>357899</c:v>
                </c:pt>
                <c:pt idx="3683">
                  <c:v>360139</c:v>
                </c:pt>
                <c:pt idx="3684">
                  <c:v>369896</c:v>
                </c:pt>
                <c:pt idx="3685">
                  <c:v>360733</c:v>
                </c:pt>
                <c:pt idx="3686">
                  <c:v>365420</c:v>
                </c:pt>
                <c:pt idx="3687">
                  <c:v>368165</c:v>
                </c:pt>
                <c:pt idx="3688">
                  <c:v>366803</c:v>
                </c:pt>
                <c:pt idx="3689">
                  <c:v>370361</c:v>
                </c:pt>
                <c:pt idx="3690">
                  <c:v>362570</c:v>
                </c:pt>
                <c:pt idx="3691">
                  <c:v>354714</c:v>
                </c:pt>
                <c:pt idx="3692">
                  <c:v>350311</c:v>
                </c:pt>
                <c:pt idx="3693">
                  <c:v>344425</c:v>
                </c:pt>
                <c:pt idx="3694">
                  <c:v>337683</c:v>
                </c:pt>
                <c:pt idx="3695">
                  <c:v>364532</c:v>
                </c:pt>
                <c:pt idx="3696">
                  <c:v>379309</c:v>
                </c:pt>
                <c:pt idx="3697">
                  <c:v>371194</c:v>
                </c:pt>
                <c:pt idx="3698">
                  <c:v>358626</c:v>
                </c:pt>
                <c:pt idx="3699">
                  <c:v>354789</c:v>
                </c:pt>
                <c:pt idx="3700">
                  <c:v>349019</c:v>
                </c:pt>
                <c:pt idx="3701">
                  <c:v>340875</c:v>
                </c:pt>
                <c:pt idx="3702">
                  <c:v>330067</c:v>
                </c:pt>
                <c:pt idx="3703">
                  <c:v>321998</c:v>
                </c:pt>
                <c:pt idx="3704">
                  <c:v>322810</c:v>
                </c:pt>
                <c:pt idx="3705">
                  <c:v>320869</c:v>
                </c:pt>
                <c:pt idx="3706">
                  <c:v>323192</c:v>
                </c:pt>
                <c:pt idx="3707">
                  <c:v>321974</c:v>
                </c:pt>
                <c:pt idx="3708">
                  <c:v>318600</c:v>
                </c:pt>
                <c:pt idx="3709">
                  <c:v>317964</c:v>
                </c:pt>
                <c:pt idx="3710">
                  <c:v>319737</c:v>
                </c:pt>
                <c:pt idx="3711">
                  <c:v>316873</c:v>
                </c:pt>
                <c:pt idx="3712">
                  <c:v>314874</c:v>
                </c:pt>
                <c:pt idx="3713">
                  <c:v>322902</c:v>
                </c:pt>
                <c:pt idx="3714">
                  <c:v>320796</c:v>
                </c:pt>
                <c:pt idx="3715">
                  <c:v>321228</c:v>
                </c:pt>
                <c:pt idx="3716">
                  <c:v>320631</c:v>
                </c:pt>
                <c:pt idx="3717">
                  <c:v>315991</c:v>
                </c:pt>
                <c:pt idx="3718">
                  <c:v>318661</c:v>
                </c:pt>
                <c:pt idx="3719">
                  <c:v>313992</c:v>
                </c:pt>
                <c:pt idx="3720">
                  <c:v>310628</c:v>
                </c:pt>
                <c:pt idx="3721">
                  <c:v>310873</c:v>
                </c:pt>
                <c:pt idx="3722">
                  <c:v>315940</c:v>
                </c:pt>
                <c:pt idx="3723">
                  <c:v>312582</c:v>
                </c:pt>
                <c:pt idx="3724">
                  <c:v>314968</c:v>
                </c:pt>
                <c:pt idx="3725">
                  <c:v>313300</c:v>
                </c:pt>
                <c:pt idx="3726">
                  <c:v>312363</c:v>
                </c:pt>
                <c:pt idx="3727">
                  <c:v>310613</c:v>
                </c:pt>
                <c:pt idx="3728">
                  <c:v>312592</c:v>
                </c:pt>
                <c:pt idx="3729">
                  <c:v>310446</c:v>
                </c:pt>
                <c:pt idx="3730">
                  <c:v>310427</c:v>
                </c:pt>
                <c:pt idx="3731">
                  <c:v>317465</c:v>
                </c:pt>
                <c:pt idx="3732">
                  <c:v>309612</c:v>
                </c:pt>
                <c:pt idx="3733">
                  <c:v>310158</c:v>
                </c:pt>
                <c:pt idx="3734">
                  <c:v>316720</c:v>
                </c:pt>
                <c:pt idx="3735">
                  <c:v>311548</c:v>
                </c:pt>
                <c:pt idx="3736">
                  <c:v>307890</c:v>
                </c:pt>
                <c:pt idx="3737">
                  <c:v>311803</c:v>
                </c:pt>
                <c:pt idx="3738">
                  <c:v>312817</c:v>
                </c:pt>
                <c:pt idx="3739">
                  <c:v>310018</c:v>
                </c:pt>
                <c:pt idx="3740">
                  <c:v>316591</c:v>
                </c:pt>
                <c:pt idx="3741">
                  <c:v>317245</c:v>
                </c:pt>
                <c:pt idx="3742">
                  <c:v>316203</c:v>
                </c:pt>
                <c:pt idx="3743">
                  <c:v>319104</c:v>
                </c:pt>
                <c:pt idx="3744">
                  <c:v>321380</c:v>
                </c:pt>
                <c:pt idx="3745">
                  <c:v>321897</c:v>
                </c:pt>
                <c:pt idx="3746">
                  <c:v>323624</c:v>
                </c:pt>
                <c:pt idx="3747">
                  <c:v>320083</c:v>
                </c:pt>
                <c:pt idx="3748">
                  <c:v>316840</c:v>
                </c:pt>
                <c:pt idx="3749">
                  <c:v>312169</c:v>
                </c:pt>
                <c:pt idx="3750">
                  <c:v>314100</c:v>
                </c:pt>
                <c:pt idx="3751">
                  <c:v>316233</c:v>
                </c:pt>
                <c:pt idx="3752">
                  <c:v>316867</c:v>
                </c:pt>
                <c:pt idx="3753">
                  <c:v>315117</c:v>
                </c:pt>
                <c:pt idx="3754">
                  <c:v>313902</c:v>
                </c:pt>
                <c:pt idx="3755">
                  <c:v>319264</c:v>
                </c:pt>
                <c:pt idx="3756">
                  <c:v>319572</c:v>
                </c:pt>
                <c:pt idx="3757">
                  <c:v>313691</c:v>
                </c:pt>
                <c:pt idx="3758">
                  <c:v>317272</c:v>
                </c:pt>
                <c:pt idx="3759">
                  <c:v>318584</c:v>
                </c:pt>
                <c:pt idx="3760">
                  <c:v>323421</c:v>
                </c:pt>
                <c:pt idx="3761">
                  <c:v>324142</c:v>
                </c:pt>
                <c:pt idx="3762">
                  <c:v>325760</c:v>
                </c:pt>
                <c:pt idx="3763">
                  <c:v>326284</c:v>
                </c:pt>
                <c:pt idx="3764">
                  <c:v>325883</c:v>
                </c:pt>
                <c:pt idx="3765">
                  <c:v>324467</c:v>
                </c:pt>
                <c:pt idx="3766">
                  <c:v>332063</c:v>
                </c:pt>
                <c:pt idx="3767">
                  <c:v>327070</c:v>
                </c:pt>
                <c:pt idx="3768">
                  <c:v>330770</c:v>
                </c:pt>
                <c:pt idx="3769">
                  <c:v>334361</c:v>
                </c:pt>
                <c:pt idx="3770">
                  <c:v>337965</c:v>
                </c:pt>
                <c:pt idx="3771">
                  <c:v>348819</c:v>
                </c:pt>
                <c:pt idx="3772">
                  <c:v>355974</c:v>
                </c:pt>
                <c:pt idx="3773">
                  <c:v>364456</c:v>
                </c:pt>
                <c:pt idx="3774">
                  <c:v>368483</c:v>
                </c:pt>
                <c:pt idx="3775">
                  <c:v>370050</c:v>
                </c:pt>
                <c:pt idx="3776">
                  <c:v>384904</c:v>
                </c:pt>
                <c:pt idx="3777">
                  <c:v>389409</c:v>
                </c:pt>
                <c:pt idx="3778">
                  <c:v>389787</c:v>
                </c:pt>
                <c:pt idx="3779">
                  <c:v>391898</c:v>
                </c:pt>
                <c:pt idx="3780">
                  <c:v>389142</c:v>
                </c:pt>
                <c:pt idx="3781">
                  <c:v>391350</c:v>
                </c:pt>
                <c:pt idx="3782">
                  <c:v>393127</c:v>
                </c:pt>
                <c:pt idx="3783">
                  <c:v>408527</c:v>
                </c:pt>
                <c:pt idx="3784">
                  <c:v>392706</c:v>
                </c:pt>
                <c:pt idx="3785">
                  <c:v>412811</c:v>
                </c:pt>
                <c:pt idx="3786">
                  <c:v>441911</c:v>
                </c:pt>
                <c:pt idx="3787">
                  <c:v>475162</c:v>
                </c:pt>
                <c:pt idx="3788">
                  <c:v>518710</c:v>
                </c:pt>
                <c:pt idx="3789">
                  <c:v>536079</c:v>
                </c:pt>
                <c:pt idx="3790">
                  <c:v>537650</c:v>
                </c:pt>
                <c:pt idx="3791">
                  <c:v>538132</c:v>
                </c:pt>
                <c:pt idx="3792">
                  <c:v>491654</c:v>
                </c:pt>
                <c:pt idx="3793">
                  <c:v>480042</c:v>
                </c:pt>
                <c:pt idx="3794">
                  <c:v>483656</c:v>
                </c:pt>
                <c:pt idx="3795">
                  <c:v>497849</c:v>
                </c:pt>
                <c:pt idx="3796">
                  <c:v>512659</c:v>
                </c:pt>
                <c:pt idx="3797">
                  <c:v>515553</c:v>
                </c:pt>
                <c:pt idx="3798">
                  <c:v>513312</c:v>
                </c:pt>
                <c:pt idx="3799">
                  <c:v>503740</c:v>
                </c:pt>
                <c:pt idx="3800">
                  <c:v>489479</c:v>
                </c:pt>
                <c:pt idx="3801">
                  <c:v>475933</c:v>
                </c:pt>
                <c:pt idx="3802">
                  <c:v>470433</c:v>
                </c:pt>
                <c:pt idx="3803">
                  <c:v>461168</c:v>
                </c:pt>
                <c:pt idx="3804">
                  <c:v>465596</c:v>
                </c:pt>
                <c:pt idx="3805">
                  <c:v>504638</c:v>
                </c:pt>
                <c:pt idx="3806">
                  <c:v>483465</c:v>
                </c:pt>
                <c:pt idx="3807">
                  <c:v>464772</c:v>
                </c:pt>
                <c:pt idx="3808">
                  <c:v>434921</c:v>
                </c:pt>
                <c:pt idx="3809">
                  <c:v>426491</c:v>
                </c:pt>
                <c:pt idx="3810">
                  <c:v>424944</c:v>
                </c:pt>
                <c:pt idx="3811">
                  <c:v>427523</c:v>
                </c:pt>
                <c:pt idx="3812">
                  <c:v>424670</c:v>
                </c:pt>
                <c:pt idx="3813">
                  <c:v>426478</c:v>
                </c:pt>
                <c:pt idx="3814">
                  <c:v>426260</c:v>
                </c:pt>
                <c:pt idx="3815">
                  <c:v>431432</c:v>
                </c:pt>
                <c:pt idx="3816">
                  <c:v>431544</c:v>
                </c:pt>
                <c:pt idx="3817">
                  <c:v>432957</c:v>
                </c:pt>
                <c:pt idx="3818">
                  <c:v>437309</c:v>
                </c:pt>
                <c:pt idx="3819">
                  <c:v>431204</c:v>
                </c:pt>
                <c:pt idx="3820">
                  <c:v>434077</c:v>
                </c:pt>
                <c:pt idx="3821">
                  <c:v>436781</c:v>
                </c:pt>
                <c:pt idx="3822">
                  <c:v>443602</c:v>
                </c:pt>
                <c:pt idx="3823">
                  <c:v>451365</c:v>
                </c:pt>
                <c:pt idx="3824">
                  <c:v>470642</c:v>
                </c:pt>
                <c:pt idx="3825">
                  <c:v>481114</c:v>
                </c:pt>
                <c:pt idx="3826">
                  <c:v>486197</c:v>
                </c:pt>
                <c:pt idx="3827">
                  <c:v>500073</c:v>
                </c:pt>
                <c:pt idx="3828">
                  <c:v>510159</c:v>
                </c:pt>
                <c:pt idx="3829">
                  <c:v>534944</c:v>
                </c:pt>
                <c:pt idx="3830">
                  <c:v>549993</c:v>
                </c:pt>
                <c:pt idx="3831">
                  <c:v>579801</c:v>
                </c:pt>
                <c:pt idx="3832">
                  <c:v>598766</c:v>
                </c:pt>
                <c:pt idx="3833">
                  <c:v>621470</c:v>
                </c:pt>
                <c:pt idx="3834">
                  <c:v>643828</c:v>
                </c:pt>
                <c:pt idx="3835">
                  <c:v>676789</c:v>
                </c:pt>
                <c:pt idx="3836">
                  <c:v>717638</c:v>
                </c:pt>
                <c:pt idx="3837">
                  <c:v>749707</c:v>
                </c:pt>
                <c:pt idx="3838">
                  <c:v>780545</c:v>
                </c:pt>
                <c:pt idx="3839">
                  <c:v>808818</c:v>
                </c:pt>
                <c:pt idx="3840">
                  <c:v>819082</c:v>
                </c:pt>
                <c:pt idx="3841">
                  <c:v>822938</c:v>
                </c:pt>
                <c:pt idx="3842">
                  <c:v>826018</c:v>
                </c:pt>
                <c:pt idx="3843">
                  <c:v>818629</c:v>
                </c:pt>
                <c:pt idx="3844">
                  <c:v>826965</c:v>
                </c:pt>
                <c:pt idx="3845">
                  <c:v>815176</c:v>
                </c:pt>
                <c:pt idx="3846">
                  <c:v>806888</c:v>
                </c:pt>
                <c:pt idx="3847">
                  <c:v>817887</c:v>
                </c:pt>
                <c:pt idx="3848">
                  <c:v>884668</c:v>
                </c:pt>
                <c:pt idx="3849">
                  <c:v>835706</c:v>
                </c:pt>
                <c:pt idx="3850">
                  <c:v>771187</c:v>
                </c:pt>
                <c:pt idx="3851">
                  <c:v>745083</c:v>
                </c:pt>
                <c:pt idx="3852">
                  <c:v>746144</c:v>
                </c:pt>
                <c:pt idx="3853">
                  <c:v>736848</c:v>
                </c:pt>
                <c:pt idx="3854">
                  <c:v>713189</c:v>
                </c:pt>
                <c:pt idx="3855">
                  <c:v>698542</c:v>
                </c:pt>
                <c:pt idx="3856">
                  <c:v>696750</c:v>
                </c:pt>
                <c:pt idx="3857">
                  <c:v>684666</c:v>
                </c:pt>
                <c:pt idx="3858">
                  <c:v>693386</c:v>
                </c:pt>
                <c:pt idx="3859">
                  <c:v>681017</c:v>
                </c:pt>
                <c:pt idx="3860">
                  <c:v>673041</c:v>
                </c:pt>
                <c:pt idx="3861">
                  <c:v>667941</c:v>
                </c:pt>
                <c:pt idx="3862">
                  <c:v>656678</c:v>
                </c:pt>
                <c:pt idx="3863">
                  <c:v>647285</c:v>
                </c:pt>
                <c:pt idx="3864">
                  <c:v>641391</c:v>
                </c:pt>
                <c:pt idx="3865">
                  <c:v>630202</c:v>
                </c:pt>
                <c:pt idx="3866">
                  <c:v>624541</c:v>
                </c:pt>
                <c:pt idx="3867">
                  <c:v>621751</c:v>
                </c:pt>
                <c:pt idx="3868">
                  <c:v>618293</c:v>
                </c:pt>
                <c:pt idx="3869">
                  <c:v>613714</c:v>
                </c:pt>
                <c:pt idx="3870">
                  <c:v>611798</c:v>
                </c:pt>
                <c:pt idx="3871">
                  <c:v>604982</c:v>
                </c:pt>
                <c:pt idx="3872">
                  <c:v>602015</c:v>
                </c:pt>
                <c:pt idx="3873">
                  <c:v>586508</c:v>
                </c:pt>
                <c:pt idx="3874">
                  <c:v>582611</c:v>
                </c:pt>
                <c:pt idx="3875">
                  <c:v>572507</c:v>
                </c:pt>
                <c:pt idx="3876">
                  <c:v>566814</c:v>
                </c:pt>
                <c:pt idx="3877">
                  <c:v>565171</c:v>
                </c:pt>
                <c:pt idx="3878">
                  <c:v>558784</c:v>
                </c:pt>
                <c:pt idx="3879">
                  <c:v>554144</c:v>
                </c:pt>
                <c:pt idx="3880">
                  <c:v>548800</c:v>
                </c:pt>
                <c:pt idx="3881">
                  <c:v>547676</c:v>
                </c:pt>
                <c:pt idx="3882">
                  <c:v>541148</c:v>
                </c:pt>
                <c:pt idx="3883">
                  <c:v>541113</c:v>
                </c:pt>
                <c:pt idx="3884">
                  <c:v>577700</c:v>
                </c:pt>
                <c:pt idx="3885">
                  <c:v>618966</c:v>
                </c:pt>
                <c:pt idx="3886">
                  <c:v>616683</c:v>
                </c:pt>
                <c:pt idx="3887">
                  <c:v>615475</c:v>
                </c:pt>
                <c:pt idx="3888">
                  <c:v>608756</c:v>
                </c:pt>
                <c:pt idx="3889">
                  <c:v>609816</c:v>
                </c:pt>
                <c:pt idx="3890">
                  <c:v>589174</c:v>
                </c:pt>
                <c:pt idx="3891">
                  <c:v>563037</c:v>
                </c:pt>
                <c:pt idx="3892">
                  <c:v>534187</c:v>
                </c:pt>
                <c:pt idx="3893">
                  <c:v>535981</c:v>
                </c:pt>
                <c:pt idx="3894">
                  <c:v>548751</c:v>
                </c:pt>
                <c:pt idx="3895">
                  <c:v>588663</c:v>
                </c:pt>
                <c:pt idx="3896">
                  <c:v>648527</c:v>
                </c:pt>
                <c:pt idx="3897">
                  <c:v>711457</c:v>
                </c:pt>
                <c:pt idx="3898">
                  <c:v>759530</c:v>
                </c:pt>
                <c:pt idx="3899">
                  <c:v>796967</c:v>
                </c:pt>
                <c:pt idx="3900">
                  <c:v>813890</c:v>
                </c:pt>
                <c:pt idx="3901">
                  <c:v>805676</c:v>
                </c:pt>
                <c:pt idx="3902">
                  <c:v>832577</c:v>
                </c:pt>
                <c:pt idx="3903">
                  <c:v>878508</c:v>
                </c:pt>
                <c:pt idx="3904">
                  <c:v>975285</c:v>
                </c:pt>
                <c:pt idx="3905">
                  <c:v>1171399</c:v>
                </c:pt>
                <c:pt idx="3906">
                  <c:v>1444499</c:v>
                </c:pt>
                <c:pt idx="3907">
                  <c:v>1738067</c:v>
                </c:pt>
                <c:pt idx="3908">
                  <c:v>2047510</c:v>
                </c:pt>
                <c:pt idx="3909">
                  <c:v>2237380</c:v>
                </c:pt>
                <c:pt idx="3910">
                  <c:v>2248997</c:v>
                </c:pt>
                <c:pt idx="3911">
                  <c:v>2013489</c:v>
                </c:pt>
                <c:pt idx="3912">
                  <c:v>1551448</c:v>
                </c:pt>
                <c:pt idx="3913">
                  <c:v>1169707</c:v>
                </c:pt>
                <c:pt idx="3914">
                  <c:v>941333</c:v>
                </c:pt>
                <c:pt idx="3915">
                  <c:v>790824</c:v>
                </c:pt>
                <c:pt idx="3916">
                  <c:v>713400</c:v>
                </c:pt>
                <c:pt idx="3917">
                  <c:v>653402</c:v>
                </c:pt>
                <c:pt idx="3918">
                  <c:v>613697</c:v>
                </c:pt>
                <c:pt idx="3919">
                  <c:v>588561</c:v>
                </c:pt>
                <c:pt idx="3920">
                  <c:v>572616</c:v>
                </c:pt>
                <c:pt idx="3921">
                  <c:v>562000</c:v>
                </c:pt>
                <c:pt idx="3922">
                  <c:v>544799</c:v>
                </c:pt>
                <c:pt idx="3923">
                  <c:v>517798</c:v>
                </c:pt>
                <c:pt idx="3924">
                  <c:v>503247</c:v>
                </c:pt>
                <c:pt idx="3925">
                  <c:v>498704</c:v>
                </c:pt>
                <c:pt idx="3926">
                  <c:v>477156</c:v>
                </c:pt>
                <c:pt idx="3927">
                  <c:v>465518</c:v>
                </c:pt>
                <c:pt idx="3928">
                  <c:v>458899</c:v>
                </c:pt>
                <c:pt idx="3929">
                  <c:v>461109</c:v>
                </c:pt>
                <c:pt idx="3930">
                  <c:v>453445</c:v>
                </c:pt>
                <c:pt idx="3931">
                  <c:v>464514</c:v>
                </c:pt>
                <c:pt idx="3932">
                  <c:v>468419</c:v>
                </c:pt>
                <c:pt idx="3933">
                  <c:v>467796</c:v>
                </c:pt>
                <c:pt idx="3934">
                  <c:v>469730</c:v>
                </c:pt>
                <c:pt idx="3935">
                  <c:v>484267</c:v>
                </c:pt>
                <c:pt idx="3936">
                  <c:v>465230</c:v>
                </c:pt>
                <c:pt idx="3937">
                  <c:v>464426</c:v>
                </c:pt>
                <c:pt idx="3938">
                  <c:v>458793</c:v>
                </c:pt>
                <c:pt idx="3939">
                  <c:v>466046</c:v>
                </c:pt>
                <c:pt idx="3940">
                  <c:v>452950</c:v>
                </c:pt>
                <c:pt idx="3941">
                  <c:v>446295</c:v>
                </c:pt>
                <c:pt idx="3942">
                  <c:v>450335</c:v>
                </c:pt>
                <c:pt idx="3943">
                  <c:v>446181</c:v>
                </c:pt>
                <c:pt idx="3944">
                  <c:v>441342</c:v>
                </c:pt>
                <c:pt idx="3945">
                  <c:v>436583</c:v>
                </c:pt>
                <c:pt idx="3946">
                  <c:v>425571</c:v>
                </c:pt>
                <c:pt idx="3947">
                  <c:v>421556</c:v>
                </c:pt>
                <c:pt idx="3948">
                  <c:v>410651</c:v>
                </c:pt>
                <c:pt idx="3949">
                  <c:v>407180</c:v>
                </c:pt>
                <c:pt idx="3950">
                  <c:v>400456</c:v>
                </c:pt>
                <c:pt idx="3951">
                  <c:v>401574</c:v>
                </c:pt>
                <c:pt idx="3952">
                  <c:v>408697</c:v>
                </c:pt>
                <c:pt idx="3953">
                  <c:v>402614</c:v>
                </c:pt>
                <c:pt idx="3954">
                  <c:v>405375</c:v>
                </c:pt>
                <c:pt idx="3955">
                  <c:v>418373</c:v>
                </c:pt>
                <c:pt idx="3956">
                  <c:v>410202</c:v>
                </c:pt>
                <c:pt idx="3957">
                  <c:v>416714</c:v>
                </c:pt>
                <c:pt idx="3958">
                  <c:v>427299</c:v>
                </c:pt>
                <c:pt idx="3959">
                  <c:v>441523</c:v>
                </c:pt>
                <c:pt idx="3960">
                  <c:v>448314</c:v>
                </c:pt>
                <c:pt idx="3961">
                  <c:v>451449</c:v>
                </c:pt>
                <c:pt idx="3962">
                  <c:v>450361</c:v>
                </c:pt>
                <c:pt idx="3963">
                  <c:v>446984</c:v>
                </c:pt>
                <c:pt idx="3964">
                  <c:v>431269</c:v>
                </c:pt>
                <c:pt idx="3965">
                  <c:v>418920</c:v>
                </c:pt>
                <c:pt idx="3966">
                  <c:v>408072</c:v>
                </c:pt>
                <c:pt idx="3967">
                  <c:v>400295</c:v>
                </c:pt>
                <c:pt idx="3968">
                  <c:v>392746</c:v>
                </c:pt>
                <c:pt idx="3969">
                  <c:v>385518</c:v>
                </c:pt>
                <c:pt idx="3970">
                  <c:v>379718</c:v>
                </c:pt>
                <c:pt idx="3971">
                  <c:v>381779</c:v>
                </c:pt>
                <c:pt idx="3972">
                  <c:v>383473</c:v>
                </c:pt>
                <c:pt idx="3973">
                  <c:v>385459</c:v>
                </c:pt>
                <c:pt idx="3974">
                  <c:v>389196</c:v>
                </c:pt>
                <c:pt idx="3975">
                  <c:v>401239</c:v>
                </c:pt>
                <c:pt idx="3976">
                  <c:v>414625</c:v>
                </c:pt>
                <c:pt idx="3977">
                  <c:v>419119</c:v>
                </c:pt>
                <c:pt idx="3978">
                  <c:v>437875</c:v>
                </c:pt>
                <c:pt idx="3979">
                  <c:v>429851</c:v>
                </c:pt>
                <c:pt idx="3980">
                  <c:v>421317</c:v>
                </c:pt>
                <c:pt idx="3981">
                  <c:v>417237</c:v>
                </c:pt>
                <c:pt idx="3982">
                  <c:v>416422</c:v>
                </c:pt>
                <c:pt idx="3983">
                  <c:v>432545</c:v>
                </c:pt>
                <c:pt idx="3984">
                  <c:v>441013</c:v>
                </c:pt>
                <c:pt idx="3985">
                  <c:v>453383</c:v>
                </c:pt>
                <c:pt idx="3986">
                  <c:v>456325</c:v>
                </c:pt>
                <c:pt idx="3987">
                  <c:v>464402</c:v>
                </c:pt>
                <c:pt idx="3988">
                  <c:v>489994</c:v>
                </c:pt>
                <c:pt idx="3989">
                  <c:v>462686</c:v>
                </c:pt>
                <c:pt idx="3990">
                  <c:v>460906</c:v>
                </c:pt>
                <c:pt idx="3991">
                  <c:v>468818</c:v>
                </c:pt>
                <c:pt idx="3992">
                  <c:v>448064</c:v>
                </c:pt>
                <c:pt idx="3993">
                  <c:v>423113</c:v>
                </c:pt>
                <c:pt idx="3994">
                  <c:v>390017</c:v>
                </c:pt>
                <c:pt idx="3995">
                  <c:v>366912</c:v>
                </c:pt>
                <c:pt idx="3996">
                  <c:v>358790</c:v>
                </c:pt>
                <c:pt idx="3997">
                  <c:v>348183</c:v>
                </c:pt>
                <c:pt idx="3998">
                  <c:v>339179</c:v>
                </c:pt>
                <c:pt idx="3999">
                  <c:v>331526</c:v>
                </c:pt>
                <c:pt idx="4000">
                  <c:v>329373</c:v>
                </c:pt>
                <c:pt idx="4001">
                  <c:v>329749</c:v>
                </c:pt>
                <c:pt idx="4002">
                  <c:v>324966</c:v>
                </c:pt>
                <c:pt idx="4003">
                  <c:v>321405</c:v>
                </c:pt>
                <c:pt idx="4004">
                  <c:v>323726</c:v>
                </c:pt>
                <c:pt idx="4005">
                  <c:v>338268</c:v>
                </c:pt>
                <c:pt idx="4006">
                  <c:v>355735</c:v>
                </c:pt>
                <c:pt idx="4007">
                  <c:v>403316</c:v>
                </c:pt>
                <c:pt idx="4008">
                  <c:v>486825</c:v>
                </c:pt>
                <c:pt idx="4009">
                  <c:v>613877</c:v>
                </c:pt>
                <c:pt idx="4010">
                  <c:v>761678</c:v>
                </c:pt>
                <c:pt idx="4011">
                  <c:v>896936</c:v>
                </c:pt>
                <c:pt idx="4012">
                  <c:v>988928</c:v>
                </c:pt>
                <c:pt idx="4013">
                  <c:v>967647</c:v>
                </c:pt>
                <c:pt idx="4014">
                  <c:v>861987</c:v>
                </c:pt>
                <c:pt idx="4015">
                  <c:v>718747</c:v>
                </c:pt>
                <c:pt idx="4016">
                  <c:v>592347</c:v>
                </c:pt>
                <c:pt idx="4017">
                  <c:v>508369</c:v>
                </c:pt>
                <c:pt idx="4018">
                  <c:v>452598</c:v>
                </c:pt>
                <c:pt idx="4019">
                  <c:v>421482</c:v>
                </c:pt>
                <c:pt idx="4020">
                  <c:v>401593</c:v>
                </c:pt>
                <c:pt idx="4021">
                  <c:v>379621</c:v>
                </c:pt>
                <c:pt idx="4022">
                  <c:v>370737</c:v>
                </c:pt>
                <c:pt idx="4023">
                  <c:v>362246</c:v>
                </c:pt>
                <c:pt idx="4024">
                  <c:v>355963</c:v>
                </c:pt>
                <c:pt idx="4025">
                  <c:v>354492</c:v>
                </c:pt>
                <c:pt idx="4026">
                  <c:v>361772</c:v>
                </c:pt>
                <c:pt idx="4027">
                  <c:v>351138</c:v>
                </c:pt>
                <c:pt idx="4028">
                  <c:v>347328</c:v>
                </c:pt>
                <c:pt idx="4029">
                  <c:v>346185</c:v>
                </c:pt>
                <c:pt idx="4030">
                  <c:v>340731</c:v>
                </c:pt>
                <c:pt idx="4031">
                  <c:v>334532</c:v>
                </c:pt>
                <c:pt idx="4032">
                  <c:v>332106</c:v>
                </c:pt>
                <c:pt idx="4033">
                  <c:v>327841</c:v>
                </c:pt>
                <c:pt idx="4034">
                  <c:v>329182</c:v>
                </c:pt>
                <c:pt idx="4035">
                  <c:v>325285</c:v>
                </c:pt>
                <c:pt idx="4036">
                  <c:v>323348</c:v>
                </c:pt>
                <c:pt idx="4037">
                  <c:v>319055</c:v>
                </c:pt>
                <c:pt idx="4038">
                  <c:v>320295</c:v>
                </c:pt>
                <c:pt idx="4039">
                  <c:v>319431</c:v>
                </c:pt>
                <c:pt idx="4040">
                  <c:v>317462</c:v>
                </c:pt>
                <c:pt idx="4041">
                  <c:v>313331</c:v>
                </c:pt>
                <c:pt idx="4042">
                  <c:v>313057</c:v>
                </c:pt>
                <c:pt idx="4043">
                  <c:v>310857</c:v>
                </c:pt>
                <c:pt idx="4044">
                  <c:v>311545</c:v>
                </c:pt>
                <c:pt idx="4045">
                  <c:v>309631</c:v>
                </c:pt>
                <c:pt idx="4046">
                  <c:v>304545</c:v>
                </c:pt>
                <c:pt idx="4047">
                  <c:v>304384</c:v>
                </c:pt>
                <c:pt idx="4048">
                  <c:v>306032</c:v>
                </c:pt>
                <c:pt idx="4049">
                  <c:v>309806</c:v>
                </c:pt>
                <c:pt idx="4050">
                  <c:v>311190</c:v>
                </c:pt>
                <c:pt idx="4051">
                  <c:v>311275</c:v>
                </c:pt>
                <c:pt idx="4052">
                  <c:v>314949</c:v>
                </c:pt>
                <c:pt idx="4053">
                  <c:v>317138</c:v>
                </c:pt>
                <c:pt idx="4054">
                  <c:v>314918</c:v>
                </c:pt>
                <c:pt idx="4055">
                  <c:v>313235</c:v>
                </c:pt>
                <c:pt idx="4056">
                  <c:v>341135</c:v>
                </c:pt>
                <c:pt idx="4057">
                  <c:v>322140</c:v>
                </c:pt>
                <c:pt idx="4058">
                  <c:v>309849</c:v>
                </c:pt>
                <c:pt idx="4059">
                  <c:v>317661</c:v>
                </c:pt>
                <c:pt idx="4060">
                  <c:v>331216</c:v>
                </c:pt>
                <c:pt idx="4061">
                  <c:v>358632</c:v>
                </c:pt>
                <c:pt idx="4062">
                  <c:v>406963</c:v>
                </c:pt>
                <c:pt idx="4063">
                  <c:v>496443</c:v>
                </c:pt>
                <c:pt idx="4064">
                  <c:v>624926</c:v>
                </c:pt>
                <c:pt idx="4065">
                  <c:v>787140</c:v>
                </c:pt>
                <c:pt idx="4066">
                  <c:v>966244</c:v>
                </c:pt>
                <c:pt idx="4067">
                  <c:v>1133678</c:v>
                </c:pt>
                <c:pt idx="4068">
                  <c:v>1197227</c:v>
                </c:pt>
                <c:pt idx="4069">
                  <c:v>1184551</c:v>
                </c:pt>
                <c:pt idx="4070">
                  <c:v>1031927</c:v>
                </c:pt>
                <c:pt idx="4071">
                  <c:v>848131</c:v>
                </c:pt>
                <c:pt idx="4072">
                  <c:v>700216</c:v>
                </c:pt>
                <c:pt idx="4073">
                  <c:v>601150</c:v>
                </c:pt>
                <c:pt idx="4074">
                  <c:v>548227</c:v>
                </c:pt>
                <c:pt idx="4075">
                  <c:v>504140</c:v>
                </c:pt>
                <c:pt idx="4076">
                  <c:v>483796</c:v>
                </c:pt>
                <c:pt idx="4077">
                  <c:v>457903</c:v>
                </c:pt>
                <c:pt idx="4078">
                  <c:v>440757</c:v>
                </c:pt>
                <c:pt idx="4079">
                  <c:v>423696</c:v>
                </c:pt>
                <c:pt idx="4080">
                  <c:v>411192</c:v>
                </c:pt>
                <c:pt idx="4081">
                  <c:v>397024</c:v>
                </c:pt>
                <c:pt idx="4082">
                  <c:v>388307</c:v>
                </c:pt>
                <c:pt idx="4083">
                  <c:v>377703</c:v>
                </c:pt>
                <c:pt idx="4084">
                  <c:v>365806</c:v>
                </c:pt>
                <c:pt idx="4085">
                  <c:v>359696</c:v>
                </c:pt>
                <c:pt idx="4086">
                  <c:v>354147</c:v>
                </c:pt>
                <c:pt idx="4087">
                  <c:v>347281</c:v>
                </c:pt>
                <c:pt idx="4088">
                  <c:v>337919</c:v>
                </c:pt>
                <c:pt idx="4089">
                  <c:v>337124</c:v>
                </c:pt>
                <c:pt idx="4090">
                  <c:v>333619</c:v>
                </c:pt>
                <c:pt idx="4091">
                  <c:v>334632</c:v>
                </c:pt>
                <c:pt idx="4092">
                  <c:v>329011</c:v>
                </c:pt>
                <c:pt idx="4093">
                  <c:v>322072</c:v>
                </c:pt>
                <c:pt idx="4094">
                  <c:v>316759</c:v>
                </c:pt>
                <c:pt idx="4095">
                  <c:v>316666</c:v>
                </c:pt>
                <c:pt idx="4096">
                  <c:v>327208</c:v>
                </c:pt>
                <c:pt idx="4097">
                  <c:v>311677</c:v>
                </c:pt>
                <c:pt idx="4098">
                  <c:v>310861</c:v>
                </c:pt>
                <c:pt idx="4099">
                  <c:v>310887</c:v>
                </c:pt>
                <c:pt idx="4100">
                  <c:v>307108</c:v>
                </c:pt>
                <c:pt idx="4101">
                  <c:v>308129</c:v>
                </c:pt>
                <c:pt idx="4102">
                  <c:v>305265</c:v>
                </c:pt>
                <c:pt idx="4103">
                  <c:v>307756</c:v>
                </c:pt>
                <c:pt idx="4104">
                  <c:v>304912</c:v>
                </c:pt>
                <c:pt idx="4105">
                  <c:v>305136</c:v>
                </c:pt>
                <c:pt idx="4106">
                  <c:v>300680</c:v>
                </c:pt>
                <c:pt idx="4107">
                  <c:v>294896</c:v>
                </c:pt>
                <c:pt idx="4108">
                  <c:v>298700</c:v>
                </c:pt>
                <c:pt idx="4109">
                  <c:v>303191</c:v>
                </c:pt>
                <c:pt idx="4110">
                  <c:v>300518</c:v>
                </c:pt>
                <c:pt idx="4111">
                  <c:v>295827</c:v>
                </c:pt>
                <c:pt idx="4112">
                  <c:v>296157</c:v>
                </c:pt>
                <c:pt idx="4113">
                  <c:v>293771</c:v>
                </c:pt>
                <c:pt idx="4114">
                  <c:v>297840</c:v>
                </c:pt>
                <c:pt idx="4115">
                  <c:v>296417</c:v>
                </c:pt>
                <c:pt idx="4116">
                  <c:v>293240</c:v>
                </c:pt>
                <c:pt idx="4117">
                  <c:v>291238</c:v>
                </c:pt>
                <c:pt idx="4118">
                  <c:v>291501</c:v>
                </c:pt>
                <c:pt idx="4119">
                  <c:v>291716</c:v>
                </c:pt>
                <c:pt idx="4120">
                  <c:v>290384</c:v>
                </c:pt>
                <c:pt idx="4121">
                  <c:v>288521</c:v>
                </c:pt>
                <c:pt idx="4122">
                  <c:v>289325</c:v>
                </c:pt>
                <c:pt idx="4123">
                  <c:v>286231</c:v>
                </c:pt>
                <c:pt idx="4124">
                  <c:v>288538</c:v>
                </c:pt>
                <c:pt idx="4125">
                  <c:v>285345</c:v>
                </c:pt>
                <c:pt idx="4126">
                  <c:v>290632</c:v>
                </c:pt>
                <c:pt idx="4127">
                  <c:v>288546</c:v>
                </c:pt>
                <c:pt idx="4128">
                  <c:v>285574</c:v>
                </c:pt>
                <c:pt idx="4129">
                  <c:v>288046</c:v>
                </c:pt>
                <c:pt idx="4130">
                  <c:v>286064</c:v>
                </c:pt>
                <c:pt idx="4131">
                  <c:v>291589</c:v>
                </c:pt>
                <c:pt idx="4132">
                  <c:v>287887</c:v>
                </c:pt>
                <c:pt idx="4133">
                  <c:v>292289</c:v>
                </c:pt>
                <c:pt idx="4134">
                  <c:v>293316</c:v>
                </c:pt>
                <c:pt idx="4135">
                  <c:v>295848</c:v>
                </c:pt>
                <c:pt idx="4136">
                  <c:v>299877</c:v>
                </c:pt>
                <c:pt idx="4137">
                  <c:v>301790</c:v>
                </c:pt>
                <c:pt idx="4138">
                  <c:v>306477</c:v>
                </c:pt>
                <c:pt idx="4139">
                  <c:v>309235</c:v>
                </c:pt>
                <c:pt idx="4140">
                  <c:v>316268</c:v>
                </c:pt>
                <c:pt idx="4141">
                  <c:v>322558</c:v>
                </c:pt>
                <c:pt idx="4142">
                  <c:v>323358</c:v>
                </c:pt>
                <c:pt idx="4143">
                  <c:v>328303</c:v>
                </c:pt>
                <c:pt idx="4144">
                  <c:v>333157</c:v>
                </c:pt>
                <c:pt idx="4145">
                  <c:v>339284</c:v>
                </c:pt>
                <c:pt idx="4146">
                  <c:v>342941</c:v>
                </c:pt>
                <c:pt idx="4147">
                  <c:v>340677</c:v>
                </c:pt>
                <c:pt idx="4148">
                  <c:v>340622</c:v>
                </c:pt>
                <c:pt idx="4149">
                  <c:v>341030</c:v>
                </c:pt>
                <c:pt idx="4150">
                  <c:v>336568</c:v>
                </c:pt>
                <c:pt idx="4151">
                  <c:v>332620</c:v>
                </c:pt>
                <c:pt idx="4152">
                  <c:v>327669</c:v>
                </c:pt>
                <c:pt idx="4153">
                  <c:v>321754</c:v>
                </c:pt>
                <c:pt idx="4154">
                  <c:v>318193</c:v>
                </c:pt>
                <c:pt idx="4155">
                  <c:v>312199</c:v>
                </c:pt>
                <c:pt idx="4156">
                  <c:v>307319</c:v>
                </c:pt>
                <c:pt idx="4157">
                  <c:v>301140</c:v>
                </c:pt>
                <c:pt idx="4158">
                  <c:v>307415</c:v>
                </c:pt>
                <c:pt idx="4159">
                  <c:v>301056</c:v>
                </c:pt>
                <c:pt idx="4160">
                  <c:v>292441</c:v>
                </c:pt>
                <c:pt idx="4161">
                  <c:v>292769</c:v>
                </c:pt>
                <c:pt idx="4162">
                  <c:v>288603</c:v>
                </c:pt>
                <c:pt idx="4163">
                  <c:v>289776</c:v>
                </c:pt>
                <c:pt idx="4164">
                  <c:v>293885</c:v>
                </c:pt>
                <c:pt idx="4165">
                  <c:v>296060</c:v>
                </c:pt>
                <c:pt idx="4166">
                  <c:v>305944</c:v>
                </c:pt>
                <c:pt idx="4167">
                  <c:v>302885</c:v>
                </c:pt>
                <c:pt idx="4168">
                  <c:v>299094</c:v>
                </c:pt>
                <c:pt idx="4169">
                  <c:v>297249</c:v>
                </c:pt>
                <c:pt idx="4170">
                  <c:v>294963</c:v>
                </c:pt>
                <c:pt idx="4171">
                  <c:v>292746</c:v>
                </c:pt>
                <c:pt idx="4172">
                  <c:v>285980</c:v>
                </c:pt>
                <c:pt idx="4173">
                  <c:v>285878</c:v>
                </c:pt>
                <c:pt idx="4174">
                  <c:v>280937</c:v>
                </c:pt>
                <c:pt idx="4175">
                  <c:v>279122</c:v>
                </c:pt>
                <c:pt idx="4176">
                  <c:v>279820</c:v>
                </c:pt>
                <c:pt idx="4177">
                  <c:v>279060</c:v>
                </c:pt>
                <c:pt idx="4178">
                  <c:v>278462</c:v>
                </c:pt>
                <c:pt idx="4179">
                  <c:v>292109</c:v>
                </c:pt>
                <c:pt idx="4180">
                  <c:v>311503</c:v>
                </c:pt>
                <c:pt idx="4181">
                  <c:v>343391</c:v>
                </c:pt>
                <c:pt idx="4182">
                  <c:v>400114</c:v>
                </c:pt>
                <c:pt idx="4183">
                  <c:v>484541</c:v>
                </c:pt>
                <c:pt idx="4184">
                  <c:v>620747</c:v>
                </c:pt>
                <c:pt idx="4185">
                  <c:v>776498</c:v>
                </c:pt>
                <c:pt idx="4186">
                  <c:v>972363</c:v>
                </c:pt>
                <c:pt idx="4187">
                  <c:v>1227412</c:v>
                </c:pt>
                <c:pt idx="4188">
                  <c:v>1512264</c:v>
                </c:pt>
                <c:pt idx="4189">
                  <c:v>1876181</c:v>
                </c:pt>
                <c:pt idx="4190">
                  <c:v>2209191</c:v>
                </c:pt>
                <c:pt idx="4191">
                  <c:v>2724262</c:v>
                </c:pt>
                <c:pt idx="4192">
                  <c:v>3012102</c:v>
                </c:pt>
                <c:pt idx="4193">
                  <c:v>3092358</c:v>
                </c:pt>
                <c:pt idx="4194">
                  <c:v>2671247</c:v>
                </c:pt>
                <c:pt idx="4195">
                  <c:v>1899031</c:v>
                </c:pt>
                <c:pt idx="4196">
                  <c:v>1283145</c:v>
                </c:pt>
                <c:pt idx="4197">
                  <c:v>968194</c:v>
                </c:pt>
                <c:pt idx="4198">
                  <c:v>796973</c:v>
                </c:pt>
                <c:pt idx="4199">
                  <c:v>692903</c:v>
                </c:pt>
                <c:pt idx="4200">
                  <c:v>625997</c:v>
                </c:pt>
                <c:pt idx="4201">
                  <c:v>574915</c:v>
                </c:pt>
                <c:pt idx="4202">
                  <c:v>544398</c:v>
                </c:pt>
                <c:pt idx="4203">
                  <c:v>521223</c:v>
                </c:pt>
                <c:pt idx="4204">
                  <c:v>502790</c:v>
                </c:pt>
                <c:pt idx="4205">
                  <c:v>495633</c:v>
                </c:pt>
                <c:pt idx="4206">
                  <c:v>489328</c:v>
                </c:pt>
                <c:pt idx="4207">
                  <c:v>484796</c:v>
                </c:pt>
                <c:pt idx="4208">
                  <c:v>477026</c:v>
                </c:pt>
                <c:pt idx="4209">
                  <c:v>478924</c:v>
                </c:pt>
                <c:pt idx="4210">
                  <c:v>479509</c:v>
                </c:pt>
                <c:pt idx="4211">
                  <c:v>488297</c:v>
                </c:pt>
                <c:pt idx="4212">
                  <c:v>492360</c:v>
                </c:pt>
                <c:pt idx="4213">
                  <c:v>514717</c:v>
                </c:pt>
                <c:pt idx="4214">
                  <c:v>544611</c:v>
                </c:pt>
                <c:pt idx="4215">
                  <c:v>579745</c:v>
                </c:pt>
                <c:pt idx="4216">
                  <c:v>617024</c:v>
                </c:pt>
                <c:pt idx="4217">
                  <c:v>657595</c:v>
                </c:pt>
                <c:pt idx="4218">
                  <c:v>686803</c:v>
                </c:pt>
                <c:pt idx="4219">
                  <c:v>703668</c:v>
                </c:pt>
                <c:pt idx="4220">
                  <c:v>689249</c:v>
                </c:pt>
                <c:pt idx="4221">
                  <c:v>681589</c:v>
                </c:pt>
                <c:pt idx="4222">
                  <c:v>648516</c:v>
                </c:pt>
                <c:pt idx="4223">
                  <c:v>613876</c:v>
                </c:pt>
                <c:pt idx="4224">
                  <c:v>572318</c:v>
                </c:pt>
                <c:pt idx="4225">
                  <c:v>547162</c:v>
                </c:pt>
                <c:pt idx="4226">
                  <c:v>522486</c:v>
                </c:pt>
                <c:pt idx="4227">
                  <c:v>501801</c:v>
                </c:pt>
                <c:pt idx="4228">
                  <c:v>502022</c:v>
                </c:pt>
                <c:pt idx="4229">
                  <c:v>485387</c:v>
                </c:pt>
                <c:pt idx="4230">
                  <c:v>476092</c:v>
                </c:pt>
                <c:pt idx="4231">
                  <c:v>449722</c:v>
                </c:pt>
                <c:pt idx="4232">
                  <c:v>436270</c:v>
                </c:pt>
                <c:pt idx="4233">
                  <c:v>411666</c:v>
                </c:pt>
                <c:pt idx="4234">
                  <c:v>398917</c:v>
                </c:pt>
                <c:pt idx="4235">
                  <c:v>382897</c:v>
                </c:pt>
                <c:pt idx="4236">
                  <c:v>369918</c:v>
                </c:pt>
                <c:pt idx="4237">
                  <c:v>357279</c:v>
                </c:pt>
                <c:pt idx="4238">
                  <c:v>347394</c:v>
                </c:pt>
                <c:pt idx="4239">
                  <c:v>336857</c:v>
                </c:pt>
                <c:pt idx="4240">
                  <c:v>333209</c:v>
                </c:pt>
                <c:pt idx="4241">
                  <c:v>326894</c:v>
                </c:pt>
                <c:pt idx="4242">
                  <c:v>320253</c:v>
                </c:pt>
                <c:pt idx="4243">
                  <c:v>316865</c:v>
                </c:pt>
                <c:pt idx="4244">
                  <c:v>316784</c:v>
                </c:pt>
                <c:pt idx="4245">
                  <c:v>312714</c:v>
                </c:pt>
                <c:pt idx="4246">
                  <c:v>319151</c:v>
                </c:pt>
                <c:pt idx="4247">
                  <c:v>320253</c:v>
                </c:pt>
                <c:pt idx="4248">
                  <c:v>301790</c:v>
                </c:pt>
                <c:pt idx="4249">
                  <c:v>296402</c:v>
                </c:pt>
                <c:pt idx="4250">
                  <c:v>294049</c:v>
                </c:pt>
                <c:pt idx="4251">
                  <c:v>292288</c:v>
                </c:pt>
                <c:pt idx="4252">
                  <c:v>292207</c:v>
                </c:pt>
                <c:pt idx="4253">
                  <c:v>285117</c:v>
                </c:pt>
                <c:pt idx="4254">
                  <c:v>285309</c:v>
                </c:pt>
                <c:pt idx="4255">
                  <c:v>287077</c:v>
                </c:pt>
                <c:pt idx="4256">
                  <c:v>279151</c:v>
                </c:pt>
                <c:pt idx="4257">
                  <c:v>281068</c:v>
                </c:pt>
                <c:pt idx="4258">
                  <c:v>279389</c:v>
                </c:pt>
                <c:pt idx="4259">
                  <c:v>276481</c:v>
                </c:pt>
                <c:pt idx="4260">
                  <c:v>276760</c:v>
                </c:pt>
                <c:pt idx="4261">
                  <c:v>273912</c:v>
                </c:pt>
                <c:pt idx="4262">
                  <c:v>272246</c:v>
                </c:pt>
                <c:pt idx="4263">
                  <c:v>272602</c:v>
                </c:pt>
                <c:pt idx="4264">
                  <c:v>270227</c:v>
                </c:pt>
                <c:pt idx="4265">
                  <c:v>270499</c:v>
                </c:pt>
                <c:pt idx="4266">
                  <c:v>269924</c:v>
                </c:pt>
                <c:pt idx="4267">
                  <c:v>265102</c:v>
                </c:pt>
                <c:pt idx="4268">
                  <c:v>264494</c:v>
                </c:pt>
                <c:pt idx="4269">
                  <c:v>264223</c:v>
                </c:pt>
                <c:pt idx="4270">
                  <c:v>261080</c:v>
                </c:pt>
                <c:pt idx="4271">
                  <c:v>262075</c:v>
                </c:pt>
                <c:pt idx="4272">
                  <c:v>262048</c:v>
                </c:pt>
                <c:pt idx="4273">
                  <c:v>261596</c:v>
                </c:pt>
                <c:pt idx="4274">
                  <c:v>261723</c:v>
                </c:pt>
                <c:pt idx="4275">
                  <c:v>265124</c:v>
                </c:pt>
                <c:pt idx="4276">
                  <c:v>263574</c:v>
                </c:pt>
                <c:pt idx="4277">
                  <c:v>264082</c:v>
                </c:pt>
                <c:pt idx="4278">
                  <c:v>267801</c:v>
                </c:pt>
                <c:pt idx="4279">
                  <c:v>266445</c:v>
                </c:pt>
                <c:pt idx="4280">
                  <c:v>266386</c:v>
                </c:pt>
                <c:pt idx="4281">
                  <c:v>266286</c:v>
                </c:pt>
                <c:pt idx="4282">
                  <c:v>261934</c:v>
                </c:pt>
                <c:pt idx="4283">
                  <c:v>262274</c:v>
                </c:pt>
                <c:pt idx="4284">
                  <c:v>262459</c:v>
                </c:pt>
                <c:pt idx="4285">
                  <c:v>258159</c:v>
                </c:pt>
                <c:pt idx="4286">
                  <c:v>256671</c:v>
                </c:pt>
                <c:pt idx="4287">
                  <c:v>256141</c:v>
                </c:pt>
                <c:pt idx="4288">
                  <c:v>253613</c:v>
                </c:pt>
                <c:pt idx="4289">
                  <c:v>254497</c:v>
                </c:pt>
                <c:pt idx="4290">
                  <c:v>254730</c:v>
                </c:pt>
                <c:pt idx="4291">
                  <c:v>256698</c:v>
                </c:pt>
                <c:pt idx="4292">
                  <c:v>254654</c:v>
                </c:pt>
                <c:pt idx="4293">
                  <c:v>255736</c:v>
                </c:pt>
                <c:pt idx="4294">
                  <c:v>263888</c:v>
                </c:pt>
                <c:pt idx="4295">
                  <c:v>264446</c:v>
                </c:pt>
                <c:pt idx="4296">
                  <c:v>268923</c:v>
                </c:pt>
                <c:pt idx="4297">
                  <c:v>269144</c:v>
                </c:pt>
                <c:pt idx="4298">
                  <c:v>265448</c:v>
                </c:pt>
                <c:pt idx="4299">
                  <c:v>265088</c:v>
                </c:pt>
                <c:pt idx="4300">
                  <c:v>265871</c:v>
                </c:pt>
                <c:pt idx="4301">
                  <c:v>260426</c:v>
                </c:pt>
                <c:pt idx="4302">
                  <c:v>258612</c:v>
                </c:pt>
                <c:pt idx="4303">
                  <c:v>255403</c:v>
                </c:pt>
                <c:pt idx="4304">
                  <c:v>251483</c:v>
                </c:pt>
                <c:pt idx="4305">
                  <c:v>246679</c:v>
                </c:pt>
                <c:pt idx="4306">
                  <c:v>245160</c:v>
                </c:pt>
                <c:pt idx="4307">
                  <c:v>243117</c:v>
                </c:pt>
                <c:pt idx="4308">
                  <c:v>242823</c:v>
                </c:pt>
                <c:pt idx="4309">
                  <c:v>240840</c:v>
                </c:pt>
                <c:pt idx="4310">
                  <c:v>241535</c:v>
                </c:pt>
                <c:pt idx="4311">
                  <c:v>243694</c:v>
                </c:pt>
                <c:pt idx="4312">
                  <c:v>240197</c:v>
                </c:pt>
                <c:pt idx="4313">
                  <c:v>239298</c:v>
                </c:pt>
                <c:pt idx="4314">
                  <c:v>238409</c:v>
                </c:pt>
                <c:pt idx="4315">
                  <c:v>237508</c:v>
                </c:pt>
                <c:pt idx="4316">
                  <c:v>239148</c:v>
                </c:pt>
                <c:pt idx="4317">
                  <c:v>235222</c:v>
                </c:pt>
                <c:pt idx="4318">
                  <c:v>234359</c:v>
                </c:pt>
                <c:pt idx="4319">
                  <c:v>234942</c:v>
                </c:pt>
                <c:pt idx="4320">
                  <c:v>231026</c:v>
                </c:pt>
                <c:pt idx="4321">
                  <c:v>235110</c:v>
                </c:pt>
                <c:pt idx="4322">
                  <c:v>233181</c:v>
                </c:pt>
                <c:pt idx="4323">
                  <c:v>233694</c:v>
                </c:pt>
                <c:pt idx="4324">
                  <c:v>232475</c:v>
                </c:pt>
                <c:pt idx="4325">
                  <c:v>233355</c:v>
                </c:pt>
                <c:pt idx="4326">
                  <c:v>230961</c:v>
                </c:pt>
                <c:pt idx="4327">
                  <c:v>231037</c:v>
                </c:pt>
                <c:pt idx="4328">
                  <c:v>231923</c:v>
                </c:pt>
                <c:pt idx="4329">
                  <c:v>229517</c:v>
                </c:pt>
                <c:pt idx="4330">
                  <c:v>233285</c:v>
                </c:pt>
                <c:pt idx="4331">
                  <c:v>230384</c:v>
                </c:pt>
                <c:pt idx="4332">
                  <c:v>229678</c:v>
                </c:pt>
                <c:pt idx="4333">
                  <c:v>230595</c:v>
                </c:pt>
                <c:pt idx="4334">
                  <c:v>234394</c:v>
                </c:pt>
                <c:pt idx="4335">
                  <c:v>234512</c:v>
                </c:pt>
                <c:pt idx="4336">
                  <c:v>244547</c:v>
                </c:pt>
                <c:pt idx="4337">
                  <c:v>254330</c:v>
                </c:pt>
                <c:pt idx="4338">
                  <c:v>276416</c:v>
                </c:pt>
                <c:pt idx="4339">
                  <c:v>310732</c:v>
                </c:pt>
                <c:pt idx="4340">
                  <c:v>358276</c:v>
                </c:pt>
                <c:pt idx="4341">
                  <c:v>421010</c:v>
                </c:pt>
                <c:pt idx="4342">
                  <c:v>502616</c:v>
                </c:pt>
                <c:pt idx="4343">
                  <c:v>608587</c:v>
                </c:pt>
                <c:pt idx="4344">
                  <c:v>805397</c:v>
                </c:pt>
                <c:pt idx="4345">
                  <c:v>946512</c:v>
                </c:pt>
                <c:pt idx="4346">
                  <c:v>1078069</c:v>
                </c:pt>
                <c:pt idx="4347">
                  <c:v>1135017</c:v>
                </c:pt>
                <c:pt idx="4348">
                  <c:v>1209019</c:v>
                </c:pt>
                <c:pt idx="4349">
                  <c:v>1228231</c:v>
                </c:pt>
                <c:pt idx="4350">
                  <c:v>1121317</c:v>
                </c:pt>
                <c:pt idx="4351">
                  <c:v>944893</c:v>
                </c:pt>
                <c:pt idx="4352">
                  <c:v>768213</c:v>
                </c:pt>
                <c:pt idx="4353">
                  <c:v>642143</c:v>
                </c:pt>
                <c:pt idx="4354">
                  <c:v>554152</c:v>
                </c:pt>
                <c:pt idx="4355">
                  <c:v>491855</c:v>
                </c:pt>
                <c:pt idx="4356">
                  <c:v>449533</c:v>
                </c:pt>
                <c:pt idx="4357">
                  <c:v>424717</c:v>
                </c:pt>
                <c:pt idx="4358">
                  <c:v>394638</c:v>
                </c:pt>
                <c:pt idx="4359">
                  <c:v>381017</c:v>
                </c:pt>
                <c:pt idx="4360">
                  <c:v>364539</c:v>
                </c:pt>
                <c:pt idx="4361">
                  <c:v>355634</c:v>
                </c:pt>
                <c:pt idx="4362">
                  <c:v>346307</c:v>
                </c:pt>
                <c:pt idx="4363">
                  <c:v>348341</c:v>
                </c:pt>
                <c:pt idx="4364">
                  <c:v>355416</c:v>
                </c:pt>
                <c:pt idx="4365">
                  <c:v>359021</c:v>
                </c:pt>
                <c:pt idx="4366">
                  <c:v>371019</c:v>
                </c:pt>
                <c:pt idx="4367">
                  <c:v>377774</c:v>
                </c:pt>
                <c:pt idx="4368">
                  <c:v>380447</c:v>
                </c:pt>
                <c:pt idx="4369">
                  <c:v>378190</c:v>
                </c:pt>
                <c:pt idx="4370">
                  <c:v>372809</c:v>
                </c:pt>
                <c:pt idx="4371">
                  <c:v>354369</c:v>
                </c:pt>
                <c:pt idx="4372">
                  <c:v>341394</c:v>
                </c:pt>
                <c:pt idx="4373">
                  <c:v>331742</c:v>
                </c:pt>
                <c:pt idx="4374">
                  <c:v>318584</c:v>
                </c:pt>
                <c:pt idx="4375">
                  <c:v>308638</c:v>
                </c:pt>
                <c:pt idx="4376">
                  <c:v>302278</c:v>
                </c:pt>
                <c:pt idx="4377">
                  <c:v>294053</c:v>
                </c:pt>
                <c:pt idx="4378">
                  <c:v>290765</c:v>
                </c:pt>
                <c:pt idx="4379">
                  <c:v>287583</c:v>
                </c:pt>
                <c:pt idx="4380">
                  <c:v>287681</c:v>
                </c:pt>
                <c:pt idx="4381">
                  <c:v>282068</c:v>
                </c:pt>
                <c:pt idx="4382">
                  <c:v>286886</c:v>
                </c:pt>
                <c:pt idx="4383">
                  <c:v>281203</c:v>
                </c:pt>
                <c:pt idx="4384">
                  <c:v>272208</c:v>
                </c:pt>
                <c:pt idx="4385">
                  <c:v>269439</c:v>
                </c:pt>
                <c:pt idx="4386">
                  <c:v>269716</c:v>
                </c:pt>
                <c:pt idx="4387">
                  <c:v>264627</c:v>
                </c:pt>
                <c:pt idx="4388">
                  <c:v>261488</c:v>
                </c:pt>
                <c:pt idx="4389">
                  <c:v>260306</c:v>
                </c:pt>
                <c:pt idx="4390">
                  <c:v>258121</c:v>
                </c:pt>
                <c:pt idx="4391">
                  <c:v>257667</c:v>
                </c:pt>
                <c:pt idx="4392">
                  <c:v>251525</c:v>
                </c:pt>
                <c:pt idx="4393">
                  <c:v>251546</c:v>
                </c:pt>
                <c:pt idx="4394">
                  <c:v>249099</c:v>
                </c:pt>
                <c:pt idx="4395">
                  <c:v>250095</c:v>
                </c:pt>
                <c:pt idx="4396">
                  <c:v>248541</c:v>
                </c:pt>
                <c:pt idx="4397">
                  <c:v>247812</c:v>
                </c:pt>
                <c:pt idx="4398">
                  <c:v>248721</c:v>
                </c:pt>
                <c:pt idx="4399">
                  <c:v>248002</c:v>
                </c:pt>
                <c:pt idx="4400">
                  <c:v>244212</c:v>
                </c:pt>
                <c:pt idx="4401">
                  <c:v>245820</c:v>
                </c:pt>
                <c:pt idx="4402">
                  <c:v>243829</c:v>
                </c:pt>
                <c:pt idx="4403">
                  <c:v>243979</c:v>
                </c:pt>
                <c:pt idx="4404">
                  <c:v>242186</c:v>
                </c:pt>
                <c:pt idx="4405">
                  <c:v>241394</c:v>
                </c:pt>
                <c:pt idx="4406">
                  <c:v>241261</c:v>
                </c:pt>
                <c:pt idx="4407">
                  <c:v>241512</c:v>
                </c:pt>
                <c:pt idx="4408">
                  <c:v>245763</c:v>
                </c:pt>
                <c:pt idx="4409">
                  <c:v>251591</c:v>
                </c:pt>
                <c:pt idx="4410">
                  <c:v>265498</c:v>
                </c:pt>
                <c:pt idx="4411">
                  <c:v>287315</c:v>
                </c:pt>
                <c:pt idx="4412">
                  <c:v>319649</c:v>
                </c:pt>
                <c:pt idx="4413">
                  <c:v>361303</c:v>
                </c:pt>
                <c:pt idx="4414">
                  <c:v>419913</c:v>
                </c:pt>
                <c:pt idx="4415">
                  <c:v>479697</c:v>
                </c:pt>
                <c:pt idx="4416">
                  <c:v>557784</c:v>
                </c:pt>
                <c:pt idx="4417">
                  <c:v>704647</c:v>
                </c:pt>
                <c:pt idx="4418">
                  <c:v>813515</c:v>
                </c:pt>
                <c:pt idx="4419">
                  <c:v>874148</c:v>
                </c:pt>
                <c:pt idx="4420">
                  <c:v>904378</c:v>
                </c:pt>
                <c:pt idx="4421">
                  <c:v>925690</c:v>
                </c:pt>
                <c:pt idx="4422">
                  <c:v>887591</c:v>
                </c:pt>
                <c:pt idx="4423">
                  <c:v>796360</c:v>
                </c:pt>
                <c:pt idx="4424">
                  <c:v>689663</c:v>
                </c:pt>
                <c:pt idx="4425">
                  <c:v>593796</c:v>
                </c:pt>
                <c:pt idx="4426">
                  <c:v>523942</c:v>
                </c:pt>
                <c:pt idx="4427">
                  <c:v>480466</c:v>
                </c:pt>
                <c:pt idx="4428">
                  <c:v>443063</c:v>
                </c:pt>
                <c:pt idx="4429">
                  <c:v>411083</c:v>
                </c:pt>
                <c:pt idx="4430">
                  <c:v>395662</c:v>
                </c:pt>
                <c:pt idx="4431">
                  <c:v>374324</c:v>
                </c:pt>
                <c:pt idx="4432">
                  <c:v>359105</c:v>
                </c:pt>
                <c:pt idx="4433">
                  <c:v>349410</c:v>
                </c:pt>
                <c:pt idx="4434">
                  <c:v>343718</c:v>
                </c:pt>
                <c:pt idx="4435">
                  <c:v>333054</c:v>
                </c:pt>
                <c:pt idx="4436">
                  <c:v>323414</c:v>
                </c:pt>
                <c:pt idx="4437">
                  <c:v>319990</c:v>
                </c:pt>
                <c:pt idx="4438">
                  <c:v>313485</c:v>
                </c:pt>
                <c:pt idx="4439">
                  <c:v>307666</c:v>
                </c:pt>
                <c:pt idx="4440">
                  <c:v>300954</c:v>
                </c:pt>
                <c:pt idx="4441">
                  <c:v>297297</c:v>
                </c:pt>
                <c:pt idx="4442">
                  <c:v>293508</c:v>
                </c:pt>
                <c:pt idx="4443">
                  <c:v>288518</c:v>
                </c:pt>
                <c:pt idx="4444">
                  <c:v>282667</c:v>
                </c:pt>
                <c:pt idx="4445">
                  <c:v>281475</c:v>
                </c:pt>
                <c:pt idx="4446">
                  <c:v>275191</c:v>
                </c:pt>
                <c:pt idx="4447">
                  <c:v>272040</c:v>
                </c:pt>
                <c:pt idx="4448">
                  <c:v>270144</c:v>
                </c:pt>
                <c:pt idx="4449">
                  <c:v>267149</c:v>
                </c:pt>
                <c:pt idx="4450">
                  <c:v>264253</c:v>
                </c:pt>
                <c:pt idx="4451">
                  <c:v>262415</c:v>
                </c:pt>
                <c:pt idx="4452">
                  <c:v>257380</c:v>
                </c:pt>
                <c:pt idx="4453">
                  <c:v>261178</c:v>
                </c:pt>
                <c:pt idx="4454">
                  <c:v>259215</c:v>
                </c:pt>
                <c:pt idx="4455">
                  <c:v>253844</c:v>
                </c:pt>
                <c:pt idx="4456">
                  <c:v>252993</c:v>
                </c:pt>
                <c:pt idx="4457">
                  <c:v>253415</c:v>
                </c:pt>
                <c:pt idx="4458">
                  <c:v>249107</c:v>
                </c:pt>
                <c:pt idx="4459">
                  <c:v>251268</c:v>
                </c:pt>
                <c:pt idx="4460">
                  <c:v>248405</c:v>
                </c:pt>
                <c:pt idx="4461">
                  <c:v>246511</c:v>
                </c:pt>
                <c:pt idx="4462">
                  <c:v>245615</c:v>
                </c:pt>
                <c:pt idx="4463">
                  <c:v>244195</c:v>
                </c:pt>
                <c:pt idx="4464">
                  <c:v>241857</c:v>
                </c:pt>
                <c:pt idx="4465">
                  <c:v>242501</c:v>
                </c:pt>
                <c:pt idx="4466">
                  <c:v>239114</c:v>
                </c:pt>
                <c:pt idx="4467">
                  <c:v>242017</c:v>
                </c:pt>
                <c:pt idx="4468">
                  <c:v>238588</c:v>
                </c:pt>
                <c:pt idx="4469">
                  <c:v>234039</c:v>
                </c:pt>
                <c:pt idx="4470">
                  <c:v>234618</c:v>
                </c:pt>
                <c:pt idx="4471">
                  <c:v>232325</c:v>
                </c:pt>
                <c:pt idx="4472">
                  <c:v>232685</c:v>
                </c:pt>
                <c:pt idx="4473">
                  <c:v>230194</c:v>
                </c:pt>
                <c:pt idx="4474">
                  <c:v>230859</c:v>
                </c:pt>
                <c:pt idx="4475">
                  <c:v>233036</c:v>
                </c:pt>
                <c:pt idx="4476">
                  <c:v>229567</c:v>
                </c:pt>
                <c:pt idx="4477">
                  <c:v>228297</c:v>
                </c:pt>
                <c:pt idx="4478">
                  <c:v>226658</c:v>
                </c:pt>
                <c:pt idx="4479">
                  <c:v>229362</c:v>
                </c:pt>
                <c:pt idx="4480">
                  <c:v>228603</c:v>
                </c:pt>
                <c:pt idx="4481">
                  <c:v>225478</c:v>
                </c:pt>
                <c:pt idx="4482">
                  <c:v>226084</c:v>
                </c:pt>
                <c:pt idx="4483">
                  <c:v>226034</c:v>
                </c:pt>
                <c:pt idx="4484">
                  <c:v>222713</c:v>
                </c:pt>
                <c:pt idx="4485">
                  <c:v>223454</c:v>
                </c:pt>
                <c:pt idx="4486">
                  <c:v>222345</c:v>
                </c:pt>
                <c:pt idx="4487">
                  <c:v>220366</c:v>
                </c:pt>
                <c:pt idx="4488">
                  <c:v>221055</c:v>
                </c:pt>
                <c:pt idx="4489">
                  <c:v>223851</c:v>
                </c:pt>
                <c:pt idx="4490">
                  <c:v>219214</c:v>
                </c:pt>
                <c:pt idx="4491">
                  <c:v>218842</c:v>
                </c:pt>
                <c:pt idx="4492">
                  <c:v>219461</c:v>
                </c:pt>
                <c:pt idx="4493">
                  <c:v>217937</c:v>
                </c:pt>
                <c:pt idx="4494">
                  <c:v>220095</c:v>
                </c:pt>
                <c:pt idx="4495">
                  <c:v>215636</c:v>
                </c:pt>
                <c:pt idx="4496">
                  <c:v>218038</c:v>
                </c:pt>
                <c:pt idx="4497">
                  <c:v>219128</c:v>
                </c:pt>
                <c:pt idx="4498">
                  <c:v>217712</c:v>
                </c:pt>
                <c:pt idx="4499">
                  <c:v>217328</c:v>
                </c:pt>
                <c:pt idx="4500">
                  <c:v>216227</c:v>
                </c:pt>
                <c:pt idx="4501">
                  <c:v>215641</c:v>
                </c:pt>
                <c:pt idx="4502">
                  <c:v>214705</c:v>
                </c:pt>
                <c:pt idx="4503">
                  <c:v>216330</c:v>
                </c:pt>
                <c:pt idx="4504">
                  <c:v>212116</c:v>
                </c:pt>
                <c:pt idx="4505">
                  <c:v>213376</c:v>
                </c:pt>
                <c:pt idx="4506">
                  <c:v>214356</c:v>
                </c:pt>
                <c:pt idx="4507">
                  <c:v>213205</c:v>
                </c:pt>
                <c:pt idx="4508">
                  <c:v>212101</c:v>
                </c:pt>
                <c:pt idx="4509">
                  <c:v>212284</c:v>
                </c:pt>
                <c:pt idx="4510">
                  <c:v>208354</c:v>
                </c:pt>
                <c:pt idx="4511">
                  <c:v>212903</c:v>
                </c:pt>
                <c:pt idx="4512">
                  <c:v>212494</c:v>
                </c:pt>
                <c:pt idx="4513">
                  <c:v>210737</c:v>
                </c:pt>
                <c:pt idx="4514">
                  <c:v>212361</c:v>
                </c:pt>
                <c:pt idx="4515">
                  <c:v>211863</c:v>
                </c:pt>
                <c:pt idx="4516">
                  <c:v>211029</c:v>
                </c:pt>
                <c:pt idx="4517">
                  <c:v>211097</c:v>
                </c:pt>
                <c:pt idx="4518">
                  <c:v>213176</c:v>
                </c:pt>
                <c:pt idx="4519">
                  <c:v>212570</c:v>
                </c:pt>
                <c:pt idx="4520">
                  <c:v>211977</c:v>
                </c:pt>
                <c:pt idx="4521">
                  <c:v>209819</c:v>
                </c:pt>
                <c:pt idx="4522">
                  <c:v>210344</c:v>
                </c:pt>
                <c:pt idx="4523">
                  <c:v>211642</c:v>
                </c:pt>
                <c:pt idx="4524">
                  <c:v>211658</c:v>
                </c:pt>
                <c:pt idx="4525">
                  <c:v>210628</c:v>
                </c:pt>
                <c:pt idx="4526">
                  <c:v>211376</c:v>
                </c:pt>
                <c:pt idx="4527">
                  <c:v>209017</c:v>
                </c:pt>
                <c:pt idx="4528">
                  <c:v>208636</c:v>
                </c:pt>
                <c:pt idx="4529">
                  <c:v>208084</c:v>
                </c:pt>
                <c:pt idx="4530">
                  <c:v>210474</c:v>
                </c:pt>
                <c:pt idx="4531">
                  <c:v>208895</c:v>
                </c:pt>
                <c:pt idx="4532">
                  <c:v>209273</c:v>
                </c:pt>
                <c:pt idx="4533">
                  <c:v>209083</c:v>
                </c:pt>
                <c:pt idx="4534">
                  <c:v>208507</c:v>
                </c:pt>
                <c:pt idx="4535">
                  <c:v>207811</c:v>
                </c:pt>
                <c:pt idx="4536">
                  <c:v>205933</c:v>
                </c:pt>
                <c:pt idx="4537">
                  <c:v>208277</c:v>
                </c:pt>
                <c:pt idx="4538">
                  <c:v>209350</c:v>
                </c:pt>
                <c:pt idx="4539">
                  <c:v>207528</c:v>
                </c:pt>
                <c:pt idx="4540">
                  <c:v>213104</c:v>
                </c:pt>
                <c:pt idx="4541">
                  <c:v>213300</c:v>
                </c:pt>
                <c:pt idx="4542">
                  <c:v>213786</c:v>
                </c:pt>
                <c:pt idx="4543">
                  <c:v>227343</c:v>
                </c:pt>
                <c:pt idx="4544">
                  <c:v>238783</c:v>
                </c:pt>
                <c:pt idx="4545">
                  <c:v>267045</c:v>
                </c:pt>
                <c:pt idx="4546">
                  <c:v>299437</c:v>
                </c:pt>
                <c:pt idx="4547">
                  <c:v>344834</c:v>
                </c:pt>
                <c:pt idx="4548">
                  <c:v>401544</c:v>
                </c:pt>
                <c:pt idx="4549">
                  <c:v>473438</c:v>
                </c:pt>
                <c:pt idx="4550">
                  <c:v>556637</c:v>
                </c:pt>
                <c:pt idx="4551">
                  <c:v>647458</c:v>
                </c:pt>
                <c:pt idx="4552">
                  <c:v>729415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93920"/>
        <c:axId val="255794496"/>
      </c:scatterChart>
      <c:valAx>
        <c:axId val="255793920"/>
        <c:scaling>
          <c:orientation val="minMax"/>
          <c:max val="30"/>
          <c:min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4496"/>
        <c:crosses val="autoZero"/>
        <c:crossBetween val="midCat"/>
      </c:valAx>
      <c:valAx>
        <c:axId val="255794496"/>
        <c:scaling>
          <c:orientation val="minMax"/>
          <c:max val="3000000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3920"/>
        <c:crosses val="autoZero"/>
        <c:crossBetween val="midCat"/>
        <c:dispUnits>
          <c:builtInUnit val="hundredThousands"/>
          <c:dispUnitsLbl>
            <c:layout/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</c:dispUnitsLbl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6.0935799999999976</c:v>
                </c:pt>
                <c:pt idx="1">
                  <c:v>6.1004299999999985</c:v>
                </c:pt>
                <c:pt idx="2">
                  <c:v>6.1072699999999998</c:v>
                </c:pt>
                <c:pt idx="3">
                  <c:v>6.1141199999999749</c:v>
                </c:pt>
                <c:pt idx="4">
                  <c:v>6.1209499999999855</c:v>
                </c:pt>
                <c:pt idx="5">
                  <c:v>6.1277999999999855</c:v>
                </c:pt>
                <c:pt idx="6">
                  <c:v>6.1346499999999997</c:v>
                </c:pt>
                <c:pt idx="7">
                  <c:v>6.1414799999999996</c:v>
                </c:pt>
                <c:pt idx="8">
                  <c:v>6.1483299999999996</c:v>
                </c:pt>
                <c:pt idx="9">
                  <c:v>6.1551699999999965</c:v>
                </c:pt>
                <c:pt idx="10">
                  <c:v>6.1620199999999787</c:v>
                </c:pt>
                <c:pt idx="11">
                  <c:v>6.1688499999999955</c:v>
                </c:pt>
                <c:pt idx="12">
                  <c:v>6.1757</c:v>
                </c:pt>
                <c:pt idx="13">
                  <c:v>6.1825499999999955</c:v>
                </c:pt>
                <c:pt idx="14">
                  <c:v>6.1893799999999999</c:v>
                </c:pt>
                <c:pt idx="15">
                  <c:v>6.1962299999999999</c:v>
                </c:pt>
                <c:pt idx="16">
                  <c:v>6.2030700000000003</c:v>
                </c:pt>
                <c:pt idx="17">
                  <c:v>6.2099200000000003</c:v>
                </c:pt>
                <c:pt idx="18">
                  <c:v>6.2167700000000004</c:v>
                </c:pt>
                <c:pt idx="19">
                  <c:v>6.2236000000000002</c:v>
                </c:pt>
                <c:pt idx="20">
                  <c:v>6.2304500000000003</c:v>
                </c:pt>
                <c:pt idx="21">
                  <c:v>6.2372800000000002</c:v>
                </c:pt>
                <c:pt idx="22">
                  <c:v>6.2441299999999975</c:v>
                </c:pt>
                <c:pt idx="23">
                  <c:v>6.2509699999999997</c:v>
                </c:pt>
                <c:pt idx="24">
                  <c:v>6.2578199999999855</c:v>
                </c:pt>
                <c:pt idx="25">
                  <c:v>6.2646699999999997</c:v>
                </c:pt>
                <c:pt idx="26">
                  <c:v>6.2715000000000014</c:v>
                </c:pt>
                <c:pt idx="27">
                  <c:v>6.2783500000000014</c:v>
                </c:pt>
                <c:pt idx="28">
                  <c:v>6.2851799999999995</c:v>
                </c:pt>
                <c:pt idx="29">
                  <c:v>6.2920299999999996</c:v>
                </c:pt>
                <c:pt idx="30">
                  <c:v>6.2988799999999996</c:v>
                </c:pt>
                <c:pt idx="31">
                  <c:v>6.30572</c:v>
                </c:pt>
                <c:pt idx="32">
                  <c:v>6.3125699999999965</c:v>
                </c:pt>
                <c:pt idx="33">
                  <c:v>6.3193999999999999</c:v>
                </c:pt>
                <c:pt idx="34">
                  <c:v>6.3262499999999999</c:v>
                </c:pt>
                <c:pt idx="35">
                  <c:v>6.3330799999999998</c:v>
                </c:pt>
                <c:pt idx="36">
                  <c:v>6.3399299999999998</c:v>
                </c:pt>
                <c:pt idx="37">
                  <c:v>6.3467799999999999</c:v>
                </c:pt>
                <c:pt idx="38">
                  <c:v>6.3536200000000003</c:v>
                </c:pt>
                <c:pt idx="39">
                  <c:v>6.3604699999999985</c:v>
                </c:pt>
                <c:pt idx="40">
                  <c:v>6.3672999999999975</c:v>
                </c:pt>
                <c:pt idx="41">
                  <c:v>6.3741499999999975</c:v>
                </c:pt>
                <c:pt idx="42">
                  <c:v>6.3810000000000002</c:v>
                </c:pt>
                <c:pt idx="43">
                  <c:v>6.3878299999999975</c:v>
                </c:pt>
                <c:pt idx="44">
                  <c:v>6.3946799999999975</c:v>
                </c:pt>
                <c:pt idx="45">
                  <c:v>6.4015199999999997</c:v>
                </c:pt>
                <c:pt idx="46">
                  <c:v>6.4083700000000023</c:v>
                </c:pt>
                <c:pt idx="47">
                  <c:v>6.4151999999999996</c:v>
                </c:pt>
                <c:pt idx="48">
                  <c:v>6.4220499999999996</c:v>
                </c:pt>
                <c:pt idx="49">
                  <c:v>6.4288999999999996</c:v>
                </c:pt>
                <c:pt idx="50">
                  <c:v>6.4357300000000004</c:v>
                </c:pt>
                <c:pt idx="51">
                  <c:v>6.4425799999999995</c:v>
                </c:pt>
                <c:pt idx="52">
                  <c:v>6.4494199999999999</c:v>
                </c:pt>
                <c:pt idx="53">
                  <c:v>6.4562700000000124</c:v>
                </c:pt>
                <c:pt idx="54">
                  <c:v>6.4630999999999998</c:v>
                </c:pt>
                <c:pt idx="55">
                  <c:v>6.4699499999999999</c:v>
                </c:pt>
                <c:pt idx="56">
                  <c:v>6.4768000000000034</c:v>
                </c:pt>
                <c:pt idx="57">
                  <c:v>6.4836300000000024</c:v>
                </c:pt>
                <c:pt idx="58">
                  <c:v>6.4904799999999998</c:v>
                </c:pt>
                <c:pt idx="59">
                  <c:v>6.4973200000000002</c:v>
                </c:pt>
                <c:pt idx="60">
                  <c:v>6.5041699999999985</c:v>
                </c:pt>
                <c:pt idx="61">
                  <c:v>6.5110200000000003</c:v>
                </c:pt>
                <c:pt idx="62">
                  <c:v>6.5178499999999975</c:v>
                </c:pt>
                <c:pt idx="63">
                  <c:v>6.5246999999999975</c:v>
                </c:pt>
                <c:pt idx="64">
                  <c:v>6.5315300000000001</c:v>
                </c:pt>
                <c:pt idx="65">
                  <c:v>6.5383800000000001</c:v>
                </c:pt>
                <c:pt idx="66">
                  <c:v>6.5452199999999996</c:v>
                </c:pt>
                <c:pt idx="67">
                  <c:v>6.5520699999999996</c:v>
                </c:pt>
                <c:pt idx="68">
                  <c:v>6.5589199999999845</c:v>
                </c:pt>
                <c:pt idx="69">
                  <c:v>6.5657499999999995</c:v>
                </c:pt>
                <c:pt idx="70">
                  <c:v>6.5726000000000004</c:v>
                </c:pt>
                <c:pt idx="71">
                  <c:v>6.5794300000000003</c:v>
                </c:pt>
                <c:pt idx="72">
                  <c:v>6.5862800000000004</c:v>
                </c:pt>
                <c:pt idx="73">
                  <c:v>6.5931299999999995</c:v>
                </c:pt>
                <c:pt idx="74">
                  <c:v>6.5999699999999999</c:v>
                </c:pt>
                <c:pt idx="75">
                  <c:v>6.6068199999999955</c:v>
                </c:pt>
                <c:pt idx="76">
                  <c:v>6.6136499999999998</c:v>
                </c:pt>
                <c:pt idx="77">
                  <c:v>6.6204999999999945</c:v>
                </c:pt>
                <c:pt idx="78">
                  <c:v>6.6273299999999855</c:v>
                </c:pt>
                <c:pt idx="79">
                  <c:v>6.6341799999999855</c:v>
                </c:pt>
                <c:pt idx="80">
                  <c:v>6.6410299999999998</c:v>
                </c:pt>
                <c:pt idx="81">
                  <c:v>6.6478699999999975</c:v>
                </c:pt>
                <c:pt idx="82">
                  <c:v>6.6547199999999815</c:v>
                </c:pt>
                <c:pt idx="83">
                  <c:v>6.6615499999999965</c:v>
                </c:pt>
                <c:pt idx="84">
                  <c:v>6.6683999999999966</c:v>
                </c:pt>
                <c:pt idx="85">
                  <c:v>6.6752500000000001</c:v>
                </c:pt>
                <c:pt idx="86">
                  <c:v>6.6820799999999965</c:v>
                </c:pt>
                <c:pt idx="87">
                  <c:v>6.6889299999999965</c:v>
                </c:pt>
                <c:pt idx="88">
                  <c:v>6.6957699999999996</c:v>
                </c:pt>
                <c:pt idx="89">
                  <c:v>6.7026199999999996</c:v>
                </c:pt>
                <c:pt idx="90">
                  <c:v>6.7094500000000004</c:v>
                </c:pt>
                <c:pt idx="91">
                  <c:v>6.7163000000000004</c:v>
                </c:pt>
                <c:pt idx="92">
                  <c:v>6.7231499999999995</c:v>
                </c:pt>
                <c:pt idx="93">
                  <c:v>6.7299799999999985</c:v>
                </c:pt>
                <c:pt idx="94">
                  <c:v>6.7368300000000003</c:v>
                </c:pt>
                <c:pt idx="95">
                  <c:v>6.7436700000000034</c:v>
                </c:pt>
                <c:pt idx="96">
                  <c:v>6.7505199999999945</c:v>
                </c:pt>
                <c:pt idx="97">
                  <c:v>6.7573699999999999</c:v>
                </c:pt>
                <c:pt idx="98">
                  <c:v>6.7641999999999856</c:v>
                </c:pt>
                <c:pt idx="99">
                  <c:v>6.7710500000000033</c:v>
                </c:pt>
                <c:pt idx="100">
                  <c:v>6.7778799999999997</c:v>
                </c:pt>
                <c:pt idx="101">
                  <c:v>6.7847299999999997</c:v>
                </c:pt>
                <c:pt idx="102">
                  <c:v>6.7915700000000001</c:v>
                </c:pt>
                <c:pt idx="103">
                  <c:v>6.7984200000000001</c:v>
                </c:pt>
                <c:pt idx="104">
                  <c:v>6.8052700000000002</c:v>
                </c:pt>
                <c:pt idx="105">
                  <c:v>6.8120999999999965</c:v>
                </c:pt>
                <c:pt idx="106">
                  <c:v>6.8189499999999965</c:v>
                </c:pt>
                <c:pt idx="107">
                  <c:v>6.8257799999999955</c:v>
                </c:pt>
                <c:pt idx="108">
                  <c:v>6.83263</c:v>
                </c:pt>
                <c:pt idx="109">
                  <c:v>6.83948</c:v>
                </c:pt>
                <c:pt idx="110">
                  <c:v>6.8463200000000004</c:v>
                </c:pt>
                <c:pt idx="111">
                  <c:v>6.8531699999999995</c:v>
                </c:pt>
                <c:pt idx="112">
                  <c:v>6.8599999999999985</c:v>
                </c:pt>
                <c:pt idx="113">
                  <c:v>6.8668499999999995</c:v>
                </c:pt>
                <c:pt idx="114">
                  <c:v>6.8736800000000002</c:v>
                </c:pt>
                <c:pt idx="115">
                  <c:v>6.8805299999999985</c:v>
                </c:pt>
                <c:pt idx="116">
                  <c:v>6.8873799999999985</c:v>
                </c:pt>
                <c:pt idx="117">
                  <c:v>6.8942199999999945</c:v>
                </c:pt>
                <c:pt idx="118">
                  <c:v>6.9010700000000034</c:v>
                </c:pt>
                <c:pt idx="119">
                  <c:v>6.9078999999999997</c:v>
                </c:pt>
                <c:pt idx="120">
                  <c:v>6.9147499999999997</c:v>
                </c:pt>
                <c:pt idx="121">
                  <c:v>6.9215999999999998</c:v>
                </c:pt>
                <c:pt idx="122">
                  <c:v>6.9284299999999996</c:v>
                </c:pt>
                <c:pt idx="123">
                  <c:v>6.9352800000000014</c:v>
                </c:pt>
                <c:pt idx="124">
                  <c:v>6.9421200000000001</c:v>
                </c:pt>
                <c:pt idx="125">
                  <c:v>6.9489700000000001</c:v>
                </c:pt>
                <c:pt idx="126">
                  <c:v>6.9558</c:v>
                </c:pt>
                <c:pt idx="127">
                  <c:v>6.96265</c:v>
                </c:pt>
                <c:pt idx="128">
                  <c:v>6.9695</c:v>
                </c:pt>
                <c:pt idx="129">
                  <c:v>6.9763300000000124</c:v>
                </c:pt>
                <c:pt idx="130">
                  <c:v>6.9831799999999999</c:v>
                </c:pt>
                <c:pt idx="131">
                  <c:v>6.9900200000000003</c:v>
                </c:pt>
                <c:pt idx="132">
                  <c:v>6.9968700000000004</c:v>
                </c:pt>
                <c:pt idx="133">
                  <c:v>7.0037000000000003</c:v>
                </c:pt>
                <c:pt idx="134">
                  <c:v>7.0105499999999985</c:v>
                </c:pt>
                <c:pt idx="135">
                  <c:v>7.0173999999999985</c:v>
                </c:pt>
                <c:pt idx="136">
                  <c:v>7.0242299999999975</c:v>
                </c:pt>
                <c:pt idx="137">
                  <c:v>7.0310800000000002</c:v>
                </c:pt>
                <c:pt idx="138">
                  <c:v>7.0379199999999855</c:v>
                </c:pt>
                <c:pt idx="139">
                  <c:v>7.0447699999999998</c:v>
                </c:pt>
                <c:pt idx="140">
                  <c:v>7.0516199999999998</c:v>
                </c:pt>
                <c:pt idx="141">
                  <c:v>7.0584499999999997</c:v>
                </c:pt>
                <c:pt idx="142">
                  <c:v>7.0652999999999997</c:v>
                </c:pt>
                <c:pt idx="143">
                  <c:v>7.0721299999999996</c:v>
                </c:pt>
                <c:pt idx="144">
                  <c:v>7.0789799999999996</c:v>
                </c:pt>
                <c:pt idx="145">
                  <c:v>7.08582</c:v>
                </c:pt>
                <c:pt idx="146">
                  <c:v>7.09267</c:v>
                </c:pt>
                <c:pt idx="147">
                  <c:v>7.0995200000000001</c:v>
                </c:pt>
                <c:pt idx="148">
                  <c:v>7.1063499999999999</c:v>
                </c:pt>
                <c:pt idx="149">
                  <c:v>7.1132</c:v>
                </c:pt>
                <c:pt idx="150">
                  <c:v>7.1200299999999945</c:v>
                </c:pt>
                <c:pt idx="151">
                  <c:v>7.1268799999999946</c:v>
                </c:pt>
                <c:pt idx="152">
                  <c:v>7.1337299999999999</c:v>
                </c:pt>
                <c:pt idx="153">
                  <c:v>7.1405699999999985</c:v>
                </c:pt>
                <c:pt idx="154">
                  <c:v>7.1474199999999826</c:v>
                </c:pt>
                <c:pt idx="155">
                  <c:v>7.1542499999999976</c:v>
                </c:pt>
                <c:pt idx="156">
                  <c:v>7.1610999999999985</c:v>
                </c:pt>
                <c:pt idx="157">
                  <c:v>7.1679299999999797</c:v>
                </c:pt>
                <c:pt idx="158">
                  <c:v>7.1747799999999975</c:v>
                </c:pt>
                <c:pt idx="159">
                  <c:v>7.1816300000000002</c:v>
                </c:pt>
                <c:pt idx="160">
                  <c:v>7.1884699999999997</c:v>
                </c:pt>
                <c:pt idx="161">
                  <c:v>7.1953199999999855</c:v>
                </c:pt>
                <c:pt idx="162">
                  <c:v>7.2021499999999996</c:v>
                </c:pt>
                <c:pt idx="163">
                  <c:v>7.2089999999999996</c:v>
                </c:pt>
                <c:pt idx="164">
                  <c:v>7.2158499999999997</c:v>
                </c:pt>
                <c:pt idx="165">
                  <c:v>7.2226799999999995</c:v>
                </c:pt>
                <c:pt idx="166">
                  <c:v>7.2295299999999996</c:v>
                </c:pt>
                <c:pt idx="167">
                  <c:v>7.2363700000000124</c:v>
                </c:pt>
                <c:pt idx="168">
                  <c:v>7.2432200000000124</c:v>
                </c:pt>
                <c:pt idx="169">
                  <c:v>7.2500499999999999</c:v>
                </c:pt>
                <c:pt idx="170">
                  <c:v>7.2568999999999999</c:v>
                </c:pt>
                <c:pt idx="171">
                  <c:v>7.2637499999999999</c:v>
                </c:pt>
                <c:pt idx="172">
                  <c:v>7.2705799999999998</c:v>
                </c:pt>
                <c:pt idx="173">
                  <c:v>7.2774299999999998</c:v>
                </c:pt>
                <c:pt idx="174">
                  <c:v>7.2842700000000002</c:v>
                </c:pt>
                <c:pt idx="175">
                  <c:v>7.2911200000000003</c:v>
                </c:pt>
                <c:pt idx="176">
                  <c:v>7.2979699999999985</c:v>
                </c:pt>
                <c:pt idx="177">
                  <c:v>7.3047999999999975</c:v>
                </c:pt>
                <c:pt idx="178">
                  <c:v>7.3116500000000002</c:v>
                </c:pt>
                <c:pt idx="179">
                  <c:v>7.3184799999999965</c:v>
                </c:pt>
                <c:pt idx="180">
                  <c:v>7.3253299999999975</c:v>
                </c:pt>
                <c:pt idx="181">
                  <c:v>7.3321699999999996</c:v>
                </c:pt>
                <c:pt idx="182">
                  <c:v>7.3390199999999997</c:v>
                </c:pt>
                <c:pt idx="183">
                  <c:v>7.3458699999999997</c:v>
                </c:pt>
                <c:pt idx="184">
                  <c:v>7.3526999999999996</c:v>
                </c:pt>
                <c:pt idx="185">
                  <c:v>7.3595499999999996</c:v>
                </c:pt>
                <c:pt idx="186">
                  <c:v>7.3663799999999995</c:v>
                </c:pt>
                <c:pt idx="187">
                  <c:v>7.3732300000000004</c:v>
                </c:pt>
                <c:pt idx="188">
                  <c:v>7.3800799999999995</c:v>
                </c:pt>
                <c:pt idx="189">
                  <c:v>7.3869199999999955</c:v>
                </c:pt>
                <c:pt idx="190">
                  <c:v>7.39377</c:v>
                </c:pt>
                <c:pt idx="191">
                  <c:v>7.4005999999999998</c:v>
                </c:pt>
                <c:pt idx="192">
                  <c:v>7.4074499999999999</c:v>
                </c:pt>
                <c:pt idx="193">
                  <c:v>7.4142799999999998</c:v>
                </c:pt>
                <c:pt idx="194">
                  <c:v>7.4211299999999998</c:v>
                </c:pt>
                <c:pt idx="195">
                  <c:v>7.4279799999999945</c:v>
                </c:pt>
                <c:pt idx="196">
                  <c:v>7.4348200000000002</c:v>
                </c:pt>
                <c:pt idx="197">
                  <c:v>7.4416700000000162</c:v>
                </c:pt>
                <c:pt idx="198">
                  <c:v>7.4485000000000001</c:v>
                </c:pt>
                <c:pt idx="199">
                  <c:v>7.4553500000000001</c:v>
                </c:pt>
                <c:pt idx="200">
                  <c:v>7.4622000000000002</c:v>
                </c:pt>
                <c:pt idx="201">
                  <c:v>7.4690300000000001</c:v>
                </c:pt>
                <c:pt idx="202">
                  <c:v>7.4758800000000001</c:v>
                </c:pt>
                <c:pt idx="203">
                  <c:v>7.4827199999999996</c:v>
                </c:pt>
                <c:pt idx="204">
                  <c:v>7.4895700000000014</c:v>
                </c:pt>
                <c:pt idx="205">
                  <c:v>7.4964000000000004</c:v>
                </c:pt>
                <c:pt idx="206">
                  <c:v>7.5032500000000004</c:v>
                </c:pt>
                <c:pt idx="207">
                  <c:v>7.5100999999999996</c:v>
                </c:pt>
                <c:pt idx="208">
                  <c:v>7.5169299999999986</c:v>
                </c:pt>
                <c:pt idx="209">
                  <c:v>7.5237799999999995</c:v>
                </c:pt>
                <c:pt idx="210">
                  <c:v>7.5306199999999999</c:v>
                </c:pt>
                <c:pt idx="211">
                  <c:v>7.5374699999999999</c:v>
                </c:pt>
                <c:pt idx="212">
                  <c:v>7.5442999999999998</c:v>
                </c:pt>
                <c:pt idx="213">
                  <c:v>7.5511499999999998</c:v>
                </c:pt>
                <c:pt idx="214">
                  <c:v>7.5579999999999945</c:v>
                </c:pt>
                <c:pt idx="215">
                  <c:v>7.5648299999999855</c:v>
                </c:pt>
                <c:pt idx="216">
                  <c:v>7.5716800000000024</c:v>
                </c:pt>
                <c:pt idx="217">
                  <c:v>7.5785200000000001</c:v>
                </c:pt>
                <c:pt idx="218">
                  <c:v>7.5853700000000002</c:v>
                </c:pt>
                <c:pt idx="219">
                  <c:v>7.5922200000000002</c:v>
                </c:pt>
                <c:pt idx="220">
                  <c:v>7.5990500000000001</c:v>
                </c:pt>
                <c:pt idx="221">
                  <c:v>7.6058999999999966</c:v>
                </c:pt>
                <c:pt idx="222">
                  <c:v>7.6127299999999956</c:v>
                </c:pt>
                <c:pt idx="223">
                  <c:v>7.6195799999999965</c:v>
                </c:pt>
                <c:pt idx="224">
                  <c:v>7.6264199999999844</c:v>
                </c:pt>
                <c:pt idx="225">
                  <c:v>7.6332700000000004</c:v>
                </c:pt>
                <c:pt idx="226">
                  <c:v>7.6401199999999845</c:v>
                </c:pt>
                <c:pt idx="227">
                  <c:v>7.6469499999999995</c:v>
                </c:pt>
                <c:pt idx="228">
                  <c:v>7.6537999999999995</c:v>
                </c:pt>
                <c:pt idx="229">
                  <c:v>7.6606299999999985</c:v>
                </c:pt>
                <c:pt idx="230">
                  <c:v>7.6674799999999816</c:v>
                </c:pt>
                <c:pt idx="231">
                  <c:v>7.6743299999999985</c:v>
                </c:pt>
                <c:pt idx="232">
                  <c:v>7.6811699999999998</c:v>
                </c:pt>
                <c:pt idx="233">
                  <c:v>7.6880199999999945</c:v>
                </c:pt>
                <c:pt idx="234">
                  <c:v>7.6948499999999855</c:v>
                </c:pt>
                <c:pt idx="235">
                  <c:v>7.7017000000000024</c:v>
                </c:pt>
                <c:pt idx="236">
                  <c:v>7.7085299999999997</c:v>
                </c:pt>
                <c:pt idx="237">
                  <c:v>7.7153799999999997</c:v>
                </c:pt>
                <c:pt idx="238">
                  <c:v>7.7222299999999997</c:v>
                </c:pt>
                <c:pt idx="239">
                  <c:v>7.7290700000000001</c:v>
                </c:pt>
                <c:pt idx="240">
                  <c:v>7.7359200000000001</c:v>
                </c:pt>
                <c:pt idx="241">
                  <c:v>7.74275</c:v>
                </c:pt>
                <c:pt idx="242">
                  <c:v>7.7496000000000134</c:v>
                </c:pt>
                <c:pt idx="243">
                  <c:v>7.7564500000000001</c:v>
                </c:pt>
                <c:pt idx="244">
                  <c:v>7.76328</c:v>
                </c:pt>
                <c:pt idx="245">
                  <c:v>7.77013</c:v>
                </c:pt>
                <c:pt idx="246">
                  <c:v>7.7769700000000004</c:v>
                </c:pt>
                <c:pt idx="247">
                  <c:v>7.7838200000000004</c:v>
                </c:pt>
                <c:pt idx="248">
                  <c:v>7.7906500000000003</c:v>
                </c:pt>
                <c:pt idx="249">
                  <c:v>7.7974999999999985</c:v>
                </c:pt>
                <c:pt idx="250">
                  <c:v>7.8043499999999995</c:v>
                </c:pt>
                <c:pt idx="251">
                  <c:v>7.8111799999999985</c:v>
                </c:pt>
                <c:pt idx="252">
                  <c:v>7.8180299999999985</c:v>
                </c:pt>
                <c:pt idx="253">
                  <c:v>7.8248699999999856</c:v>
                </c:pt>
                <c:pt idx="254">
                  <c:v>7.8317199999999998</c:v>
                </c:pt>
                <c:pt idx="255">
                  <c:v>7.8385699999999998</c:v>
                </c:pt>
                <c:pt idx="256">
                  <c:v>7.8453999999999997</c:v>
                </c:pt>
                <c:pt idx="257">
                  <c:v>7.8522499999999997</c:v>
                </c:pt>
                <c:pt idx="258">
                  <c:v>7.8590799999999996</c:v>
                </c:pt>
                <c:pt idx="259">
                  <c:v>7.8659299999999845</c:v>
                </c:pt>
                <c:pt idx="260">
                  <c:v>7.87277</c:v>
                </c:pt>
                <c:pt idx="261">
                  <c:v>7.8796200000000134</c:v>
                </c:pt>
                <c:pt idx="262">
                  <c:v>7.8864700000000001</c:v>
                </c:pt>
                <c:pt idx="263">
                  <c:v>7.8933</c:v>
                </c:pt>
                <c:pt idx="264">
                  <c:v>7.90015</c:v>
                </c:pt>
                <c:pt idx="265">
                  <c:v>7.9069799999999999</c:v>
                </c:pt>
                <c:pt idx="266">
                  <c:v>7.9138299999999999</c:v>
                </c:pt>
                <c:pt idx="267">
                  <c:v>7.9206799999999999</c:v>
                </c:pt>
                <c:pt idx="268">
                  <c:v>7.9275199999999844</c:v>
                </c:pt>
                <c:pt idx="269">
                  <c:v>7.9343700000000004</c:v>
                </c:pt>
                <c:pt idx="270">
                  <c:v>7.941200000000018</c:v>
                </c:pt>
                <c:pt idx="271">
                  <c:v>7.9480500000000003</c:v>
                </c:pt>
                <c:pt idx="272">
                  <c:v>7.9548799999999975</c:v>
                </c:pt>
                <c:pt idx="273">
                  <c:v>7.9617300000000002</c:v>
                </c:pt>
                <c:pt idx="274">
                  <c:v>7.9685799999999976</c:v>
                </c:pt>
                <c:pt idx="275">
                  <c:v>7.9754199999999997</c:v>
                </c:pt>
                <c:pt idx="276">
                  <c:v>7.9822700000000024</c:v>
                </c:pt>
                <c:pt idx="277">
                  <c:v>7.9891000000000014</c:v>
                </c:pt>
                <c:pt idx="278">
                  <c:v>7.9959499999999997</c:v>
                </c:pt>
                <c:pt idx="279">
                  <c:v>8.0028000000000006</c:v>
                </c:pt>
                <c:pt idx="280">
                  <c:v>8.0096300000000067</c:v>
                </c:pt>
                <c:pt idx="281">
                  <c:v>8.0164800000000067</c:v>
                </c:pt>
                <c:pt idx="282">
                  <c:v>8.0233199999999982</c:v>
                </c:pt>
                <c:pt idx="283">
                  <c:v>8.0301699999999983</c:v>
                </c:pt>
                <c:pt idx="284">
                  <c:v>8.036999999999999</c:v>
                </c:pt>
                <c:pt idx="285">
                  <c:v>8.0438499999999991</c:v>
                </c:pt>
                <c:pt idx="286">
                  <c:v>8.0507000000000026</c:v>
                </c:pt>
                <c:pt idx="287">
                  <c:v>8.0575300000000247</c:v>
                </c:pt>
                <c:pt idx="288">
                  <c:v>8.0643800000000017</c:v>
                </c:pt>
                <c:pt idx="289">
                  <c:v>8.0712199999999985</c:v>
                </c:pt>
                <c:pt idx="290">
                  <c:v>8.0780699999999985</c:v>
                </c:pt>
                <c:pt idx="291">
                  <c:v>8.0849000000000011</c:v>
                </c:pt>
                <c:pt idx="292">
                  <c:v>8.0917500000000011</c:v>
                </c:pt>
                <c:pt idx="293">
                  <c:v>8.0986000000000011</c:v>
                </c:pt>
                <c:pt idx="294">
                  <c:v>8.1054300000000268</c:v>
                </c:pt>
                <c:pt idx="295">
                  <c:v>8.1122800000000002</c:v>
                </c:pt>
                <c:pt idx="296">
                  <c:v>8.1191199999999988</c:v>
                </c:pt>
                <c:pt idx="297">
                  <c:v>8.1259699999999988</c:v>
                </c:pt>
                <c:pt idx="298">
                  <c:v>8.1328199999999988</c:v>
                </c:pt>
                <c:pt idx="299">
                  <c:v>8.1396500000000014</c:v>
                </c:pt>
                <c:pt idx="300">
                  <c:v>8.1465000000000014</c:v>
                </c:pt>
                <c:pt idx="301">
                  <c:v>8.1533300000000004</c:v>
                </c:pt>
                <c:pt idx="302">
                  <c:v>8.1601800000000004</c:v>
                </c:pt>
                <c:pt idx="303">
                  <c:v>8.1670199999999991</c:v>
                </c:pt>
                <c:pt idx="304">
                  <c:v>8.1738700000000009</c:v>
                </c:pt>
                <c:pt idx="305">
                  <c:v>8.1807200000000009</c:v>
                </c:pt>
                <c:pt idx="306">
                  <c:v>8.1875500000000034</c:v>
                </c:pt>
                <c:pt idx="307">
                  <c:v>8.1944000000000017</c:v>
                </c:pt>
                <c:pt idx="308">
                  <c:v>8.2012299999999989</c:v>
                </c:pt>
                <c:pt idx="309">
                  <c:v>8.2080799999999989</c:v>
                </c:pt>
                <c:pt idx="310">
                  <c:v>8.214929999999999</c:v>
                </c:pt>
                <c:pt idx="311">
                  <c:v>8.2217699999999994</c:v>
                </c:pt>
                <c:pt idx="312">
                  <c:v>8.2286199999999994</c:v>
                </c:pt>
                <c:pt idx="313">
                  <c:v>8.2354500000000002</c:v>
                </c:pt>
                <c:pt idx="314">
                  <c:v>8.2422999999999984</c:v>
                </c:pt>
                <c:pt idx="315">
                  <c:v>8.2491299999999992</c:v>
                </c:pt>
                <c:pt idx="316">
                  <c:v>8.2559800000000028</c:v>
                </c:pt>
                <c:pt idx="317">
                  <c:v>8.2628300000000028</c:v>
                </c:pt>
                <c:pt idx="318">
                  <c:v>8.2696700000000014</c:v>
                </c:pt>
                <c:pt idx="319">
                  <c:v>8.2765200000000014</c:v>
                </c:pt>
                <c:pt idx="320">
                  <c:v>8.2833499999999987</c:v>
                </c:pt>
                <c:pt idx="321">
                  <c:v>8.2901999999999987</c:v>
                </c:pt>
                <c:pt idx="322">
                  <c:v>8.2970499999999987</c:v>
                </c:pt>
                <c:pt idx="323">
                  <c:v>8.3038800000000048</c:v>
                </c:pt>
                <c:pt idx="324">
                  <c:v>8.3107300000000048</c:v>
                </c:pt>
                <c:pt idx="325">
                  <c:v>8.3175700000000035</c:v>
                </c:pt>
                <c:pt idx="326">
                  <c:v>8.3244200000000035</c:v>
                </c:pt>
                <c:pt idx="327">
                  <c:v>8.3312500000000025</c:v>
                </c:pt>
                <c:pt idx="328">
                  <c:v>8.338099999999999</c:v>
                </c:pt>
                <c:pt idx="329">
                  <c:v>8.344949999999999</c:v>
                </c:pt>
                <c:pt idx="330">
                  <c:v>8.3517800000000246</c:v>
                </c:pt>
                <c:pt idx="331">
                  <c:v>8.3586300000000247</c:v>
                </c:pt>
                <c:pt idx="332">
                  <c:v>8.3654700000000268</c:v>
                </c:pt>
                <c:pt idx="333">
                  <c:v>8.3723200000000002</c:v>
                </c:pt>
                <c:pt idx="334">
                  <c:v>8.3791700000000002</c:v>
                </c:pt>
                <c:pt idx="335">
                  <c:v>8.3860000000000028</c:v>
                </c:pt>
                <c:pt idx="336">
                  <c:v>8.3928500000000028</c:v>
                </c:pt>
                <c:pt idx="337">
                  <c:v>8.3996800000000267</c:v>
                </c:pt>
                <c:pt idx="338">
                  <c:v>8.4065300000000267</c:v>
                </c:pt>
                <c:pt idx="339">
                  <c:v>8.4133699999999987</c:v>
                </c:pt>
                <c:pt idx="340">
                  <c:v>8.4202199999999987</c:v>
                </c:pt>
                <c:pt idx="341">
                  <c:v>8.4270699999999987</c:v>
                </c:pt>
                <c:pt idx="342">
                  <c:v>8.4339000000000013</c:v>
                </c:pt>
                <c:pt idx="343">
                  <c:v>8.4407500000000013</c:v>
                </c:pt>
                <c:pt idx="344">
                  <c:v>8.4475800000000003</c:v>
                </c:pt>
                <c:pt idx="345">
                  <c:v>8.4544300000000359</c:v>
                </c:pt>
                <c:pt idx="346">
                  <c:v>8.4612800000000004</c:v>
                </c:pt>
                <c:pt idx="347">
                  <c:v>8.468119999999999</c:v>
                </c:pt>
                <c:pt idx="348">
                  <c:v>8.474969999999999</c:v>
                </c:pt>
                <c:pt idx="349">
                  <c:v>8.4818000000000016</c:v>
                </c:pt>
                <c:pt idx="350">
                  <c:v>8.4886500000000016</c:v>
                </c:pt>
                <c:pt idx="351">
                  <c:v>8.4954800000000379</c:v>
                </c:pt>
                <c:pt idx="352">
                  <c:v>8.5023300000000006</c:v>
                </c:pt>
                <c:pt idx="353">
                  <c:v>8.5091800000000006</c:v>
                </c:pt>
                <c:pt idx="354">
                  <c:v>8.516020000000001</c:v>
                </c:pt>
                <c:pt idx="355">
                  <c:v>8.5228700000000011</c:v>
                </c:pt>
                <c:pt idx="356">
                  <c:v>8.5297000000000001</c:v>
                </c:pt>
                <c:pt idx="357">
                  <c:v>8.5365500000000001</c:v>
                </c:pt>
                <c:pt idx="358">
                  <c:v>8.5434000000000001</c:v>
                </c:pt>
                <c:pt idx="359">
                  <c:v>8.5502300000000027</c:v>
                </c:pt>
                <c:pt idx="360">
                  <c:v>8.5570800000000027</c:v>
                </c:pt>
                <c:pt idx="361">
                  <c:v>8.5639200000000013</c:v>
                </c:pt>
                <c:pt idx="362">
                  <c:v>8.5707700000000013</c:v>
                </c:pt>
                <c:pt idx="363">
                  <c:v>8.5776000000000003</c:v>
                </c:pt>
                <c:pt idx="364">
                  <c:v>8.5844500000000004</c:v>
                </c:pt>
                <c:pt idx="365">
                  <c:v>8.5912999999999986</c:v>
                </c:pt>
                <c:pt idx="366">
                  <c:v>8.5981299999999994</c:v>
                </c:pt>
                <c:pt idx="367">
                  <c:v>8.6049799999999994</c:v>
                </c:pt>
                <c:pt idx="368">
                  <c:v>8.6118199999999998</c:v>
                </c:pt>
                <c:pt idx="369">
                  <c:v>8.6186699999999998</c:v>
                </c:pt>
                <c:pt idx="370">
                  <c:v>8.6255000000000006</c:v>
                </c:pt>
                <c:pt idx="371">
                  <c:v>8.6323500000000024</c:v>
                </c:pt>
                <c:pt idx="372">
                  <c:v>8.6392000000000024</c:v>
                </c:pt>
                <c:pt idx="373">
                  <c:v>8.6460299999999997</c:v>
                </c:pt>
                <c:pt idx="374">
                  <c:v>8.6528800000000068</c:v>
                </c:pt>
                <c:pt idx="375">
                  <c:v>8.6597200000000001</c:v>
                </c:pt>
                <c:pt idx="376">
                  <c:v>8.6665700000000001</c:v>
                </c:pt>
                <c:pt idx="377">
                  <c:v>8.6734200000000001</c:v>
                </c:pt>
                <c:pt idx="378">
                  <c:v>8.6802500000000009</c:v>
                </c:pt>
                <c:pt idx="379">
                  <c:v>8.6871000000000009</c:v>
                </c:pt>
                <c:pt idx="380">
                  <c:v>8.6939300000000017</c:v>
                </c:pt>
                <c:pt idx="381">
                  <c:v>8.70078</c:v>
                </c:pt>
                <c:pt idx="382">
                  <c:v>8.7076199999999986</c:v>
                </c:pt>
                <c:pt idx="383">
                  <c:v>8.7144699999999986</c:v>
                </c:pt>
                <c:pt idx="384">
                  <c:v>8.7213199999999969</c:v>
                </c:pt>
                <c:pt idx="385">
                  <c:v>8.7281499999999994</c:v>
                </c:pt>
                <c:pt idx="386">
                  <c:v>8.7349999999999994</c:v>
                </c:pt>
                <c:pt idx="387">
                  <c:v>8.7418299999999984</c:v>
                </c:pt>
                <c:pt idx="388">
                  <c:v>8.7486799999999985</c:v>
                </c:pt>
                <c:pt idx="389">
                  <c:v>8.755530000000034</c:v>
                </c:pt>
                <c:pt idx="390">
                  <c:v>8.7623700000000024</c:v>
                </c:pt>
                <c:pt idx="391">
                  <c:v>8.7692200000000025</c:v>
                </c:pt>
                <c:pt idx="392">
                  <c:v>8.7760500000000015</c:v>
                </c:pt>
                <c:pt idx="393">
                  <c:v>8.7829000000000015</c:v>
                </c:pt>
                <c:pt idx="394">
                  <c:v>8.7897300000000005</c:v>
                </c:pt>
                <c:pt idx="395">
                  <c:v>8.7965800000000005</c:v>
                </c:pt>
                <c:pt idx="396">
                  <c:v>8.8034300000000361</c:v>
                </c:pt>
                <c:pt idx="397">
                  <c:v>8.8102700000000009</c:v>
                </c:pt>
                <c:pt idx="398">
                  <c:v>8.817120000000001</c:v>
                </c:pt>
                <c:pt idx="399">
                  <c:v>8.82395</c:v>
                </c:pt>
                <c:pt idx="400">
                  <c:v>8.8308</c:v>
                </c:pt>
                <c:pt idx="401">
                  <c:v>8.83765</c:v>
                </c:pt>
                <c:pt idx="402">
                  <c:v>8.8444800000000008</c:v>
                </c:pt>
                <c:pt idx="403">
                  <c:v>8.8513300000000008</c:v>
                </c:pt>
                <c:pt idx="404">
                  <c:v>8.8581700000000012</c:v>
                </c:pt>
                <c:pt idx="405">
                  <c:v>8.8650200000000048</c:v>
                </c:pt>
                <c:pt idx="406">
                  <c:v>8.8718500000000002</c:v>
                </c:pt>
                <c:pt idx="407">
                  <c:v>8.8787000000000003</c:v>
                </c:pt>
                <c:pt idx="408">
                  <c:v>8.885550000000034</c:v>
                </c:pt>
                <c:pt idx="409">
                  <c:v>8.8923800000000028</c:v>
                </c:pt>
                <c:pt idx="410">
                  <c:v>8.8992300000000046</c:v>
                </c:pt>
                <c:pt idx="411">
                  <c:v>8.9060700000000015</c:v>
                </c:pt>
                <c:pt idx="412">
                  <c:v>8.9129200000000015</c:v>
                </c:pt>
                <c:pt idx="413">
                  <c:v>8.9197700000000015</c:v>
                </c:pt>
                <c:pt idx="414">
                  <c:v>8.9266000000000005</c:v>
                </c:pt>
                <c:pt idx="415">
                  <c:v>8.9334500000000006</c:v>
                </c:pt>
                <c:pt idx="416">
                  <c:v>8.9402799999999996</c:v>
                </c:pt>
                <c:pt idx="417">
                  <c:v>8.9471299999999996</c:v>
                </c:pt>
                <c:pt idx="418">
                  <c:v>8.95397</c:v>
                </c:pt>
                <c:pt idx="419">
                  <c:v>8.96082</c:v>
                </c:pt>
                <c:pt idx="420">
                  <c:v>8.96767</c:v>
                </c:pt>
                <c:pt idx="421">
                  <c:v>8.9745000000000008</c:v>
                </c:pt>
                <c:pt idx="422">
                  <c:v>8.9813499999999991</c:v>
                </c:pt>
                <c:pt idx="423">
                  <c:v>8.9881799999999998</c:v>
                </c:pt>
                <c:pt idx="424">
                  <c:v>8.9950300000000247</c:v>
                </c:pt>
                <c:pt idx="425">
                  <c:v>9.0018800000000017</c:v>
                </c:pt>
                <c:pt idx="426">
                  <c:v>9.0087199999999985</c:v>
                </c:pt>
                <c:pt idx="427">
                  <c:v>9.0155700000000003</c:v>
                </c:pt>
                <c:pt idx="428">
                  <c:v>9.0224000000000046</c:v>
                </c:pt>
                <c:pt idx="429">
                  <c:v>9.0292500000000011</c:v>
                </c:pt>
                <c:pt idx="430">
                  <c:v>9.0360800000000001</c:v>
                </c:pt>
                <c:pt idx="431">
                  <c:v>9.0429300000000001</c:v>
                </c:pt>
                <c:pt idx="432">
                  <c:v>9.0497800000000002</c:v>
                </c:pt>
                <c:pt idx="433">
                  <c:v>9.0566200000000006</c:v>
                </c:pt>
                <c:pt idx="434">
                  <c:v>9.0634700000000006</c:v>
                </c:pt>
                <c:pt idx="435">
                  <c:v>9.0703000000000014</c:v>
                </c:pt>
                <c:pt idx="436">
                  <c:v>9.0771500000000014</c:v>
                </c:pt>
                <c:pt idx="437">
                  <c:v>9.0840000000000014</c:v>
                </c:pt>
                <c:pt idx="438">
                  <c:v>9.0908300000000004</c:v>
                </c:pt>
                <c:pt idx="439">
                  <c:v>9.0976800000000004</c:v>
                </c:pt>
                <c:pt idx="440">
                  <c:v>9.1045199999999991</c:v>
                </c:pt>
                <c:pt idx="441">
                  <c:v>9.1113699999999991</c:v>
                </c:pt>
                <c:pt idx="442">
                  <c:v>9.1182000000000016</c:v>
                </c:pt>
                <c:pt idx="443">
                  <c:v>9.1250500000000034</c:v>
                </c:pt>
                <c:pt idx="444">
                  <c:v>9.1319000000000017</c:v>
                </c:pt>
                <c:pt idx="445">
                  <c:v>9.1387299999999989</c:v>
                </c:pt>
                <c:pt idx="446">
                  <c:v>9.1455800000000007</c:v>
                </c:pt>
                <c:pt idx="447">
                  <c:v>9.1524200000000047</c:v>
                </c:pt>
                <c:pt idx="448">
                  <c:v>9.1592700000000011</c:v>
                </c:pt>
                <c:pt idx="449">
                  <c:v>9.1661000000000001</c:v>
                </c:pt>
                <c:pt idx="450">
                  <c:v>9.1729500000000002</c:v>
                </c:pt>
                <c:pt idx="451">
                  <c:v>9.1798000000000002</c:v>
                </c:pt>
                <c:pt idx="452">
                  <c:v>9.1866300000000027</c:v>
                </c:pt>
                <c:pt idx="453">
                  <c:v>9.1934800000000028</c:v>
                </c:pt>
                <c:pt idx="454">
                  <c:v>9.2003199999999996</c:v>
                </c:pt>
                <c:pt idx="455">
                  <c:v>9.2071699999999996</c:v>
                </c:pt>
                <c:pt idx="456">
                  <c:v>9.2140199999999997</c:v>
                </c:pt>
                <c:pt idx="457">
                  <c:v>9.2208499999999987</c:v>
                </c:pt>
                <c:pt idx="458">
                  <c:v>9.2276999999999987</c:v>
                </c:pt>
                <c:pt idx="459">
                  <c:v>9.2345299999999995</c:v>
                </c:pt>
                <c:pt idx="460">
                  <c:v>9.2413799999999959</c:v>
                </c:pt>
                <c:pt idx="461">
                  <c:v>9.2482199999999999</c:v>
                </c:pt>
                <c:pt idx="462">
                  <c:v>9.2550700000000035</c:v>
                </c:pt>
                <c:pt idx="463">
                  <c:v>9.2619200000000017</c:v>
                </c:pt>
                <c:pt idx="464">
                  <c:v>9.2687500000000025</c:v>
                </c:pt>
                <c:pt idx="465">
                  <c:v>9.2756000000000007</c:v>
                </c:pt>
                <c:pt idx="466">
                  <c:v>9.2824300000000068</c:v>
                </c:pt>
                <c:pt idx="467">
                  <c:v>9.2892799999999998</c:v>
                </c:pt>
                <c:pt idx="468">
                  <c:v>9.2961299999999998</c:v>
                </c:pt>
                <c:pt idx="469">
                  <c:v>9.3029700000000002</c:v>
                </c:pt>
                <c:pt idx="470">
                  <c:v>9.3098200000000002</c:v>
                </c:pt>
                <c:pt idx="471">
                  <c:v>9.3166500000000028</c:v>
                </c:pt>
                <c:pt idx="472">
                  <c:v>9.3235000000000028</c:v>
                </c:pt>
                <c:pt idx="473">
                  <c:v>9.33033</c:v>
                </c:pt>
                <c:pt idx="474">
                  <c:v>9.33718</c:v>
                </c:pt>
                <c:pt idx="475">
                  <c:v>9.3440300000000001</c:v>
                </c:pt>
                <c:pt idx="476">
                  <c:v>9.3508700000000005</c:v>
                </c:pt>
                <c:pt idx="477">
                  <c:v>9.3577200000000005</c:v>
                </c:pt>
                <c:pt idx="478">
                  <c:v>9.3645500000000048</c:v>
                </c:pt>
                <c:pt idx="479">
                  <c:v>9.3714000000000048</c:v>
                </c:pt>
                <c:pt idx="480">
                  <c:v>9.3782500000000013</c:v>
                </c:pt>
                <c:pt idx="481">
                  <c:v>9.3850800000000358</c:v>
                </c:pt>
                <c:pt idx="482">
                  <c:v>9.3919300000000003</c:v>
                </c:pt>
                <c:pt idx="483">
                  <c:v>9.398769999999999</c:v>
                </c:pt>
                <c:pt idx="484">
                  <c:v>9.4056200000000008</c:v>
                </c:pt>
                <c:pt idx="485">
                  <c:v>9.4124500000000246</c:v>
                </c:pt>
                <c:pt idx="486">
                  <c:v>9.4193000000000016</c:v>
                </c:pt>
                <c:pt idx="487">
                  <c:v>9.4261500000000016</c:v>
                </c:pt>
                <c:pt idx="488">
                  <c:v>9.4329800000000006</c:v>
                </c:pt>
                <c:pt idx="489">
                  <c:v>9.4398300000000006</c:v>
                </c:pt>
                <c:pt idx="490">
                  <c:v>9.446670000000001</c:v>
                </c:pt>
                <c:pt idx="491">
                  <c:v>9.4535200000000028</c:v>
                </c:pt>
                <c:pt idx="492">
                  <c:v>9.4603700000000011</c:v>
                </c:pt>
                <c:pt idx="493">
                  <c:v>9.4672000000000001</c:v>
                </c:pt>
                <c:pt idx="494">
                  <c:v>9.4740500000000001</c:v>
                </c:pt>
                <c:pt idx="495">
                  <c:v>9.4808800000000026</c:v>
                </c:pt>
                <c:pt idx="496">
                  <c:v>9.4877300000000027</c:v>
                </c:pt>
                <c:pt idx="497">
                  <c:v>9.4945700000000013</c:v>
                </c:pt>
                <c:pt idx="498">
                  <c:v>9.5014200000000013</c:v>
                </c:pt>
                <c:pt idx="499">
                  <c:v>9.5082699999999996</c:v>
                </c:pt>
                <c:pt idx="500">
                  <c:v>9.5151000000000003</c:v>
                </c:pt>
                <c:pt idx="501">
                  <c:v>9.5219499999999986</c:v>
                </c:pt>
                <c:pt idx="502">
                  <c:v>9.5287799999999994</c:v>
                </c:pt>
                <c:pt idx="503">
                  <c:v>9.5356300000000047</c:v>
                </c:pt>
                <c:pt idx="504">
                  <c:v>9.5424800000000047</c:v>
                </c:pt>
                <c:pt idx="505">
                  <c:v>9.5493199999999998</c:v>
                </c:pt>
                <c:pt idx="506">
                  <c:v>9.5561700000000016</c:v>
                </c:pt>
                <c:pt idx="507">
                  <c:v>9.5630000000000006</c:v>
                </c:pt>
                <c:pt idx="508">
                  <c:v>9.5698500000000006</c:v>
                </c:pt>
                <c:pt idx="509">
                  <c:v>9.5766800000000067</c:v>
                </c:pt>
                <c:pt idx="510">
                  <c:v>9.5835300000000068</c:v>
                </c:pt>
                <c:pt idx="511">
                  <c:v>9.5903799999999997</c:v>
                </c:pt>
                <c:pt idx="512">
                  <c:v>9.5972199999999983</c:v>
                </c:pt>
                <c:pt idx="513">
                  <c:v>9.6040699999999983</c:v>
                </c:pt>
                <c:pt idx="514">
                  <c:v>9.6109000000000009</c:v>
                </c:pt>
                <c:pt idx="515">
                  <c:v>9.6177500000000009</c:v>
                </c:pt>
                <c:pt idx="516">
                  <c:v>9.6246000000000009</c:v>
                </c:pt>
                <c:pt idx="517">
                  <c:v>9.6314300000000017</c:v>
                </c:pt>
                <c:pt idx="518">
                  <c:v>9.6382799999999982</c:v>
                </c:pt>
                <c:pt idx="519">
                  <c:v>9.6451199999999986</c:v>
                </c:pt>
                <c:pt idx="520">
                  <c:v>9.6519699999999986</c:v>
                </c:pt>
                <c:pt idx="521">
                  <c:v>9.6588000000000012</c:v>
                </c:pt>
                <c:pt idx="522">
                  <c:v>9.6656500000000047</c:v>
                </c:pt>
                <c:pt idx="523">
                  <c:v>9.6725000000000048</c:v>
                </c:pt>
                <c:pt idx="524">
                  <c:v>9.6793300000000002</c:v>
                </c:pt>
                <c:pt idx="525">
                  <c:v>9.6861800000000002</c:v>
                </c:pt>
                <c:pt idx="526">
                  <c:v>9.6930200000000024</c:v>
                </c:pt>
                <c:pt idx="527">
                  <c:v>9.6998700000000024</c:v>
                </c:pt>
                <c:pt idx="528">
                  <c:v>9.7067000000000014</c:v>
                </c:pt>
                <c:pt idx="529">
                  <c:v>9.7135500000000015</c:v>
                </c:pt>
                <c:pt idx="530">
                  <c:v>9.7203999999999997</c:v>
                </c:pt>
                <c:pt idx="531">
                  <c:v>9.7272299999999987</c:v>
                </c:pt>
                <c:pt idx="532">
                  <c:v>9.7340799999999987</c:v>
                </c:pt>
                <c:pt idx="533">
                  <c:v>9.7409199999999991</c:v>
                </c:pt>
                <c:pt idx="534">
                  <c:v>9.7477699999999992</c:v>
                </c:pt>
                <c:pt idx="535">
                  <c:v>9.754620000000001</c:v>
                </c:pt>
                <c:pt idx="536">
                  <c:v>9.76145</c:v>
                </c:pt>
                <c:pt idx="537">
                  <c:v>9.7682999999999982</c:v>
                </c:pt>
                <c:pt idx="538">
                  <c:v>9.7751300000000008</c:v>
                </c:pt>
                <c:pt idx="539">
                  <c:v>9.781979999999999</c:v>
                </c:pt>
                <c:pt idx="540">
                  <c:v>9.7888199999999994</c:v>
                </c:pt>
                <c:pt idx="541">
                  <c:v>9.7956700000000012</c:v>
                </c:pt>
                <c:pt idx="542">
                  <c:v>9.8025200000000048</c:v>
                </c:pt>
                <c:pt idx="543">
                  <c:v>9.8093500000000002</c:v>
                </c:pt>
                <c:pt idx="544">
                  <c:v>9.8162000000000003</c:v>
                </c:pt>
                <c:pt idx="545">
                  <c:v>9.8230300000000028</c:v>
                </c:pt>
                <c:pt idx="546">
                  <c:v>9.8298800000000028</c:v>
                </c:pt>
                <c:pt idx="547">
                  <c:v>9.8367300000000046</c:v>
                </c:pt>
                <c:pt idx="548">
                  <c:v>9.8435700000000015</c:v>
                </c:pt>
                <c:pt idx="549">
                  <c:v>9.8504200000000068</c:v>
                </c:pt>
                <c:pt idx="550">
                  <c:v>9.8572500000000005</c:v>
                </c:pt>
                <c:pt idx="551">
                  <c:v>9.8641000000000005</c:v>
                </c:pt>
                <c:pt idx="552">
                  <c:v>9.8709300000000066</c:v>
                </c:pt>
                <c:pt idx="553">
                  <c:v>9.8777800000000067</c:v>
                </c:pt>
                <c:pt idx="554">
                  <c:v>9.8846300000000067</c:v>
                </c:pt>
                <c:pt idx="555">
                  <c:v>9.89147</c:v>
                </c:pt>
                <c:pt idx="556">
                  <c:v>9.8983199999999982</c:v>
                </c:pt>
                <c:pt idx="557">
                  <c:v>9.9051500000000008</c:v>
                </c:pt>
                <c:pt idx="558">
                  <c:v>9.9120000000000008</c:v>
                </c:pt>
                <c:pt idx="559">
                  <c:v>9.9188499999999991</c:v>
                </c:pt>
                <c:pt idx="560">
                  <c:v>9.9256800000000247</c:v>
                </c:pt>
                <c:pt idx="561">
                  <c:v>9.9325300000000247</c:v>
                </c:pt>
                <c:pt idx="562">
                  <c:v>9.9393699999999985</c:v>
                </c:pt>
                <c:pt idx="563">
                  <c:v>9.9462199999999985</c:v>
                </c:pt>
                <c:pt idx="564">
                  <c:v>9.9530500000000028</c:v>
                </c:pt>
                <c:pt idx="565">
                  <c:v>9.9599000000000046</c:v>
                </c:pt>
                <c:pt idx="566">
                  <c:v>9.9667500000000047</c:v>
                </c:pt>
                <c:pt idx="567">
                  <c:v>9.9735800000000268</c:v>
                </c:pt>
                <c:pt idx="568">
                  <c:v>9.9804300000000268</c:v>
                </c:pt>
                <c:pt idx="569">
                  <c:v>9.9872699999999988</c:v>
                </c:pt>
                <c:pt idx="570">
                  <c:v>9.9941199999999988</c:v>
                </c:pt>
                <c:pt idx="571">
                  <c:v>10.001000000000001</c:v>
                </c:pt>
                <c:pt idx="572">
                  <c:v>10.0078</c:v>
                </c:pt>
                <c:pt idx="573">
                  <c:v>10.014700000000001</c:v>
                </c:pt>
                <c:pt idx="574">
                  <c:v>10.0215</c:v>
                </c:pt>
                <c:pt idx="575">
                  <c:v>10.028299999999998</c:v>
                </c:pt>
                <c:pt idx="576">
                  <c:v>10.0352</c:v>
                </c:pt>
                <c:pt idx="577">
                  <c:v>10.042</c:v>
                </c:pt>
                <c:pt idx="578">
                  <c:v>10.048899999999998</c:v>
                </c:pt>
                <c:pt idx="579">
                  <c:v>10.055700000000034</c:v>
                </c:pt>
                <c:pt idx="580">
                  <c:v>10.062600000000026</c:v>
                </c:pt>
                <c:pt idx="581">
                  <c:v>10.069400000000034</c:v>
                </c:pt>
                <c:pt idx="582">
                  <c:v>10.0762</c:v>
                </c:pt>
                <c:pt idx="583">
                  <c:v>10.0831</c:v>
                </c:pt>
                <c:pt idx="584">
                  <c:v>10.0899</c:v>
                </c:pt>
                <c:pt idx="585">
                  <c:v>10.0968</c:v>
                </c:pt>
                <c:pt idx="586">
                  <c:v>10.1036</c:v>
                </c:pt>
                <c:pt idx="587">
                  <c:v>10.1105</c:v>
                </c:pt>
                <c:pt idx="588">
                  <c:v>10.117299999999998</c:v>
                </c:pt>
                <c:pt idx="589">
                  <c:v>10.124099999999999</c:v>
                </c:pt>
                <c:pt idx="590">
                  <c:v>10.130999999999998</c:v>
                </c:pt>
                <c:pt idx="591">
                  <c:v>10.137799999999999</c:v>
                </c:pt>
                <c:pt idx="592">
                  <c:v>10.144699999999998</c:v>
                </c:pt>
                <c:pt idx="593">
                  <c:v>10.1515</c:v>
                </c:pt>
                <c:pt idx="594">
                  <c:v>10.1584</c:v>
                </c:pt>
                <c:pt idx="595">
                  <c:v>10.1652</c:v>
                </c:pt>
                <c:pt idx="596">
                  <c:v>10.172000000000002</c:v>
                </c:pt>
                <c:pt idx="597">
                  <c:v>10.178900000000001</c:v>
                </c:pt>
                <c:pt idx="598">
                  <c:v>10.185700000000002</c:v>
                </c:pt>
                <c:pt idx="599">
                  <c:v>10.192600000000002</c:v>
                </c:pt>
                <c:pt idx="600">
                  <c:v>10.199400000000002</c:v>
                </c:pt>
                <c:pt idx="601">
                  <c:v>10.206300000000001</c:v>
                </c:pt>
                <c:pt idx="602">
                  <c:v>10.213100000000001</c:v>
                </c:pt>
                <c:pt idx="603">
                  <c:v>10.219900000000001</c:v>
                </c:pt>
                <c:pt idx="604">
                  <c:v>10.226800000000001</c:v>
                </c:pt>
                <c:pt idx="605">
                  <c:v>10.233600000000001</c:v>
                </c:pt>
                <c:pt idx="606">
                  <c:v>10.240500000000001</c:v>
                </c:pt>
                <c:pt idx="607">
                  <c:v>10.247299999999999</c:v>
                </c:pt>
                <c:pt idx="608">
                  <c:v>10.254200000000001</c:v>
                </c:pt>
                <c:pt idx="609">
                  <c:v>10.261000000000001</c:v>
                </c:pt>
                <c:pt idx="610">
                  <c:v>10.267800000000001</c:v>
                </c:pt>
                <c:pt idx="611">
                  <c:v>10.274700000000001</c:v>
                </c:pt>
                <c:pt idx="612">
                  <c:v>10.281500000000001</c:v>
                </c:pt>
                <c:pt idx="613">
                  <c:v>10.288399999999999</c:v>
                </c:pt>
                <c:pt idx="614">
                  <c:v>10.295200000000001</c:v>
                </c:pt>
                <c:pt idx="615">
                  <c:v>10.302100000000006</c:v>
                </c:pt>
                <c:pt idx="616">
                  <c:v>10.3089</c:v>
                </c:pt>
                <c:pt idx="617">
                  <c:v>10.315700000000026</c:v>
                </c:pt>
                <c:pt idx="618">
                  <c:v>10.322600000000024</c:v>
                </c:pt>
                <c:pt idx="619">
                  <c:v>10.329400000000026</c:v>
                </c:pt>
                <c:pt idx="620">
                  <c:v>10.3363</c:v>
                </c:pt>
                <c:pt idx="621">
                  <c:v>10.3431</c:v>
                </c:pt>
                <c:pt idx="622">
                  <c:v>10.350000000000026</c:v>
                </c:pt>
                <c:pt idx="623">
                  <c:v>10.356800000000026</c:v>
                </c:pt>
                <c:pt idx="624">
                  <c:v>10.363600000000034</c:v>
                </c:pt>
                <c:pt idx="625">
                  <c:v>10.370500000000026</c:v>
                </c:pt>
                <c:pt idx="626">
                  <c:v>10.3773</c:v>
                </c:pt>
                <c:pt idx="627">
                  <c:v>10.3842</c:v>
                </c:pt>
                <c:pt idx="628">
                  <c:v>10.391</c:v>
                </c:pt>
                <c:pt idx="629">
                  <c:v>10.3979</c:v>
                </c:pt>
                <c:pt idx="630">
                  <c:v>10.4047</c:v>
                </c:pt>
                <c:pt idx="631">
                  <c:v>10.4115</c:v>
                </c:pt>
                <c:pt idx="632">
                  <c:v>10.4184</c:v>
                </c:pt>
                <c:pt idx="633">
                  <c:v>10.4252</c:v>
                </c:pt>
                <c:pt idx="634">
                  <c:v>10.4321</c:v>
                </c:pt>
                <c:pt idx="635">
                  <c:v>10.438899999999999</c:v>
                </c:pt>
                <c:pt idx="636">
                  <c:v>10.4458</c:v>
                </c:pt>
                <c:pt idx="637">
                  <c:v>10.452600000000038</c:v>
                </c:pt>
                <c:pt idx="638">
                  <c:v>10.459500000000034</c:v>
                </c:pt>
                <c:pt idx="639">
                  <c:v>10.4663</c:v>
                </c:pt>
                <c:pt idx="640">
                  <c:v>10.473100000000002</c:v>
                </c:pt>
                <c:pt idx="641">
                  <c:v>10.48</c:v>
                </c:pt>
                <c:pt idx="642">
                  <c:v>10.486800000000002</c:v>
                </c:pt>
                <c:pt idx="643">
                  <c:v>10.4937</c:v>
                </c:pt>
                <c:pt idx="644">
                  <c:v>10.500500000000002</c:v>
                </c:pt>
                <c:pt idx="645">
                  <c:v>10.507400000000002</c:v>
                </c:pt>
                <c:pt idx="646">
                  <c:v>10.514200000000001</c:v>
                </c:pt>
                <c:pt idx="647">
                  <c:v>10.521000000000001</c:v>
                </c:pt>
                <c:pt idx="648">
                  <c:v>10.527900000000001</c:v>
                </c:pt>
                <c:pt idx="649">
                  <c:v>10.534700000000001</c:v>
                </c:pt>
                <c:pt idx="650">
                  <c:v>10.541600000000001</c:v>
                </c:pt>
                <c:pt idx="651">
                  <c:v>10.548400000000001</c:v>
                </c:pt>
                <c:pt idx="652">
                  <c:v>10.555300000000004</c:v>
                </c:pt>
                <c:pt idx="653">
                  <c:v>10.562100000000004</c:v>
                </c:pt>
                <c:pt idx="654">
                  <c:v>10.568900000000001</c:v>
                </c:pt>
                <c:pt idx="655">
                  <c:v>10.575800000000006</c:v>
                </c:pt>
                <c:pt idx="656">
                  <c:v>10.582600000000006</c:v>
                </c:pt>
                <c:pt idx="657">
                  <c:v>10.589500000000006</c:v>
                </c:pt>
                <c:pt idx="658">
                  <c:v>10.596300000000001</c:v>
                </c:pt>
                <c:pt idx="659">
                  <c:v>10.603200000000001</c:v>
                </c:pt>
                <c:pt idx="660">
                  <c:v>10.61</c:v>
                </c:pt>
                <c:pt idx="661">
                  <c:v>10.6168</c:v>
                </c:pt>
                <c:pt idx="662">
                  <c:v>10.623700000000001</c:v>
                </c:pt>
                <c:pt idx="663">
                  <c:v>10.6305</c:v>
                </c:pt>
                <c:pt idx="664">
                  <c:v>10.6374</c:v>
                </c:pt>
                <c:pt idx="665">
                  <c:v>10.644199999999998</c:v>
                </c:pt>
                <c:pt idx="666">
                  <c:v>10.6511</c:v>
                </c:pt>
                <c:pt idx="667">
                  <c:v>10.6579</c:v>
                </c:pt>
                <c:pt idx="668">
                  <c:v>10.6647</c:v>
                </c:pt>
                <c:pt idx="669">
                  <c:v>10.6716</c:v>
                </c:pt>
                <c:pt idx="670">
                  <c:v>10.6784</c:v>
                </c:pt>
                <c:pt idx="671">
                  <c:v>10.6853</c:v>
                </c:pt>
                <c:pt idx="672">
                  <c:v>10.6921</c:v>
                </c:pt>
                <c:pt idx="673">
                  <c:v>10.699</c:v>
                </c:pt>
                <c:pt idx="674">
                  <c:v>10.7058</c:v>
                </c:pt>
                <c:pt idx="675">
                  <c:v>10.7126</c:v>
                </c:pt>
                <c:pt idx="676">
                  <c:v>10.7195</c:v>
                </c:pt>
                <c:pt idx="677">
                  <c:v>10.726299999999998</c:v>
                </c:pt>
                <c:pt idx="678">
                  <c:v>10.733199999999998</c:v>
                </c:pt>
                <c:pt idx="679">
                  <c:v>10.739999999999998</c:v>
                </c:pt>
                <c:pt idx="680">
                  <c:v>10.746899999999998</c:v>
                </c:pt>
                <c:pt idx="681">
                  <c:v>10.7537</c:v>
                </c:pt>
                <c:pt idx="682">
                  <c:v>10.7605</c:v>
                </c:pt>
                <c:pt idx="683">
                  <c:v>10.7674</c:v>
                </c:pt>
                <c:pt idx="684">
                  <c:v>10.774199999999999</c:v>
                </c:pt>
                <c:pt idx="685">
                  <c:v>10.781099999999999</c:v>
                </c:pt>
                <c:pt idx="686">
                  <c:v>10.787899999999999</c:v>
                </c:pt>
                <c:pt idx="687">
                  <c:v>10.794799999999999</c:v>
                </c:pt>
                <c:pt idx="688">
                  <c:v>10.801600000000002</c:v>
                </c:pt>
                <c:pt idx="689">
                  <c:v>10.808400000000002</c:v>
                </c:pt>
                <c:pt idx="690">
                  <c:v>10.815300000000002</c:v>
                </c:pt>
                <c:pt idx="691">
                  <c:v>10.822100000000002</c:v>
                </c:pt>
                <c:pt idx="692">
                  <c:v>10.829000000000002</c:v>
                </c:pt>
                <c:pt idx="693">
                  <c:v>10.835800000000004</c:v>
                </c:pt>
                <c:pt idx="694">
                  <c:v>10.842700000000002</c:v>
                </c:pt>
                <c:pt idx="695">
                  <c:v>10.849500000000004</c:v>
                </c:pt>
                <c:pt idx="696">
                  <c:v>10.856300000000006</c:v>
                </c:pt>
                <c:pt idx="697">
                  <c:v>10.863200000000004</c:v>
                </c:pt>
                <c:pt idx="698">
                  <c:v>10.870000000000006</c:v>
                </c:pt>
                <c:pt idx="699">
                  <c:v>10.876900000000004</c:v>
                </c:pt>
                <c:pt idx="700">
                  <c:v>10.883700000000006</c:v>
                </c:pt>
                <c:pt idx="701">
                  <c:v>10.890600000000004</c:v>
                </c:pt>
                <c:pt idx="702">
                  <c:v>10.897400000000006</c:v>
                </c:pt>
                <c:pt idx="703">
                  <c:v>10.904200000000001</c:v>
                </c:pt>
                <c:pt idx="704">
                  <c:v>10.911100000000001</c:v>
                </c:pt>
                <c:pt idx="705">
                  <c:v>10.917900000000001</c:v>
                </c:pt>
                <c:pt idx="706">
                  <c:v>10.924800000000001</c:v>
                </c:pt>
                <c:pt idx="707">
                  <c:v>10.9316</c:v>
                </c:pt>
                <c:pt idx="708">
                  <c:v>10.938500000000001</c:v>
                </c:pt>
                <c:pt idx="709">
                  <c:v>10.9453</c:v>
                </c:pt>
                <c:pt idx="710">
                  <c:v>10.952100000000026</c:v>
                </c:pt>
                <c:pt idx="711">
                  <c:v>10.959000000000024</c:v>
                </c:pt>
                <c:pt idx="712">
                  <c:v>10.965800000000026</c:v>
                </c:pt>
                <c:pt idx="713">
                  <c:v>10.972700000000026</c:v>
                </c:pt>
                <c:pt idx="714">
                  <c:v>10.979500000000026</c:v>
                </c:pt>
                <c:pt idx="715">
                  <c:v>10.986400000000026</c:v>
                </c:pt>
                <c:pt idx="716">
                  <c:v>10.9932</c:v>
                </c:pt>
                <c:pt idx="717">
                  <c:v>11.0001</c:v>
                </c:pt>
                <c:pt idx="718">
                  <c:v>11.0069</c:v>
                </c:pt>
                <c:pt idx="719">
                  <c:v>11.0137</c:v>
                </c:pt>
                <c:pt idx="720">
                  <c:v>11.0206</c:v>
                </c:pt>
                <c:pt idx="721">
                  <c:v>11.0274</c:v>
                </c:pt>
                <c:pt idx="722">
                  <c:v>11.034299999999998</c:v>
                </c:pt>
                <c:pt idx="723">
                  <c:v>11.041099999999998</c:v>
                </c:pt>
                <c:pt idx="724">
                  <c:v>11.047999999999998</c:v>
                </c:pt>
                <c:pt idx="725">
                  <c:v>11.0548</c:v>
                </c:pt>
                <c:pt idx="726">
                  <c:v>11.0616</c:v>
                </c:pt>
                <c:pt idx="727">
                  <c:v>11.0685</c:v>
                </c:pt>
                <c:pt idx="728">
                  <c:v>11.0753</c:v>
                </c:pt>
                <c:pt idx="729">
                  <c:v>11.0822</c:v>
                </c:pt>
                <c:pt idx="730">
                  <c:v>11.089</c:v>
                </c:pt>
                <c:pt idx="731">
                  <c:v>11.0959</c:v>
                </c:pt>
                <c:pt idx="732">
                  <c:v>11.1027</c:v>
                </c:pt>
                <c:pt idx="733">
                  <c:v>11.109500000000002</c:v>
                </c:pt>
                <c:pt idx="734">
                  <c:v>11.116400000000002</c:v>
                </c:pt>
                <c:pt idx="735">
                  <c:v>11.123200000000001</c:v>
                </c:pt>
                <c:pt idx="736">
                  <c:v>11.130100000000001</c:v>
                </c:pt>
                <c:pt idx="737">
                  <c:v>11.136900000000001</c:v>
                </c:pt>
                <c:pt idx="738">
                  <c:v>11.143800000000001</c:v>
                </c:pt>
                <c:pt idx="739">
                  <c:v>11.150600000000004</c:v>
                </c:pt>
                <c:pt idx="740">
                  <c:v>11.157400000000004</c:v>
                </c:pt>
                <c:pt idx="741">
                  <c:v>11.164300000000001</c:v>
                </c:pt>
                <c:pt idx="742">
                  <c:v>11.171100000000001</c:v>
                </c:pt>
                <c:pt idx="743">
                  <c:v>11.178000000000001</c:v>
                </c:pt>
                <c:pt idx="744">
                  <c:v>11.184800000000001</c:v>
                </c:pt>
                <c:pt idx="745">
                  <c:v>11.191700000000001</c:v>
                </c:pt>
                <c:pt idx="746">
                  <c:v>11.198500000000001</c:v>
                </c:pt>
                <c:pt idx="747">
                  <c:v>11.205300000000001</c:v>
                </c:pt>
                <c:pt idx="748">
                  <c:v>11.212200000000001</c:v>
                </c:pt>
                <c:pt idx="749">
                  <c:v>11.218999999999999</c:v>
                </c:pt>
                <c:pt idx="750">
                  <c:v>11.225900000000001</c:v>
                </c:pt>
                <c:pt idx="751">
                  <c:v>11.232700000000001</c:v>
                </c:pt>
                <c:pt idx="752">
                  <c:v>11.239600000000001</c:v>
                </c:pt>
                <c:pt idx="753">
                  <c:v>11.2464</c:v>
                </c:pt>
                <c:pt idx="754">
                  <c:v>11.2532</c:v>
                </c:pt>
                <c:pt idx="755">
                  <c:v>11.2601</c:v>
                </c:pt>
                <c:pt idx="756">
                  <c:v>11.2669</c:v>
                </c:pt>
                <c:pt idx="757">
                  <c:v>11.2738</c:v>
                </c:pt>
                <c:pt idx="758">
                  <c:v>11.2806</c:v>
                </c:pt>
                <c:pt idx="759">
                  <c:v>11.2875</c:v>
                </c:pt>
                <c:pt idx="760">
                  <c:v>11.294299999999998</c:v>
                </c:pt>
                <c:pt idx="761">
                  <c:v>11.3011</c:v>
                </c:pt>
                <c:pt idx="762">
                  <c:v>11.308</c:v>
                </c:pt>
                <c:pt idx="763">
                  <c:v>11.3148</c:v>
                </c:pt>
                <c:pt idx="764">
                  <c:v>11.3217</c:v>
                </c:pt>
                <c:pt idx="765">
                  <c:v>11.3285</c:v>
                </c:pt>
                <c:pt idx="766">
                  <c:v>11.335400000000034</c:v>
                </c:pt>
                <c:pt idx="767">
                  <c:v>11.3422</c:v>
                </c:pt>
                <c:pt idx="768">
                  <c:v>11.349</c:v>
                </c:pt>
                <c:pt idx="769">
                  <c:v>11.355900000000034</c:v>
                </c:pt>
                <c:pt idx="770">
                  <c:v>11.362700000000034</c:v>
                </c:pt>
                <c:pt idx="771">
                  <c:v>11.369600000000034</c:v>
                </c:pt>
                <c:pt idx="772">
                  <c:v>11.376400000000036</c:v>
                </c:pt>
                <c:pt idx="773">
                  <c:v>11.3833</c:v>
                </c:pt>
                <c:pt idx="774">
                  <c:v>11.3901</c:v>
                </c:pt>
                <c:pt idx="775">
                  <c:v>11.3969</c:v>
                </c:pt>
                <c:pt idx="776">
                  <c:v>11.4038</c:v>
                </c:pt>
                <c:pt idx="777">
                  <c:v>11.410600000000002</c:v>
                </c:pt>
                <c:pt idx="778">
                  <c:v>11.4175</c:v>
                </c:pt>
                <c:pt idx="779">
                  <c:v>11.424300000000001</c:v>
                </c:pt>
                <c:pt idx="780">
                  <c:v>11.431199999999999</c:v>
                </c:pt>
                <c:pt idx="781">
                  <c:v>11.438000000000001</c:v>
                </c:pt>
                <c:pt idx="782">
                  <c:v>11.444800000000001</c:v>
                </c:pt>
                <c:pt idx="783">
                  <c:v>11.451700000000002</c:v>
                </c:pt>
                <c:pt idx="784">
                  <c:v>11.458500000000004</c:v>
                </c:pt>
                <c:pt idx="785">
                  <c:v>11.465400000000045</c:v>
                </c:pt>
                <c:pt idx="786">
                  <c:v>11.472200000000004</c:v>
                </c:pt>
                <c:pt idx="787">
                  <c:v>11.479100000000004</c:v>
                </c:pt>
                <c:pt idx="788">
                  <c:v>11.485900000000004</c:v>
                </c:pt>
                <c:pt idx="789">
                  <c:v>11.492700000000006</c:v>
                </c:pt>
                <c:pt idx="790">
                  <c:v>11.499600000000004</c:v>
                </c:pt>
                <c:pt idx="791">
                  <c:v>11.506400000000006</c:v>
                </c:pt>
                <c:pt idx="792">
                  <c:v>11.513300000000001</c:v>
                </c:pt>
                <c:pt idx="793">
                  <c:v>11.520100000000001</c:v>
                </c:pt>
                <c:pt idx="794">
                  <c:v>11.527000000000001</c:v>
                </c:pt>
                <c:pt idx="795">
                  <c:v>11.533800000000001</c:v>
                </c:pt>
                <c:pt idx="796">
                  <c:v>11.540700000000001</c:v>
                </c:pt>
                <c:pt idx="797">
                  <c:v>11.547500000000001</c:v>
                </c:pt>
                <c:pt idx="798">
                  <c:v>11.5543</c:v>
                </c:pt>
                <c:pt idx="799">
                  <c:v>11.561200000000001</c:v>
                </c:pt>
                <c:pt idx="800">
                  <c:v>11.568</c:v>
                </c:pt>
                <c:pt idx="801">
                  <c:v>11.5749</c:v>
                </c:pt>
                <c:pt idx="802">
                  <c:v>11.5817</c:v>
                </c:pt>
                <c:pt idx="803">
                  <c:v>11.5886</c:v>
                </c:pt>
                <c:pt idx="804">
                  <c:v>11.595400000000026</c:v>
                </c:pt>
                <c:pt idx="805">
                  <c:v>11.6022</c:v>
                </c:pt>
                <c:pt idx="806">
                  <c:v>11.6091</c:v>
                </c:pt>
                <c:pt idx="807">
                  <c:v>11.6159</c:v>
                </c:pt>
                <c:pt idx="808">
                  <c:v>11.6228</c:v>
                </c:pt>
                <c:pt idx="809">
                  <c:v>11.6296</c:v>
                </c:pt>
                <c:pt idx="810">
                  <c:v>11.6365</c:v>
                </c:pt>
                <c:pt idx="811">
                  <c:v>11.643299999999998</c:v>
                </c:pt>
                <c:pt idx="812">
                  <c:v>11.6501</c:v>
                </c:pt>
                <c:pt idx="813">
                  <c:v>11.657</c:v>
                </c:pt>
                <c:pt idx="814">
                  <c:v>11.6638</c:v>
                </c:pt>
                <c:pt idx="815">
                  <c:v>11.6707</c:v>
                </c:pt>
                <c:pt idx="816">
                  <c:v>11.6775</c:v>
                </c:pt>
                <c:pt idx="817">
                  <c:v>11.6844</c:v>
                </c:pt>
                <c:pt idx="818">
                  <c:v>11.691199999999998</c:v>
                </c:pt>
                <c:pt idx="819">
                  <c:v>11.697999999999999</c:v>
                </c:pt>
                <c:pt idx="820">
                  <c:v>11.704899999999999</c:v>
                </c:pt>
                <c:pt idx="821">
                  <c:v>11.711699999999999</c:v>
                </c:pt>
                <c:pt idx="822">
                  <c:v>11.718599999999999</c:v>
                </c:pt>
                <c:pt idx="823">
                  <c:v>11.7254</c:v>
                </c:pt>
                <c:pt idx="824">
                  <c:v>11.732299999999999</c:v>
                </c:pt>
                <c:pt idx="825">
                  <c:v>11.739100000000001</c:v>
                </c:pt>
                <c:pt idx="826">
                  <c:v>11.745900000000001</c:v>
                </c:pt>
                <c:pt idx="827">
                  <c:v>11.752800000000002</c:v>
                </c:pt>
                <c:pt idx="828">
                  <c:v>11.759600000000002</c:v>
                </c:pt>
                <c:pt idx="829">
                  <c:v>11.766500000000002</c:v>
                </c:pt>
                <c:pt idx="830">
                  <c:v>11.773300000000001</c:v>
                </c:pt>
                <c:pt idx="831">
                  <c:v>11.780200000000001</c:v>
                </c:pt>
                <c:pt idx="832">
                  <c:v>11.787000000000001</c:v>
                </c:pt>
                <c:pt idx="833">
                  <c:v>11.793800000000001</c:v>
                </c:pt>
                <c:pt idx="834">
                  <c:v>11.800700000000004</c:v>
                </c:pt>
                <c:pt idx="835">
                  <c:v>11.807500000000006</c:v>
                </c:pt>
                <c:pt idx="836">
                  <c:v>11.814400000000004</c:v>
                </c:pt>
                <c:pt idx="837">
                  <c:v>11.821200000000001</c:v>
                </c:pt>
                <c:pt idx="838">
                  <c:v>11.828100000000001</c:v>
                </c:pt>
                <c:pt idx="839">
                  <c:v>11.834900000000001</c:v>
                </c:pt>
                <c:pt idx="840">
                  <c:v>11.841700000000001</c:v>
                </c:pt>
                <c:pt idx="841">
                  <c:v>11.848600000000001</c:v>
                </c:pt>
                <c:pt idx="842">
                  <c:v>11.855400000000056</c:v>
                </c:pt>
                <c:pt idx="843">
                  <c:v>11.862300000000022</c:v>
                </c:pt>
                <c:pt idx="844">
                  <c:v>11.869100000000024</c:v>
                </c:pt>
                <c:pt idx="845">
                  <c:v>11.876000000000024</c:v>
                </c:pt>
                <c:pt idx="846">
                  <c:v>11.882800000000024</c:v>
                </c:pt>
                <c:pt idx="847">
                  <c:v>11.889600000000026</c:v>
                </c:pt>
                <c:pt idx="848">
                  <c:v>11.896500000000024</c:v>
                </c:pt>
                <c:pt idx="849">
                  <c:v>11.9033</c:v>
                </c:pt>
                <c:pt idx="850">
                  <c:v>11.9102</c:v>
                </c:pt>
                <c:pt idx="851">
                  <c:v>11.917</c:v>
                </c:pt>
                <c:pt idx="852">
                  <c:v>11.9239</c:v>
                </c:pt>
                <c:pt idx="853">
                  <c:v>11.9307</c:v>
                </c:pt>
                <c:pt idx="854">
                  <c:v>11.9375</c:v>
                </c:pt>
                <c:pt idx="855">
                  <c:v>11.9444</c:v>
                </c:pt>
                <c:pt idx="856">
                  <c:v>11.9512</c:v>
                </c:pt>
                <c:pt idx="857">
                  <c:v>11.9581</c:v>
                </c:pt>
                <c:pt idx="858">
                  <c:v>11.9649</c:v>
                </c:pt>
                <c:pt idx="859">
                  <c:v>11.9718</c:v>
                </c:pt>
                <c:pt idx="860">
                  <c:v>11.9786</c:v>
                </c:pt>
                <c:pt idx="861">
                  <c:v>11.985400000000034</c:v>
                </c:pt>
                <c:pt idx="862">
                  <c:v>11.9923</c:v>
                </c:pt>
                <c:pt idx="863">
                  <c:v>11.9991</c:v>
                </c:pt>
                <c:pt idx="864">
                  <c:v>12.006</c:v>
                </c:pt>
                <c:pt idx="865">
                  <c:v>12.0128</c:v>
                </c:pt>
                <c:pt idx="866">
                  <c:v>12.0197</c:v>
                </c:pt>
                <c:pt idx="867">
                  <c:v>12.0265</c:v>
                </c:pt>
                <c:pt idx="868">
                  <c:v>12.033300000000001</c:v>
                </c:pt>
                <c:pt idx="869">
                  <c:v>12.040199999999999</c:v>
                </c:pt>
                <c:pt idx="870">
                  <c:v>12.047000000000001</c:v>
                </c:pt>
                <c:pt idx="871">
                  <c:v>12.053900000000002</c:v>
                </c:pt>
                <c:pt idx="872">
                  <c:v>12.060700000000002</c:v>
                </c:pt>
                <c:pt idx="873">
                  <c:v>12.067600000000002</c:v>
                </c:pt>
                <c:pt idx="874">
                  <c:v>12.074400000000002</c:v>
                </c:pt>
                <c:pt idx="875">
                  <c:v>12.081300000000001</c:v>
                </c:pt>
                <c:pt idx="876">
                  <c:v>12.088100000000001</c:v>
                </c:pt>
                <c:pt idx="877">
                  <c:v>12.094900000000001</c:v>
                </c:pt>
                <c:pt idx="878">
                  <c:v>12.101800000000001</c:v>
                </c:pt>
                <c:pt idx="879">
                  <c:v>12.108600000000001</c:v>
                </c:pt>
                <c:pt idx="880">
                  <c:v>12.115500000000004</c:v>
                </c:pt>
                <c:pt idx="881">
                  <c:v>12.122300000000001</c:v>
                </c:pt>
                <c:pt idx="882">
                  <c:v>12.129200000000001</c:v>
                </c:pt>
                <c:pt idx="883">
                  <c:v>12.136000000000001</c:v>
                </c:pt>
                <c:pt idx="884">
                  <c:v>12.142800000000001</c:v>
                </c:pt>
                <c:pt idx="885">
                  <c:v>12.149700000000001</c:v>
                </c:pt>
                <c:pt idx="886">
                  <c:v>12.156500000000024</c:v>
                </c:pt>
                <c:pt idx="887">
                  <c:v>12.163400000000006</c:v>
                </c:pt>
                <c:pt idx="888">
                  <c:v>12.170200000000001</c:v>
                </c:pt>
                <c:pt idx="889">
                  <c:v>12.177100000000001</c:v>
                </c:pt>
                <c:pt idx="890">
                  <c:v>12.1839</c:v>
                </c:pt>
                <c:pt idx="891">
                  <c:v>12.1907</c:v>
                </c:pt>
                <c:pt idx="892">
                  <c:v>12.1976</c:v>
                </c:pt>
                <c:pt idx="893">
                  <c:v>12.2044</c:v>
                </c:pt>
                <c:pt idx="894">
                  <c:v>12.211299999999998</c:v>
                </c:pt>
                <c:pt idx="895">
                  <c:v>12.218099999999998</c:v>
                </c:pt>
                <c:pt idx="896">
                  <c:v>12.225</c:v>
                </c:pt>
                <c:pt idx="897">
                  <c:v>12.231799999999998</c:v>
                </c:pt>
                <c:pt idx="898">
                  <c:v>12.238599999999998</c:v>
                </c:pt>
                <c:pt idx="899">
                  <c:v>12.2455</c:v>
                </c:pt>
                <c:pt idx="900">
                  <c:v>12.2523</c:v>
                </c:pt>
                <c:pt idx="901">
                  <c:v>12.2592</c:v>
                </c:pt>
                <c:pt idx="902">
                  <c:v>12.266</c:v>
                </c:pt>
                <c:pt idx="903">
                  <c:v>12.2729</c:v>
                </c:pt>
                <c:pt idx="904">
                  <c:v>12.2797</c:v>
                </c:pt>
                <c:pt idx="905">
                  <c:v>12.2865</c:v>
                </c:pt>
                <c:pt idx="906">
                  <c:v>12.2934</c:v>
                </c:pt>
                <c:pt idx="907">
                  <c:v>12.3002</c:v>
                </c:pt>
                <c:pt idx="908">
                  <c:v>12.3071</c:v>
                </c:pt>
                <c:pt idx="909">
                  <c:v>12.3139</c:v>
                </c:pt>
                <c:pt idx="910">
                  <c:v>12.3208</c:v>
                </c:pt>
                <c:pt idx="911">
                  <c:v>12.3276</c:v>
                </c:pt>
                <c:pt idx="912">
                  <c:v>12.3344</c:v>
                </c:pt>
                <c:pt idx="913">
                  <c:v>12.341299999999999</c:v>
                </c:pt>
                <c:pt idx="914">
                  <c:v>12.348100000000001</c:v>
                </c:pt>
                <c:pt idx="915">
                  <c:v>12.355000000000041</c:v>
                </c:pt>
                <c:pt idx="916">
                  <c:v>12.361800000000002</c:v>
                </c:pt>
                <c:pt idx="917">
                  <c:v>12.3687</c:v>
                </c:pt>
                <c:pt idx="918">
                  <c:v>12.375500000000045</c:v>
                </c:pt>
                <c:pt idx="919">
                  <c:v>12.382300000000004</c:v>
                </c:pt>
                <c:pt idx="920">
                  <c:v>12.389200000000002</c:v>
                </c:pt>
                <c:pt idx="921">
                  <c:v>12.396000000000004</c:v>
                </c:pt>
                <c:pt idx="922">
                  <c:v>12.402900000000002</c:v>
                </c:pt>
                <c:pt idx="923">
                  <c:v>12.409700000000004</c:v>
                </c:pt>
                <c:pt idx="924">
                  <c:v>12.416600000000004</c:v>
                </c:pt>
                <c:pt idx="925">
                  <c:v>12.423400000000004</c:v>
                </c:pt>
                <c:pt idx="926">
                  <c:v>12.430200000000001</c:v>
                </c:pt>
                <c:pt idx="927">
                  <c:v>12.437100000000001</c:v>
                </c:pt>
                <c:pt idx="928">
                  <c:v>12.443900000000001</c:v>
                </c:pt>
                <c:pt idx="929">
                  <c:v>12.450800000000006</c:v>
                </c:pt>
                <c:pt idx="930">
                  <c:v>12.457600000000006</c:v>
                </c:pt>
                <c:pt idx="931">
                  <c:v>12.464500000000006</c:v>
                </c:pt>
                <c:pt idx="932">
                  <c:v>12.471300000000001</c:v>
                </c:pt>
                <c:pt idx="933">
                  <c:v>12.4781</c:v>
                </c:pt>
                <c:pt idx="934">
                  <c:v>12.485000000000024</c:v>
                </c:pt>
                <c:pt idx="935">
                  <c:v>12.4918</c:v>
                </c:pt>
                <c:pt idx="936">
                  <c:v>12.498700000000001</c:v>
                </c:pt>
                <c:pt idx="937">
                  <c:v>12.505500000000024</c:v>
                </c:pt>
                <c:pt idx="938">
                  <c:v>12.512400000000024</c:v>
                </c:pt>
                <c:pt idx="939">
                  <c:v>12.5192</c:v>
                </c:pt>
                <c:pt idx="940">
                  <c:v>12.526</c:v>
                </c:pt>
                <c:pt idx="941">
                  <c:v>12.5329</c:v>
                </c:pt>
                <c:pt idx="942">
                  <c:v>12.5397</c:v>
                </c:pt>
                <c:pt idx="943">
                  <c:v>12.5466</c:v>
                </c:pt>
                <c:pt idx="944">
                  <c:v>12.553400000000034</c:v>
                </c:pt>
                <c:pt idx="945">
                  <c:v>12.5603</c:v>
                </c:pt>
                <c:pt idx="946">
                  <c:v>12.5671</c:v>
                </c:pt>
                <c:pt idx="947">
                  <c:v>12.5739</c:v>
                </c:pt>
                <c:pt idx="948">
                  <c:v>12.5808</c:v>
                </c:pt>
                <c:pt idx="949">
                  <c:v>12.5876</c:v>
                </c:pt>
                <c:pt idx="950">
                  <c:v>12.5945</c:v>
                </c:pt>
                <c:pt idx="951">
                  <c:v>12.601299999999998</c:v>
                </c:pt>
                <c:pt idx="952">
                  <c:v>12.608199999999998</c:v>
                </c:pt>
                <c:pt idx="953">
                  <c:v>12.615</c:v>
                </c:pt>
                <c:pt idx="954">
                  <c:v>12.621899999999998</c:v>
                </c:pt>
                <c:pt idx="955">
                  <c:v>12.628699999999998</c:v>
                </c:pt>
                <c:pt idx="956">
                  <c:v>12.6355</c:v>
                </c:pt>
                <c:pt idx="957">
                  <c:v>12.6424</c:v>
                </c:pt>
                <c:pt idx="958">
                  <c:v>12.649199999999999</c:v>
                </c:pt>
                <c:pt idx="959">
                  <c:v>12.6561</c:v>
                </c:pt>
                <c:pt idx="960">
                  <c:v>12.6629</c:v>
                </c:pt>
                <c:pt idx="961">
                  <c:v>12.6698</c:v>
                </c:pt>
                <c:pt idx="962">
                  <c:v>12.676600000000002</c:v>
                </c:pt>
                <c:pt idx="963">
                  <c:v>12.683400000000002</c:v>
                </c:pt>
                <c:pt idx="964">
                  <c:v>12.690300000000001</c:v>
                </c:pt>
                <c:pt idx="965">
                  <c:v>12.697100000000001</c:v>
                </c:pt>
                <c:pt idx="966">
                  <c:v>12.704000000000001</c:v>
                </c:pt>
                <c:pt idx="967">
                  <c:v>12.710800000000001</c:v>
                </c:pt>
                <c:pt idx="968">
                  <c:v>12.717700000000001</c:v>
                </c:pt>
                <c:pt idx="969">
                  <c:v>12.724500000000001</c:v>
                </c:pt>
                <c:pt idx="970">
                  <c:v>12.731299999999999</c:v>
                </c:pt>
                <c:pt idx="971">
                  <c:v>12.738199999999999</c:v>
                </c:pt>
                <c:pt idx="972">
                  <c:v>12.744999999999999</c:v>
                </c:pt>
                <c:pt idx="973">
                  <c:v>12.751900000000001</c:v>
                </c:pt>
                <c:pt idx="974">
                  <c:v>12.758700000000001</c:v>
                </c:pt>
                <c:pt idx="975">
                  <c:v>12.765600000000004</c:v>
                </c:pt>
                <c:pt idx="976">
                  <c:v>12.772400000000006</c:v>
                </c:pt>
                <c:pt idx="977">
                  <c:v>12.779200000000001</c:v>
                </c:pt>
                <c:pt idx="978">
                  <c:v>12.786100000000001</c:v>
                </c:pt>
                <c:pt idx="979">
                  <c:v>12.792900000000001</c:v>
                </c:pt>
                <c:pt idx="980">
                  <c:v>12.799800000000001</c:v>
                </c:pt>
                <c:pt idx="981">
                  <c:v>12.806600000000024</c:v>
                </c:pt>
                <c:pt idx="982">
                  <c:v>12.813500000000024</c:v>
                </c:pt>
                <c:pt idx="983">
                  <c:v>12.8203</c:v>
                </c:pt>
                <c:pt idx="984">
                  <c:v>12.8271</c:v>
                </c:pt>
                <c:pt idx="985">
                  <c:v>12.834</c:v>
                </c:pt>
                <c:pt idx="986">
                  <c:v>12.8408</c:v>
                </c:pt>
                <c:pt idx="987">
                  <c:v>12.8477</c:v>
                </c:pt>
                <c:pt idx="988">
                  <c:v>12.854500000000026</c:v>
                </c:pt>
                <c:pt idx="989">
                  <c:v>12.861400000000026</c:v>
                </c:pt>
                <c:pt idx="990">
                  <c:v>12.8682</c:v>
                </c:pt>
                <c:pt idx="991">
                  <c:v>12.875000000000034</c:v>
                </c:pt>
                <c:pt idx="992">
                  <c:v>12.8819</c:v>
                </c:pt>
                <c:pt idx="993">
                  <c:v>12.8887</c:v>
                </c:pt>
                <c:pt idx="994">
                  <c:v>12.895600000000034</c:v>
                </c:pt>
                <c:pt idx="995">
                  <c:v>12.902400000000034</c:v>
                </c:pt>
                <c:pt idx="996">
                  <c:v>12.9093</c:v>
                </c:pt>
                <c:pt idx="997">
                  <c:v>12.9161</c:v>
                </c:pt>
                <c:pt idx="998">
                  <c:v>12.9229</c:v>
                </c:pt>
                <c:pt idx="999">
                  <c:v>12.9298</c:v>
                </c:pt>
                <c:pt idx="1000">
                  <c:v>12.9366</c:v>
                </c:pt>
                <c:pt idx="1001">
                  <c:v>12.9435</c:v>
                </c:pt>
                <c:pt idx="1002">
                  <c:v>12.9503</c:v>
                </c:pt>
                <c:pt idx="1003">
                  <c:v>12.9572</c:v>
                </c:pt>
                <c:pt idx="1004">
                  <c:v>12.964</c:v>
                </c:pt>
                <c:pt idx="1005">
                  <c:v>12.970800000000002</c:v>
                </c:pt>
                <c:pt idx="1006">
                  <c:v>12.9777</c:v>
                </c:pt>
                <c:pt idx="1007">
                  <c:v>12.984500000000002</c:v>
                </c:pt>
                <c:pt idx="1008">
                  <c:v>12.991400000000002</c:v>
                </c:pt>
                <c:pt idx="1009">
                  <c:v>12.998200000000001</c:v>
                </c:pt>
                <c:pt idx="1010">
                  <c:v>13.005100000000002</c:v>
                </c:pt>
                <c:pt idx="1011">
                  <c:v>13.011900000000001</c:v>
                </c:pt>
                <c:pt idx="1012">
                  <c:v>13.018700000000001</c:v>
                </c:pt>
                <c:pt idx="1013">
                  <c:v>13.025600000000004</c:v>
                </c:pt>
                <c:pt idx="1014">
                  <c:v>13.032400000000004</c:v>
                </c:pt>
                <c:pt idx="1015">
                  <c:v>13.039300000000001</c:v>
                </c:pt>
                <c:pt idx="1016">
                  <c:v>13.046100000000001</c:v>
                </c:pt>
                <c:pt idx="1017">
                  <c:v>13.053000000000004</c:v>
                </c:pt>
                <c:pt idx="1018">
                  <c:v>13.059800000000006</c:v>
                </c:pt>
                <c:pt idx="1019">
                  <c:v>13.066600000000006</c:v>
                </c:pt>
                <c:pt idx="1020">
                  <c:v>13.073500000000006</c:v>
                </c:pt>
                <c:pt idx="1021">
                  <c:v>13.080300000000001</c:v>
                </c:pt>
                <c:pt idx="1022">
                  <c:v>13.087200000000001</c:v>
                </c:pt>
                <c:pt idx="1023">
                  <c:v>13.094000000000001</c:v>
                </c:pt>
                <c:pt idx="1024">
                  <c:v>13.100900000000001</c:v>
                </c:pt>
                <c:pt idx="1025">
                  <c:v>13.107700000000001</c:v>
                </c:pt>
                <c:pt idx="1026">
                  <c:v>13.1145</c:v>
                </c:pt>
                <c:pt idx="1027">
                  <c:v>13.1214</c:v>
                </c:pt>
                <c:pt idx="1028">
                  <c:v>13.128199999999998</c:v>
                </c:pt>
                <c:pt idx="1029">
                  <c:v>13.1351</c:v>
                </c:pt>
                <c:pt idx="1030">
                  <c:v>13.141899999999998</c:v>
                </c:pt>
                <c:pt idx="1031">
                  <c:v>13.148799999999998</c:v>
                </c:pt>
                <c:pt idx="1032">
                  <c:v>13.155600000000026</c:v>
                </c:pt>
                <c:pt idx="1033">
                  <c:v>13.162500000000026</c:v>
                </c:pt>
                <c:pt idx="1034">
                  <c:v>13.1693</c:v>
                </c:pt>
                <c:pt idx="1035">
                  <c:v>13.1761</c:v>
                </c:pt>
                <c:pt idx="1036">
                  <c:v>13.183</c:v>
                </c:pt>
                <c:pt idx="1037">
                  <c:v>13.1898</c:v>
                </c:pt>
                <c:pt idx="1038">
                  <c:v>13.1967</c:v>
                </c:pt>
                <c:pt idx="1039">
                  <c:v>13.2035</c:v>
                </c:pt>
                <c:pt idx="1040">
                  <c:v>13.2104</c:v>
                </c:pt>
                <c:pt idx="1041">
                  <c:v>13.217199999999998</c:v>
                </c:pt>
                <c:pt idx="1042">
                  <c:v>13.223999999999998</c:v>
                </c:pt>
                <c:pt idx="1043">
                  <c:v>13.230899999999998</c:v>
                </c:pt>
                <c:pt idx="1044">
                  <c:v>13.237699999999998</c:v>
                </c:pt>
                <c:pt idx="1045">
                  <c:v>13.244599999999998</c:v>
                </c:pt>
                <c:pt idx="1046">
                  <c:v>13.2514</c:v>
                </c:pt>
                <c:pt idx="1047">
                  <c:v>13.258299999999998</c:v>
                </c:pt>
                <c:pt idx="1048">
                  <c:v>13.2651</c:v>
                </c:pt>
                <c:pt idx="1049">
                  <c:v>13.271899999999999</c:v>
                </c:pt>
                <c:pt idx="1050">
                  <c:v>13.278799999999999</c:v>
                </c:pt>
                <c:pt idx="1051">
                  <c:v>13.285600000000002</c:v>
                </c:pt>
                <c:pt idx="1052">
                  <c:v>13.2925</c:v>
                </c:pt>
                <c:pt idx="1053">
                  <c:v>13.299300000000001</c:v>
                </c:pt>
                <c:pt idx="1054">
                  <c:v>13.3062</c:v>
                </c:pt>
                <c:pt idx="1055">
                  <c:v>13.313000000000002</c:v>
                </c:pt>
                <c:pt idx="1056">
                  <c:v>13.319800000000004</c:v>
                </c:pt>
                <c:pt idx="1057">
                  <c:v>13.326700000000002</c:v>
                </c:pt>
                <c:pt idx="1058">
                  <c:v>13.333500000000004</c:v>
                </c:pt>
                <c:pt idx="1059">
                  <c:v>13.340400000000002</c:v>
                </c:pt>
                <c:pt idx="1060">
                  <c:v>13.347200000000001</c:v>
                </c:pt>
                <c:pt idx="1061">
                  <c:v>13.354100000000004</c:v>
                </c:pt>
                <c:pt idx="1062">
                  <c:v>13.360900000000004</c:v>
                </c:pt>
                <c:pt idx="1063">
                  <c:v>13.367700000000006</c:v>
                </c:pt>
                <c:pt idx="1064">
                  <c:v>13.374600000000004</c:v>
                </c:pt>
                <c:pt idx="1065">
                  <c:v>13.381400000000006</c:v>
                </c:pt>
                <c:pt idx="1066">
                  <c:v>13.388300000000001</c:v>
                </c:pt>
                <c:pt idx="1067">
                  <c:v>13.395100000000006</c:v>
                </c:pt>
                <c:pt idx="1068">
                  <c:v>13.402000000000006</c:v>
                </c:pt>
                <c:pt idx="1069">
                  <c:v>13.408800000000001</c:v>
                </c:pt>
                <c:pt idx="1070">
                  <c:v>13.415600000000024</c:v>
                </c:pt>
                <c:pt idx="1071">
                  <c:v>13.422500000000024</c:v>
                </c:pt>
                <c:pt idx="1072">
                  <c:v>13.4293</c:v>
                </c:pt>
                <c:pt idx="1073">
                  <c:v>13.436200000000001</c:v>
                </c:pt>
                <c:pt idx="1074">
                  <c:v>13.443</c:v>
                </c:pt>
                <c:pt idx="1075">
                  <c:v>13.4499</c:v>
                </c:pt>
                <c:pt idx="1076">
                  <c:v>13.456700000000026</c:v>
                </c:pt>
                <c:pt idx="1077">
                  <c:v>13.463500000000026</c:v>
                </c:pt>
                <c:pt idx="1078">
                  <c:v>13.470400000000026</c:v>
                </c:pt>
                <c:pt idx="1079">
                  <c:v>13.4772</c:v>
                </c:pt>
                <c:pt idx="1080">
                  <c:v>13.4841</c:v>
                </c:pt>
                <c:pt idx="1081">
                  <c:v>13.4909</c:v>
                </c:pt>
                <c:pt idx="1082">
                  <c:v>13.4978</c:v>
                </c:pt>
                <c:pt idx="1083">
                  <c:v>13.5046</c:v>
                </c:pt>
                <c:pt idx="1084">
                  <c:v>13.5114</c:v>
                </c:pt>
                <c:pt idx="1085">
                  <c:v>13.518299999999998</c:v>
                </c:pt>
                <c:pt idx="1086">
                  <c:v>13.5251</c:v>
                </c:pt>
                <c:pt idx="1087">
                  <c:v>13.532</c:v>
                </c:pt>
                <c:pt idx="1088">
                  <c:v>13.538799999999998</c:v>
                </c:pt>
                <c:pt idx="1089">
                  <c:v>13.5457</c:v>
                </c:pt>
                <c:pt idx="1090">
                  <c:v>13.552500000000034</c:v>
                </c:pt>
                <c:pt idx="1091">
                  <c:v>13.5593</c:v>
                </c:pt>
                <c:pt idx="1092">
                  <c:v>13.5662</c:v>
                </c:pt>
                <c:pt idx="1093">
                  <c:v>13.573</c:v>
                </c:pt>
                <c:pt idx="1094">
                  <c:v>13.5799</c:v>
                </c:pt>
                <c:pt idx="1095">
                  <c:v>13.5867</c:v>
                </c:pt>
                <c:pt idx="1096">
                  <c:v>13.5936</c:v>
                </c:pt>
                <c:pt idx="1097">
                  <c:v>13.6004</c:v>
                </c:pt>
                <c:pt idx="1098">
                  <c:v>13.607200000000001</c:v>
                </c:pt>
                <c:pt idx="1099">
                  <c:v>13.614100000000001</c:v>
                </c:pt>
                <c:pt idx="1100">
                  <c:v>13.620900000000001</c:v>
                </c:pt>
                <c:pt idx="1101">
                  <c:v>13.627800000000001</c:v>
                </c:pt>
                <c:pt idx="1102">
                  <c:v>13.634600000000001</c:v>
                </c:pt>
                <c:pt idx="1103">
                  <c:v>13.641500000000001</c:v>
                </c:pt>
                <c:pt idx="1104">
                  <c:v>13.648299999999999</c:v>
                </c:pt>
                <c:pt idx="1105">
                  <c:v>13.655100000000004</c:v>
                </c:pt>
                <c:pt idx="1106">
                  <c:v>13.662000000000004</c:v>
                </c:pt>
                <c:pt idx="1107">
                  <c:v>13.668800000000001</c:v>
                </c:pt>
                <c:pt idx="1108">
                  <c:v>13.675700000000004</c:v>
                </c:pt>
                <c:pt idx="1109">
                  <c:v>13.682500000000006</c:v>
                </c:pt>
                <c:pt idx="1110">
                  <c:v>13.689400000000004</c:v>
                </c:pt>
                <c:pt idx="1111">
                  <c:v>13.696200000000001</c:v>
                </c:pt>
                <c:pt idx="1112">
                  <c:v>13.703100000000001</c:v>
                </c:pt>
                <c:pt idx="1113">
                  <c:v>13.709900000000001</c:v>
                </c:pt>
                <c:pt idx="1114">
                  <c:v>13.716700000000001</c:v>
                </c:pt>
                <c:pt idx="1115">
                  <c:v>13.723600000000001</c:v>
                </c:pt>
                <c:pt idx="1116">
                  <c:v>13.730399999999999</c:v>
                </c:pt>
                <c:pt idx="1117">
                  <c:v>13.737299999999999</c:v>
                </c:pt>
                <c:pt idx="1118">
                  <c:v>13.744099999999998</c:v>
                </c:pt>
                <c:pt idx="1119">
                  <c:v>13.751000000000001</c:v>
                </c:pt>
                <c:pt idx="1120">
                  <c:v>13.7578</c:v>
                </c:pt>
                <c:pt idx="1121">
                  <c:v>13.7646</c:v>
                </c:pt>
                <c:pt idx="1122">
                  <c:v>13.7715</c:v>
                </c:pt>
                <c:pt idx="1123">
                  <c:v>13.778299999999998</c:v>
                </c:pt>
                <c:pt idx="1124">
                  <c:v>13.7852</c:v>
                </c:pt>
                <c:pt idx="1125">
                  <c:v>13.792</c:v>
                </c:pt>
                <c:pt idx="1126">
                  <c:v>13.798899999999998</c:v>
                </c:pt>
                <c:pt idx="1127">
                  <c:v>13.805700000000034</c:v>
                </c:pt>
                <c:pt idx="1128">
                  <c:v>13.812500000000034</c:v>
                </c:pt>
                <c:pt idx="1129">
                  <c:v>13.819400000000034</c:v>
                </c:pt>
                <c:pt idx="1130">
                  <c:v>13.8262</c:v>
                </c:pt>
                <c:pt idx="1131">
                  <c:v>13.8331</c:v>
                </c:pt>
                <c:pt idx="1132">
                  <c:v>13.8399</c:v>
                </c:pt>
                <c:pt idx="1133">
                  <c:v>13.8468</c:v>
                </c:pt>
                <c:pt idx="1134">
                  <c:v>13.853600000000034</c:v>
                </c:pt>
                <c:pt idx="1135">
                  <c:v>13.860400000000034</c:v>
                </c:pt>
                <c:pt idx="1136">
                  <c:v>13.8673</c:v>
                </c:pt>
                <c:pt idx="1137">
                  <c:v>13.8741</c:v>
                </c:pt>
                <c:pt idx="1138">
                  <c:v>13.881</c:v>
                </c:pt>
                <c:pt idx="1139">
                  <c:v>13.8878</c:v>
                </c:pt>
                <c:pt idx="1140">
                  <c:v>13.8947</c:v>
                </c:pt>
                <c:pt idx="1141">
                  <c:v>13.9015</c:v>
                </c:pt>
                <c:pt idx="1142">
                  <c:v>13.908300000000001</c:v>
                </c:pt>
                <c:pt idx="1143">
                  <c:v>13.9152</c:v>
                </c:pt>
                <c:pt idx="1144">
                  <c:v>13.922000000000002</c:v>
                </c:pt>
                <c:pt idx="1145">
                  <c:v>13.928900000000001</c:v>
                </c:pt>
                <c:pt idx="1146">
                  <c:v>13.935700000000002</c:v>
                </c:pt>
                <c:pt idx="1147">
                  <c:v>13.942600000000002</c:v>
                </c:pt>
                <c:pt idx="1148">
                  <c:v>13.949400000000002</c:v>
                </c:pt>
                <c:pt idx="1149">
                  <c:v>13.956200000000004</c:v>
                </c:pt>
                <c:pt idx="1150">
                  <c:v>13.963100000000004</c:v>
                </c:pt>
                <c:pt idx="1151">
                  <c:v>13.969900000000004</c:v>
                </c:pt>
                <c:pt idx="1152">
                  <c:v>13.976800000000004</c:v>
                </c:pt>
                <c:pt idx="1153">
                  <c:v>13.983600000000004</c:v>
                </c:pt>
                <c:pt idx="1154">
                  <c:v>13.990500000000004</c:v>
                </c:pt>
                <c:pt idx="1155">
                  <c:v>13.997300000000001</c:v>
                </c:pt>
                <c:pt idx="1156">
                  <c:v>14.004100000000001</c:v>
                </c:pt>
                <c:pt idx="1157">
                  <c:v>14.011000000000001</c:v>
                </c:pt>
                <c:pt idx="1158">
                  <c:v>14.017800000000001</c:v>
                </c:pt>
                <c:pt idx="1159">
                  <c:v>14.024700000000001</c:v>
                </c:pt>
                <c:pt idx="1160">
                  <c:v>14.031500000000001</c:v>
                </c:pt>
                <c:pt idx="1161">
                  <c:v>14.038399999999999</c:v>
                </c:pt>
                <c:pt idx="1162">
                  <c:v>14.045200000000001</c:v>
                </c:pt>
                <c:pt idx="1163">
                  <c:v>14.052000000000024</c:v>
                </c:pt>
                <c:pt idx="1164">
                  <c:v>14.0589</c:v>
                </c:pt>
                <c:pt idx="1165">
                  <c:v>14.065700000000026</c:v>
                </c:pt>
                <c:pt idx="1166">
                  <c:v>14.072600000000024</c:v>
                </c:pt>
                <c:pt idx="1167">
                  <c:v>14.079400000000026</c:v>
                </c:pt>
                <c:pt idx="1168">
                  <c:v>14.0863</c:v>
                </c:pt>
                <c:pt idx="1169">
                  <c:v>14.0931</c:v>
                </c:pt>
                <c:pt idx="1170">
                  <c:v>14.0999</c:v>
                </c:pt>
                <c:pt idx="1171">
                  <c:v>14.1068</c:v>
                </c:pt>
                <c:pt idx="1172">
                  <c:v>14.1136</c:v>
                </c:pt>
                <c:pt idx="1173">
                  <c:v>14.1205</c:v>
                </c:pt>
                <c:pt idx="1174">
                  <c:v>14.127299999999998</c:v>
                </c:pt>
                <c:pt idx="1175">
                  <c:v>14.134199999999998</c:v>
                </c:pt>
                <c:pt idx="1176">
                  <c:v>14.140999999999998</c:v>
                </c:pt>
                <c:pt idx="1177">
                  <c:v>14.147799999999998</c:v>
                </c:pt>
                <c:pt idx="1178">
                  <c:v>14.1547</c:v>
                </c:pt>
                <c:pt idx="1179">
                  <c:v>14.1615</c:v>
                </c:pt>
                <c:pt idx="1180">
                  <c:v>14.1684</c:v>
                </c:pt>
                <c:pt idx="1181">
                  <c:v>14.1752</c:v>
                </c:pt>
                <c:pt idx="1182">
                  <c:v>14.1821</c:v>
                </c:pt>
                <c:pt idx="1183">
                  <c:v>14.188899999999999</c:v>
                </c:pt>
                <c:pt idx="1184">
                  <c:v>14.1957</c:v>
                </c:pt>
                <c:pt idx="1185">
                  <c:v>14.2026</c:v>
                </c:pt>
                <c:pt idx="1186">
                  <c:v>14.2094</c:v>
                </c:pt>
                <c:pt idx="1187">
                  <c:v>14.216299999999999</c:v>
                </c:pt>
                <c:pt idx="1188">
                  <c:v>14.223100000000001</c:v>
                </c:pt>
                <c:pt idx="1189">
                  <c:v>14.229999999999999</c:v>
                </c:pt>
                <c:pt idx="1190">
                  <c:v>14.236800000000001</c:v>
                </c:pt>
                <c:pt idx="1191">
                  <c:v>14.243699999999999</c:v>
                </c:pt>
                <c:pt idx="1192">
                  <c:v>14.250500000000002</c:v>
                </c:pt>
                <c:pt idx="1193">
                  <c:v>14.257300000000001</c:v>
                </c:pt>
                <c:pt idx="1194">
                  <c:v>14.264200000000001</c:v>
                </c:pt>
                <c:pt idx="1195">
                  <c:v>14.271000000000001</c:v>
                </c:pt>
                <c:pt idx="1196">
                  <c:v>14.277900000000001</c:v>
                </c:pt>
                <c:pt idx="1197">
                  <c:v>14.284700000000001</c:v>
                </c:pt>
                <c:pt idx="1198">
                  <c:v>14.291600000000001</c:v>
                </c:pt>
                <c:pt idx="1199">
                  <c:v>14.298400000000001</c:v>
                </c:pt>
                <c:pt idx="1200">
                  <c:v>14.305200000000006</c:v>
                </c:pt>
                <c:pt idx="1201">
                  <c:v>14.312100000000004</c:v>
                </c:pt>
                <c:pt idx="1202">
                  <c:v>14.318900000000001</c:v>
                </c:pt>
                <c:pt idx="1203">
                  <c:v>14.325800000000006</c:v>
                </c:pt>
                <c:pt idx="1204">
                  <c:v>14.332600000000006</c:v>
                </c:pt>
                <c:pt idx="1205">
                  <c:v>14.339500000000006</c:v>
                </c:pt>
                <c:pt idx="1206">
                  <c:v>14.346300000000001</c:v>
                </c:pt>
                <c:pt idx="1207">
                  <c:v>14.353100000000024</c:v>
                </c:pt>
                <c:pt idx="1208">
                  <c:v>14.360000000000024</c:v>
                </c:pt>
                <c:pt idx="1209">
                  <c:v>14.366800000000024</c:v>
                </c:pt>
                <c:pt idx="1210">
                  <c:v>14.373700000000024</c:v>
                </c:pt>
                <c:pt idx="1211">
                  <c:v>14.380500000000024</c:v>
                </c:pt>
                <c:pt idx="1212">
                  <c:v>14.387400000000024</c:v>
                </c:pt>
                <c:pt idx="1213">
                  <c:v>14.3942</c:v>
                </c:pt>
                <c:pt idx="1214">
                  <c:v>14.401</c:v>
                </c:pt>
                <c:pt idx="1215">
                  <c:v>14.4079</c:v>
                </c:pt>
                <c:pt idx="1216">
                  <c:v>14.4147</c:v>
                </c:pt>
                <c:pt idx="1217">
                  <c:v>14.4216</c:v>
                </c:pt>
                <c:pt idx="1218">
                  <c:v>14.4284</c:v>
                </c:pt>
                <c:pt idx="1219">
                  <c:v>14.4353</c:v>
                </c:pt>
                <c:pt idx="1220">
                  <c:v>14.4421</c:v>
                </c:pt>
                <c:pt idx="1221">
                  <c:v>14.448899999999998</c:v>
                </c:pt>
                <c:pt idx="1222">
                  <c:v>14.455800000000034</c:v>
                </c:pt>
                <c:pt idx="1223">
                  <c:v>14.462600000000034</c:v>
                </c:pt>
                <c:pt idx="1224">
                  <c:v>14.469500000000034</c:v>
                </c:pt>
                <c:pt idx="1225">
                  <c:v>14.4763</c:v>
                </c:pt>
                <c:pt idx="1226">
                  <c:v>14.4832</c:v>
                </c:pt>
                <c:pt idx="1227">
                  <c:v>14.49</c:v>
                </c:pt>
                <c:pt idx="1228">
                  <c:v>14.4968</c:v>
                </c:pt>
                <c:pt idx="1229">
                  <c:v>14.5037</c:v>
                </c:pt>
                <c:pt idx="1230">
                  <c:v>14.5105</c:v>
                </c:pt>
                <c:pt idx="1231">
                  <c:v>14.5174</c:v>
                </c:pt>
                <c:pt idx="1232">
                  <c:v>14.524199999999999</c:v>
                </c:pt>
                <c:pt idx="1233">
                  <c:v>14.531099999999999</c:v>
                </c:pt>
                <c:pt idx="1234">
                  <c:v>14.537899999999999</c:v>
                </c:pt>
                <c:pt idx="1235">
                  <c:v>14.544700000000001</c:v>
                </c:pt>
                <c:pt idx="1236">
                  <c:v>14.551600000000002</c:v>
                </c:pt>
                <c:pt idx="1237">
                  <c:v>14.558400000000002</c:v>
                </c:pt>
                <c:pt idx="1238">
                  <c:v>14.565300000000002</c:v>
                </c:pt>
                <c:pt idx="1239">
                  <c:v>14.572100000000002</c:v>
                </c:pt>
                <c:pt idx="1240">
                  <c:v>14.579000000000002</c:v>
                </c:pt>
                <c:pt idx="1241">
                  <c:v>14.585800000000004</c:v>
                </c:pt>
                <c:pt idx="1242">
                  <c:v>14.592600000000004</c:v>
                </c:pt>
                <c:pt idx="1243">
                  <c:v>14.599500000000004</c:v>
                </c:pt>
                <c:pt idx="1244">
                  <c:v>14.606300000000001</c:v>
                </c:pt>
                <c:pt idx="1245">
                  <c:v>14.613200000000001</c:v>
                </c:pt>
                <c:pt idx="1246">
                  <c:v>14.62</c:v>
                </c:pt>
                <c:pt idx="1247">
                  <c:v>14.626900000000001</c:v>
                </c:pt>
                <c:pt idx="1248">
                  <c:v>14.633700000000001</c:v>
                </c:pt>
                <c:pt idx="1249">
                  <c:v>14.640500000000001</c:v>
                </c:pt>
                <c:pt idx="1250">
                  <c:v>14.647399999999999</c:v>
                </c:pt>
                <c:pt idx="1251">
                  <c:v>14.654200000000001</c:v>
                </c:pt>
                <c:pt idx="1252">
                  <c:v>14.661100000000001</c:v>
                </c:pt>
                <c:pt idx="1253">
                  <c:v>14.667900000000001</c:v>
                </c:pt>
                <c:pt idx="1254">
                  <c:v>14.674800000000001</c:v>
                </c:pt>
                <c:pt idx="1255">
                  <c:v>14.6816</c:v>
                </c:pt>
                <c:pt idx="1256">
                  <c:v>14.6884</c:v>
                </c:pt>
                <c:pt idx="1257">
                  <c:v>14.6953</c:v>
                </c:pt>
                <c:pt idx="1258">
                  <c:v>14.7021</c:v>
                </c:pt>
                <c:pt idx="1259">
                  <c:v>14.709</c:v>
                </c:pt>
                <c:pt idx="1260">
                  <c:v>14.7158</c:v>
                </c:pt>
                <c:pt idx="1261">
                  <c:v>14.7227</c:v>
                </c:pt>
                <c:pt idx="1262">
                  <c:v>14.7295</c:v>
                </c:pt>
                <c:pt idx="1263">
                  <c:v>14.736299999999998</c:v>
                </c:pt>
                <c:pt idx="1264">
                  <c:v>14.743199999999998</c:v>
                </c:pt>
                <c:pt idx="1265">
                  <c:v>14.75</c:v>
                </c:pt>
                <c:pt idx="1266">
                  <c:v>14.7569</c:v>
                </c:pt>
                <c:pt idx="1267">
                  <c:v>14.7637</c:v>
                </c:pt>
                <c:pt idx="1268">
                  <c:v>14.7706</c:v>
                </c:pt>
                <c:pt idx="1269">
                  <c:v>14.7774</c:v>
                </c:pt>
                <c:pt idx="1270">
                  <c:v>14.784299999999998</c:v>
                </c:pt>
                <c:pt idx="1271">
                  <c:v>14.791099999999998</c:v>
                </c:pt>
                <c:pt idx="1272">
                  <c:v>14.797899999999998</c:v>
                </c:pt>
                <c:pt idx="1273">
                  <c:v>14.8048</c:v>
                </c:pt>
                <c:pt idx="1274">
                  <c:v>14.8116</c:v>
                </c:pt>
                <c:pt idx="1275">
                  <c:v>14.8185</c:v>
                </c:pt>
                <c:pt idx="1276">
                  <c:v>14.8253</c:v>
                </c:pt>
                <c:pt idx="1277">
                  <c:v>14.8322</c:v>
                </c:pt>
                <c:pt idx="1278">
                  <c:v>14.839</c:v>
                </c:pt>
                <c:pt idx="1279">
                  <c:v>14.845800000000002</c:v>
                </c:pt>
                <c:pt idx="1280">
                  <c:v>14.852700000000041</c:v>
                </c:pt>
                <c:pt idx="1281">
                  <c:v>14.859500000000045</c:v>
                </c:pt>
                <c:pt idx="1282">
                  <c:v>14.866400000000045</c:v>
                </c:pt>
                <c:pt idx="1283">
                  <c:v>14.873200000000002</c:v>
                </c:pt>
                <c:pt idx="1284">
                  <c:v>14.880100000000002</c:v>
                </c:pt>
                <c:pt idx="1285">
                  <c:v>14.886900000000002</c:v>
                </c:pt>
                <c:pt idx="1286">
                  <c:v>14.893700000000004</c:v>
                </c:pt>
                <c:pt idx="1287">
                  <c:v>14.900600000000004</c:v>
                </c:pt>
                <c:pt idx="1288">
                  <c:v>14.907400000000004</c:v>
                </c:pt>
                <c:pt idx="1289">
                  <c:v>14.914300000000001</c:v>
                </c:pt>
                <c:pt idx="1290">
                  <c:v>14.921100000000001</c:v>
                </c:pt>
                <c:pt idx="1291">
                  <c:v>14.928000000000001</c:v>
                </c:pt>
                <c:pt idx="1292">
                  <c:v>14.934800000000001</c:v>
                </c:pt>
                <c:pt idx="1293">
                  <c:v>14.941600000000001</c:v>
                </c:pt>
                <c:pt idx="1294">
                  <c:v>14.948500000000001</c:v>
                </c:pt>
                <c:pt idx="1295">
                  <c:v>14.955300000000006</c:v>
                </c:pt>
                <c:pt idx="1296">
                  <c:v>14.962200000000006</c:v>
                </c:pt>
                <c:pt idx="1297">
                  <c:v>14.969000000000024</c:v>
                </c:pt>
                <c:pt idx="1298">
                  <c:v>14.975900000000006</c:v>
                </c:pt>
                <c:pt idx="1299">
                  <c:v>14.982700000000024</c:v>
                </c:pt>
                <c:pt idx="1300">
                  <c:v>14.989500000000024</c:v>
                </c:pt>
                <c:pt idx="1301">
                  <c:v>14.996400000000024</c:v>
                </c:pt>
                <c:pt idx="1302">
                  <c:v>15.0032</c:v>
                </c:pt>
                <c:pt idx="1303">
                  <c:v>15.0101</c:v>
                </c:pt>
                <c:pt idx="1304">
                  <c:v>15.0169</c:v>
                </c:pt>
                <c:pt idx="1305">
                  <c:v>15.0238</c:v>
                </c:pt>
                <c:pt idx="1306">
                  <c:v>15.0306</c:v>
                </c:pt>
                <c:pt idx="1307">
                  <c:v>15.0374</c:v>
                </c:pt>
                <c:pt idx="1308">
                  <c:v>15.044299999999998</c:v>
                </c:pt>
                <c:pt idx="1309">
                  <c:v>15.0511</c:v>
                </c:pt>
                <c:pt idx="1310">
                  <c:v>15.058</c:v>
                </c:pt>
                <c:pt idx="1311">
                  <c:v>15.0648</c:v>
                </c:pt>
                <c:pt idx="1312">
                  <c:v>15.0717</c:v>
                </c:pt>
                <c:pt idx="1313">
                  <c:v>15.0785</c:v>
                </c:pt>
                <c:pt idx="1314">
                  <c:v>15.0853</c:v>
                </c:pt>
                <c:pt idx="1315">
                  <c:v>15.0922</c:v>
                </c:pt>
                <c:pt idx="1316">
                  <c:v>15.099</c:v>
                </c:pt>
                <c:pt idx="1317">
                  <c:v>15.1059</c:v>
                </c:pt>
                <c:pt idx="1318">
                  <c:v>15.1127</c:v>
                </c:pt>
                <c:pt idx="1319">
                  <c:v>15.1196</c:v>
                </c:pt>
                <c:pt idx="1320">
                  <c:v>15.1264</c:v>
                </c:pt>
                <c:pt idx="1321">
                  <c:v>15.133199999999999</c:v>
                </c:pt>
                <c:pt idx="1322">
                  <c:v>15.140099999999999</c:v>
                </c:pt>
                <c:pt idx="1323">
                  <c:v>15.146899999999999</c:v>
                </c:pt>
                <c:pt idx="1324">
                  <c:v>15.1538</c:v>
                </c:pt>
                <c:pt idx="1325">
                  <c:v>15.160600000000002</c:v>
                </c:pt>
                <c:pt idx="1326">
                  <c:v>15.1675</c:v>
                </c:pt>
                <c:pt idx="1327">
                  <c:v>15.174300000000001</c:v>
                </c:pt>
                <c:pt idx="1328">
                  <c:v>15.181100000000001</c:v>
                </c:pt>
                <c:pt idx="1329">
                  <c:v>15.188000000000001</c:v>
                </c:pt>
                <c:pt idx="1330">
                  <c:v>15.194800000000001</c:v>
                </c:pt>
                <c:pt idx="1331">
                  <c:v>15.201700000000001</c:v>
                </c:pt>
                <c:pt idx="1332">
                  <c:v>15.208500000000001</c:v>
                </c:pt>
                <c:pt idx="1333">
                  <c:v>15.215400000000002</c:v>
                </c:pt>
                <c:pt idx="1334">
                  <c:v>15.222200000000001</c:v>
                </c:pt>
                <c:pt idx="1335">
                  <c:v>15.228999999999999</c:v>
                </c:pt>
                <c:pt idx="1336">
                  <c:v>15.235900000000001</c:v>
                </c:pt>
                <c:pt idx="1337">
                  <c:v>15.242700000000001</c:v>
                </c:pt>
                <c:pt idx="1338">
                  <c:v>15.249600000000001</c:v>
                </c:pt>
                <c:pt idx="1339">
                  <c:v>15.256400000000006</c:v>
                </c:pt>
                <c:pt idx="1340">
                  <c:v>15.263300000000001</c:v>
                </c:pt>
                <c:pt idx="1341">
                  <c:v>15.270100000000001</c:v>
                </c:pt>
                <c:pt idx="1342">
                  <c:v>15.276900000000001</c:v>
                </c:pt>
                <c:pt idx="1343">
                  <c:v>15.283800000000001</c:v>
                </c:pt>
                <c:pt idx="1344">
                  <c:v>15.2906</c:v>
                </c:pt>
                <c:pt idx="1345">
                  <c:v>15.297500000000001</c:v>
                </c:pt>
                <c:pt idx="1346">
                  <c:v>15.3043</c:v>
                </c:pt>
                <c:pt idx="1347">
                  <c:v>15.311200000000001</c:v>
                </c:pt>
                <c:pt idx="1348">
                  <c:v>15.318</c:v>
                </c:pt>
                <c:pt idx="1349">
                  <c:v>15.3249</c:v>
                </c:pt>
                <c:pt idx="1350">
                  <c:v>15.3317</c:v>
                </c:pt>
                <c:pt idx="1351">
                  <c:v>15.3385</c:v>
                </c:pt>
                <c:pt idx="1352">
                  <c:v>15.345400000000026</c:v>
                </c:pt>
                <c:pt idx="1353">
                  <c:v>15.352200000000026</c:v>
                </c:pt>
                <c:pt idx="1354">
                  <c:v>15.359100000000026</c:v>
                </c:pt>
                <c:pt idx="1355">
                  <c:v>15.365900000000034</c:v>
                </c:pt>
                <c:pt idx="1356">
                  <c:v>15.372800000000026</c:v>
                </c:pt>
                <c:pt idx="1357">
                  <c:v>15.379600000000034</c:v>
                </c:pt>
                <c:pt idx="1358">
                  <c:v>15.386400000000034</c:v>
                </c:pt>
                <c:pt idx="1359">
                  <c:v>15.3933</c:v>
                </c:pt>
                <c:pt idx="1360">
                  <c:v>15.4001</c:v>
                </c:pt>
                <c:pt idx="1361">
                  <c:v>15.407</c:v>
                </c:pt>
                <c:pt idx="1362">
                  <c:v>15.4138</c:v>
                </c:pt>
                <c:pt idx="1363">
                  <c:v>15.4207</c:v>
                </c:pt>
                <c:pt idx="1364">
                  <c:v>15.4275</c:v>
                </c:pt>
                <c:pt idx="1365">
                  <c:v>15.434299999999999</c:v>
                </c:pt>
                <c:pt idx="1366">
                  <c:v>15.441199999999998</c:v>
                </c:pt>
                <c:pt idx="1367">
                  <c:v>15.447999999999999</c:v>
                </c:pt>
                <c:pt idx="1368">
                  <c:v>15.4549</c:v>
                </c:pt>
                <c:pt idx="1369">
                  <c:v>15.4617</c:v>
                </c:pt>
                <c:pt idx="1370">
                  <c:v>15.4686</c:v>
                </c:pt>
                <c:pt idx="1371">
                  <c:v>15.475400000000041</c:v>
                </c:pt>
                <c:pt idx="1372">
                  <c:v>15.482200000000002</c:v>
                </c:pt>
                <c:pt idx="1373">
                  <c:v>15.489100000000002</c:v>
                </c:pt>
                <c:pt idx="1374">
                  <c:v>15.495900000000002</c:v>
                </c:pt>
                <c:pt idx="1375">
                  <c:v>15.502800000000002</c:v>
                </c:pt>
                <c:pt idx="1376">
                  <c:v>15.509600000000002</c:v>
                </c:pt>
                <c:pt idx="1377">
                  <c:v>15.516500000000002</c:v>
                </c:pt>
                <c:pt idx="1378">
                  <c:v>15.523300000000001</c:v>
                </c:pt>
                <c:pt idx="1379">
                  <c:v>15.530100000000001</c:v>
                </c:pt>
                <c:pt idx="1380">
                  <c:v>15.537000000000001</c:v>
                </c:pt>
                <c:pt idx="1381">
                  <c:v>15.543800000000001</c:v>
                </c:pt>
                <c:pt idx="1382">
                  <c:v>15.550700000000004</c:v>
                </c:pt>
                <c:pt idx="1383">
                  <c:v>15.557500000000006</c:v>
                </c:pt>
                <c:pt idx="1384">
                  <c:v>15.564400000000004</c:v>
                </c:pt>
                <c:pt idx="1385">
                  <c:v>15.571200000000001</c:v>
                </c:pt>
                <c:pt idx="1386">
                  <c:v>15.578000000000001</c:v>
                </c:pt>
                <c:pt idx="1387">
                  <c:v>15.584900000000001</c:v>
                </c:pt>
                <c:pt idx="1388">
                  <c:v>15.591700000000001</c:v>
                </c:pt>
                <c:pt idx="1389">
                  <c:v>15.598600000000001</c:v>
                </c:pt>
                <c:pt idx="1390">
                  <c:v>15.605400000000024</c:v>
                </c:pt>
                <c:pt idx="1391">
                  <c:v>15.612300000000001</c:v>
                </c:pt>
                <c:pt idx="1392">
                  <c:v>15.6191</c:v>
                </c:pt>
                <c:pt idx="1393">
                  <c:v>15.6259</c:v>
                </c:pt>
                <c:pt idx="1394">
                  <c:v>15.6328</c:v>
                </c:pt>
                <c:pt idx="1395">
                  <c:v>15.6396</c:v>
                </c:pt>
                <c:pt idx="1396">
                  <c:v>15.6465</c:v>
                </c:pt>
                <c:pt idx="1397">
                  <c:v>15.6533</c:v>
                </c:pt>
                <c:pt idx="1398">
                  <c:v>15.6602</c:v>
                </c:pt>
                <c:pt idx="1399">
                  <c:v>15.667</c:v>
                </c:pt>
                <c:pt idx="1400">
                  <c:v>15.6738</c:v>
                </c:pt>
                <c:pt idx="1401">
                  <c:v>15.6807</c:v>
                </c:pt>
                <c:pt idx="1402">
                  <c:v>15.6875</c:v>
                </c:pt>
                <c:pt idx="1403">
                  <c:v>15.6944</c:v>
                </c:pt>
                <c:pt idx="1404">
                  <c:v>15.701199999999998</c:v>
                </c:pt>
                <c:pt idx="1405">
                  <c:v>15.708099999999998</c:v>
                </c:pt>
                <c:pt idx="1406">
                  <c:v>15.714899999999998</c:v>
                </c:pt>
                <c:pt idx="1407">
                  <c:v>15.721699999999998</c:v>
                </c:pt>
                <c:pt idx="1408">
                  <c:v>15.728599999999998</c:v>
                </c:pt>
                <c:pt idx="1409">
                  <c:v>15.7354</c:v>
                </c:pt>
                <c:pt idx="1410">
                  <c:v>15.742299999999998</c:v>
                </c:pt>
                <c:pt idx="1411">
                  <c:v>15.749099999999999</c:v>
                </c:pt>
                <c:pt idx="1412">
                  <c:v>15.756</c:v>
                </c:pt>
                <c:pt idx="1413">
                  <c:v>15.7628</c:v>
                </c:pt>
                <c:pt idx="1414">
                  <c:v>15.769600000000002</c:v>
                </c:pt>
                <c:pt idx="1415">
                  <c:v>15.7765</c:v>
                </c:pt>
                <c:pt idx="1416">
                  <c:v>15.783300000000001</c:v>
                </c:pt>
                <c:pt idx="1417">
                  <c:v>15.790199999999999</c:v>
                </c:pt>
                <c:pt idx="1418">
                  <c:v>15.797000000000001</c:v>
                </c:pt>
                <c:pt idx="1419">
                  <c:v>15.803900000000002</c:v>
                </c:pt>
                <c:pt idx="1420">
                  <c:v>15.810700000000002</c:v>
                </c:pt>
                <c:pt idx="1421">
                  <c:v>15.817500000000004</c:v>
                </c:pt>
                <c:pt idx="1422">
                  <c:v>15.824400000000002</c:v>
                </c:pt>
                <c:pt idx="1423">
                  <c:v>15.831200000000001</c:v>
                </c:pt>
                <c:pt idx="1424">
                  <c:v>15.838100000000001</c:v>
                </c:pt>
                <c:pt idx="1425">
                  <c:v>15.844900000000001</c:v>
                </c:pt>
                <c:pt idx="1426">
                  <c:v>15.851800000000004</c:v>
                </c:pt>
                <c:pt idx="1427">
                  <c:v>15.858600000000004</c:v>
                </c:pt>
                <c:pt idx="1428">
                  <c:v>15.865500000000049</c:v>
                </c:pt>
                <c:pt idx="1429">
                  <c:v>15.872300000000006</c:v>
                </c:pt>
                <c:pt idx="1430">
                  <c:v>15.879100000000006</c:v>
                </c:pt>
                <c:pt idx="1431">
                  <c:v>15.886000000000006</c:v>
                </c:pt>
                <c:pt idx="1432">
                  <c:v>15.892800000000006</c:v>
                </c:pt>
                <c:pt idx="1433">
                  <c:v>15.899700000000006</c:v>
                </c:pt>
                <c:pt idx="1434">
                  <c:v>15.906500000000024</c:v>
                </c:pt>
                <c:pt idx="1435">
                  <c:v>15.913400000000006</c:v>
                </c:pt>
                <c:pt idx="1436">
                  <c:v>15.920200000000001</c:v>
                </c:pt>
                <c:pt idx="1437">
                  <c:v>15.927</c:v>
                </c:pt>
                <c:pt idx="1438">
                  <c:v>15.9339</c:v>
                </c:pt>
                <c:pt idx="1439">
                  <c:v>15.9407</c:v>
                </c:pt>
                <c:pt idx="1440">
                  <c:v>15.9476</c:v>
                </c:pt>
                <c:pt idx="1441">
                  <c:v>15.954400000000026</c:v>
                </c:pt>
                <c:pt idx="1442">
                  <c:v>15.9613</c:v>
                </c:pt>
                <c:pt idx="1443">
                  <c:v>15.9681</c:v>
                </c:pt>
                <c:pt idx="1444">
                  <c:v>15.9749</c:v>
                </c:pt>
                <c:pt idx="1445">
                  <c:v>15.9818</c:v>
                </c:pt>
                <c:pt idx="1446">
                  <c:v>15.9886</c:v>
                </c:pt>
                <c:pt idx="1447">
                  <c:v>15.995500000000026</c:v>
                </c:pt>
                <c:pt idx="1448">
                  <c:v>16.002300000000002</c:v>
                </c:pt>
                <c:pt idx="1449">
                  <c:v>16.0092</c:v>
                </c:pt>
                <c:pt idx="1450">
                  <c:v>16.015999999999988</c:v>
                </c:pt>
                <c:pt idx="1451">
                  <c:v>16.0228</c:v>
                </c:pt>
                <c:pt idx="1452">
                  <c:v>16.02969999999992</c:v>
                </c:pt>
                <c:pt idx="1453">
                  <c:v>16.0365</c:v>
                </c:pt>
                <c:pt idx="1454">
                  <c:v>16.04339999999992</c:v>
                </c:pt>
                <c:pt idx="1455">
                  <c:v>16.0502</c:v>
                </c:pt>
                <c:pt idx="1456">
                  <c:v>16.057099999999988</c:v>
                </c:pt>
                <c:pt idx="1457">
                  <c:v>16.0639</c:v>
                </c:pt>
                <c:pt idx="1458">
                  <c:v>16.070699999999924</c:v>
                </c:pt>
                <c:pt idx="1459">
                  <c:v>16.0776</c:v>
                </c:pt>
                <c:pt idx="1460">
                  <c:v>16.084399999999924</c:v>
                </c:pt>
                <c:pt idx="1461">
                  <c:v>16.0913</c:v>
                </c:pt>
                <c:pt idx="1462">
                  <c:v>16.098099999999924</c:v>
                </c:pt>
                <c:pt idx="1463">
                  <c:v>16.104900000000068</c:v>
                </c:pt>
                <c:pt idx="1464">
                  <c:v>16.111799999999999</c:v>
                </c:pt>
                <c:pt idx="1465">
                  <c:v>16.118600000000001</c:v>
                </c:pt>
                <c:pt idx="1466">
                  <c:v>16.125499999999931</c:v>
                </c:pt>
                <c:pt idx="1467">
                  <c:v>16.132300000000001</c:v>
                </c:pt>
                <c:pt idx="1468">
                  <c:v>16.139199999999999</c:v>
                </c:pt>
                <c:pt idx="1469">
                  <c:v>16.146000000000001</c:v>
                </c:pt>
                <c:pt idx="1470">
                  <c:v>16.152899999999999</c:v>
                </c:pt>
                <c:pt idx="1471">
                  <c:v>16.159700000000001</c:v>
                </c:pt>
                <c:pt idx="1472">
                  <c:v>16.166499999999989</c:v>
                </c:pt>
                <c:pt idx="1473">
                  <c:v>16.173400000000001</c:v>
                </c:pt>
                <c:pt idx="1474">
                  <c:v>16.180199999999989</c:v>
                </c:pt>
                <c:pt idx="1475">
                  <c:v>16.187100000000001</c:v>
                </c:pt>
                <c:pt idx="1476">
                  <c:v>16.193899999999999</c:v>
                </c:pt>
                <c:pt idx="1477">
                  <c:v>16.200699999999919</c:v>
                </c:pt>
                <c:pt idx="1478">
                  <c:v>16.207599999999989</c:v>
                </c:pt>
                <c:pt idx="1479">
                  <c:v>16.214400000000001</c:v>
                </c:pt>
                <c:pt idx="1480">
                  <c:v>16.221299999999989</c:v>
                </c:pt>
                <c:pt idx="1481">
                  <c:v>16.22809999999992</c:v>
                </c:pt>
                <c:pt idx="1482">
                  <c:v>16.234999999999999</c:v>
                </c:pt>
                <c:pt idx="1483">
                  <c:v>16.241800000000001</c:v>
                </c:pt>
                <c:pt idx="1484">
                  <c:v>16.248699999999882</c:v>
                </c:pt>
                <c:pt idx="1485">
                  <c:v>16.25549999999992</c:v>
                </c:pt>
                <c:pt idx="1486">
                  <c:v>16.262299999999897</c:v>
                </c:pt>
                <c:pt idx="1487">
                  <c:v>16.26919999999992</c:v>
                </c:pt>
                <c:pt idx="1488">
                  <c:v>16.276</c:v>
                </c:pt>
                <c:pt idx="1489">
                  <c:v>16.28289999999992</c:v>
                </c:pt>
                <c:pt idx="1490">
                  <c:v>16.289699999999897</c:v>
                </c:pt>
                <c:pt idx="1491">
                  <c:v>16.296600000000002</c:v>
                </c:pt>
                <c:pt idx="1492">
                  <c:v>16.3034</c:v>
                </c:pt>
                <c:pt idx="1493">
                  <c:v>16.310199999999988</c:v>
                </c:pt>
                <c:pt idx="1494">
                  <c:v>16.317100000000035</c:v>
                </c:pt>
                <c:pt idx="1495">
                  <c:v>16.323899999999988</c:v>
                </c:pt>
                <c:pt idx="1496">
                  <c:v>16.33080000000006</c:v>
                </c:pt>
                <c:pt idx="1497">
                  <c:v>16.337599999999988</c:v>
                </c:pt>
                <c:pt idx="1498">
                  <c:v>16.3444</c:v>
                </c:pt>
                <c:pt idx="1499">
                  <c:v>16.351299999999988</c:v>
                </c:pt>
                <c:pt idx="1500">
                  <c:v>16.3581</c:v>
                </c:pt>
                <c:pt idx="1501">
                  <c:v>16.364999999999988</c:v>
                </c:pt>
                <c:pt idx="1502">
                  <c:v>16.371800000000068</c:v>
                </c:pt>
                <c:pt idx="1503">
                  <c:v>16.37869999999992</c:v>
                </c:pt>
                <c:pt idx="1504">
                  <c:v>16.385499999999908</c:v>
                </c:pt>
                <c:pt idx="1505">
                  <c:v>16.392399999999924</c:v>
                </c:pt>
                <c:pt idx="1506">
                  <c:v>16.3992</c:v>
                </c:pt>
                <c:pt idx="1507">
                  <c:v>16.406099999999924</c:v>
                </c:pt>
                <c:pt idx="1508">
                  <c:v>16.4129</c:v>
                </c:pt>
                <c:pt idx="1509">
                  <c:v>16.419699999999931</c:v>
                </c:pt>
                <c:pt idx="1510">
                  <c:v>16.426599999999915</c:v>
                </c:pt>
                <c:pt idx="1511">
                  <c:v>16.433399999999935</c:v>
                </c:pt>
                <c:pt idx="1512">
                  <c:v>16.440199999999912</c:v>
                </c:pt>
                <c:pt idx="1513">
                  <c:v>16.447099999999935</c:v>
                </c:pt>
                <c:pt idx="1514">
                  <c:v>16.453900000000001</c:v>
                </c:pt>
                <c:pt idx="1515">
                  <c:v>16.460799999999878</c:v>
                </c:pt>
                <c:pt idx="1516">
                  <c:v>16.467599999999912</c:v>
                </c:pt>
                <c:pt idx="1517">
                  <c:v>16.474499999999935</c:v>
                </c:pt>
                <c:pt idx="1518">
                  <c:v>16.481299999999912</c:v>
                </c:pt>
                <c:pt idx="1519">
                  <c:v>16.488199999999878</c:v>
                </c:pt>
                <c:pt idx="1520">
                  <c:v>16.494999999999987</c:v>
                </c:pt>
                <c:pt idx="1521">
                  <c:v>16.501899999999999</c:v>
                </c:pt>
                <c:pt idx="1522">
                  <c:v>16.508699999999916</c:v>
                </c:pt>
                <c:pt idx="1523">
                  <c:v>16.515499999999989</c:v>
                </c:pt>
                <c:pt idx="1524">
                  <c:v>16.522399999999916</c:v>
                </c:pt>
                <c:pt idx="1525">
                  <c:v>16.529199999999989</c:v>
                </c:pt>
                <c:pt idx="1526">
                  <c:v>16.536100000000001</c:v>
                </c:pt>
                <c:pt idx="1527">
                  <c:v>16.542899999999989</c:v>
                </c:pt>
                <c:pt idx="1528">
                  <c:v>16.549800000000001</c:v>
                </c:pt>
                <c:pt idx="1529">
                  <c:v>16.5566</c:v>
                </c:pt>
                <c:pt idx="1530">
                  <c:v>16.56339999999992</c:v>
                </c:pt>
                <c:pt idx="1531">
                  <c:v>16.5703</c:v>
                </c:pt>
                <c:pt idx="1532">
                  <c:v>16.577100000000005</c:v>
                </c:pt>
                <c:pt idx="1533">
                  <c:v>16.584</c:v>
                </c:pt>
                <c:pt idx="1534">
                  <c:v>16.590800000000005</c:v>
                </c:pt>
                <c:pt idx="1535">
                  <c:v>16.5977</c:v>
                </c:pt>
                <c:pt idx="1536">
                  <c:v>16.604500000000005</c:v>
                </c:pt>
                <c:pt idx="1537">
                  <c:v>16.611300000000035</c:v>
                </c:pt>
                <c:pt idx="1538">
                  <c:v>16.618200000000005</c:v>
                </c:pt>
                <c:pt idx="1539">
                  <c:v>16.625</c:v>
                </c:pt>
                <c:pt idx="1540">
                  <c:v>16.631900000000094</c:v>
                </c:pt>
                <c:pt idx="1541">
                  <c:v>16.6387</c:v>
                </c:pt>
                <c:pt idx="1542">
                  <c:v>16.645600000000002</c:v>
                </c:pt>
                <c:pt idx="1543">
                  <c:v>16.6524</c:v>
                </c:pt>
                <c:pt idx="1544">
                  <c:v>16.659199999999988</c:v>
                </c:pt>
                <c:pt idx="1545">
                  <c:v>16.6661</c:v>
                </c:pt>
                <c:pt idx="1546">
                  <c:v>16.672899999999988</c:v>
                </c:pt>
                <c:pt idx="1547">
                  <c:v>16.679800000000064</c:v>
                </c:pt>
                <c:pt idx="1548">
                  <c:v>16.686599999999924</c:v>
                </c:pt>
                <c:pt idx="1549">
                  <c:v>16.6934</c:v>
                </c:pt>
                <c:pt idx="1550">
                  <c:v>16.700299999999924</c:v>
                </c:pt>
                <c:pt idx="1551">
                  <c:v>16.707100000000001</c:v>
                </c:pt>
                <c:pt idx="1552">
                  <c:v>16.713999999999999</c:v>
                </c:pt>
                <c:pt idx="1553">
                  <c:v>16.720800000000001</c:v>
                </c:pt>
                <c:pt idx="1554">
                  <c:v>16.727699999999924</c:v>
                </c:pt>
                <c:pt idx="1555">
                  <c:v>16.734500000000001</c:v>
                </c:pt>
                <c:pt idx="1556">
                  <c:v>16.741399999999924</c:v>
                </c:pt>
                <c:pt idx="1557">
                  <c:v>16.748199999999908</c:v>
                </c:pt>
                <c:pt idx="1558">
                  <c:v>16.754999999999999</c:v>
                </c:pt>
                <c:pt idx="1559">
                  <c:v>16.761900000000001</c:v>
                </c:pt>
                <c:pt idx="1560">
                  <c:v>16.768699999999878</c:v>
                </c:pt>
                <c:pt idx="1561">
                  <c:v>16.775599999999908</c:v>
                </c:pt>
                <c:pt idx="1562">
                  <c:v>16.782399999999878</c:v>
                </c:pt>
                <c:pt idx="1563">
                  <c:v>16.789199999999912</c:v>
                </c:pt>
                <c:pt idx="1564">
                  <c:v>16.796099999999939</c:v>
                </c:pt>
                <c:pt idx="1565">
                  <c:v>16.802900000000001</c:v>
                </c:pt>
                <c:pt idx="1566">
                  <c:v>16.809799999999989</c:v>
                </c:pt>
                <c:pt idx="1567">
                  <c:v>16.816600000000001</c:v>
                </c:pt>
                <c:pt idx="1568">
                  <c:v>16.823499999999989</c:v>
                </c:pt>
                <c:pt idx="1569">
                  <c:v>16.830300000000001</c:v>
                </c:pt>
                <c:pt idx="1570">
                  <c:v>16.837199999999999</c:v>
                </c:pt>
                <c:pt idx="1571">
                  <c:v>16.844000000000001</c:v>
                </c:pt>
                <c:pt idx="1572">
                  <c:v>16.850800000000035</c:v>
                </c:pt>
                <c:pt idx="1573">
                  <c:v>16.857700000000001</c:v>
                </c:pt>
                <c:pt idx="1574">
                  <c:v>16.8645</c:v>
                </c:pt>
                <c:pt idx="1575">
                  <c:v>16.871400000000001</c:v>
                </c:pt>
                <c:pt idx="1576">
                  <c:v>16.8782</c:v>
                </c:pt>
                <c:pt idx="1577">
                  <c:v>16.88509999999992</c:v>
                </c:pt>
                <c:pt idx="1578">
                  <c:v>16.891900000000035</c:v>
                </c:pt>
                <c:pt idx="1579">
                  <c:v>16.898700000000002</c:v>
                </c:pt>
                <c:pt idx="1580">
                  <c:v>16.905599999999897</c:v>
                </c:pt>
                <c:pt idx="1581">
                  <c:v>16.912400000000002</c:v>
                </c:pt>
                <c:pt idx="1582">
                  <c:v>16.9193</c:v>
                </c:pt>
                <c:pt idx="1583">
                  <c:v>16.926100000000002</c:v>
                </c:pt>
                <c:pt idx="1584">
                  <c:v>16.933</c:v>
                </c:pt>
                <c:pt idx="1585">
                  <c:v>16.939800000000005</c:v>
                </c:pt>
                <c:pt idx="1586">
                  <c:v>16.946699999999897</c:v>
                </c:pt>
                <c:pt idx="1587">
                  <c:v>16.95349999999992</c:v>
                </c:pt>
                <c:pt idx="1588">
                  <c:v>16.960299999999904</c:v>
                </c:pt>
                <c:pt idx="1589">
                  <c:v>16.96719999999992</c:v>
                </c:pt>
                <c:pt idx="1590">
                  <c:v>16.974</c:v>
                </c:pt>
                <c:pt idx="1591">
                  <c:v>16.98089999999992</c:v>
                </c:pt>
                <c:pt idx="1592">
                  <c:v>16.987699999999901</c:v>
                </c:pt>
                <c:pt idx="1593">
                  <c:v>16.99459999999992</c:v>
                </c:pt>
                <c:pt idx="1594">
                  <c:v>17.0014</c:v>
                </c:pt>
                <c:pt idx="1595">
                  <c:v>17.008199999999924</c:v>
                </c:pt>
                <c:pt idx="1596">
                  <c:v>17.0151</c:v>
                </c:pt>
                <c:pt idx="1597">
                  <c:v>17.021899999999999</c:v>
                </c:pt>
                <c:pt idx="1598">
                  <c:v>17.0288</c:v>
                </c:pt>
                <c:pt idx="1599">
                  <c:v>17.035599999999924</c:v>
                </c:pt>
                <c:pt idx="1600">
                  <c:v>17.042399999999908</c:v>
                </c:pt>
                <c:pt idx="1601">
                  <c:v>17.049299999999924</c:v>
                </c:pt>
                <c:pt idx="1602">
                  <c:v>17.056100000000001</c:v>
                </c:pt>
                <c:pt idx="1603">
                  <c:v>17.062999999999931</c:v>
                </c:pt>
                <c:pt idx="1604">
                  <c:v>17.069800000000001</c:v>
                </c:pt>
                <c:pt idx="1605">
                  <c:v>17.076699999999931</c:v>
                </c:pt>
                <c:pt idx="1606">
                  <c:v>17.083499999999912</c:v>
                </c:pt>
                <c:pt idx="1607">
                  <c:v>17.090399999999935</c:v>
                </c:pt>
                <c:pt idx="1608">
                  <c:v>17.097200000000001</c:v>
                </c:pt>
                <c:pt idx="1609">
                  <c:v>17.103999999999999</c:v>
                </c:pt>
                <c:pt idx="1610">
                  <c:v>17.110900000000072</c:v>
                </c:pt>
                <c:pt idx="1611">
                  <c:v>17.117699999999999</c:v>
                </c:pt>
                <c:pt idx="1612">
                  <c:v>17.124600000000001</c:v>
                </c:pt>
                <c:pt idx="1613">
                  <c:v>17.131399999999999</c:v>
                </c:pt>
                <c:pt idx="1614">
                  <c:v>17.138200000000001</c:v>
                </c:pt>
                <c:pt idx="1615">
                  <c:v>17.145099999999989</c:v>
                </c:pt>
                <c:pt idx="1616">
                  <c:v>17.151900000000083</c:v>
                </c:pt>
                <c:pt idx="1617">
                  <c:v>17.158799999999989</c:v>
                </c:pt>
                <c:pt idx="1618">
                  <c:v>17.16559999999992</c:v>
                </c:pt>
                <c:pt idx="1619">
                  <c:v>17.172499999999989</c:v>
                </c:pt>
                <c:pt idx="1620">
                  <c:v>17.179300000000001</c:v>
                </c:pt>
                <c:pt idx="1621">
                  <c:v>17.186199999999989</c:v>
                </c:pt>
                <c:pt idx="1622">
                  <c:v>17.193000000000001</c:v>
                </c:pt>
                <c:pt idx="1623">
                  <c:v>17.199800000000035</c:v>
                </c:pt>
                <c:pt idx="1624">
                  <c:v>17.20669999999992</c:v>
                </c:pt>
                <c:pt idx="1625">
                  <c:v>17.2135</c:v>
                </c:pt>
                <c:pt idx="1626">
                  <c:v>17.22039999999992</c:v>
                </c:pt>
                <c:pt idx="1627">
                  <c:v>17.2272</c:v>
                </c:pt>
                <c:pt idx="1628">
                  <c:v>17.234100000000005</c:v>
                </c:pt>
                <c:pt idx="1629">
                  <c:v>17.2409</c:v>
                </c:pt>
                <c:pt idx="1630">
                  <c:v>17.24769999999992</c:v>
                </c:pt>
                <c:pt idx="1631">
                  <c:v>17.2546</c:v>
                </c:pt>
                <c:pt idx="1632">
                  <c:v>17.26139999999992</c:v>
                </c:pt>
                <c:pt idx="1633">
                  <c:v>17.268299999999897</c:v>
                </c:pt>
                <c:pt idx="1634">
                  <c:v>17.27509999999992</c:v>
                </c:pt>
                <c:pt idx="1635">
                  <c:v>17.2819</c:v>
                </c:pt>
                <c:pt idx="1636">
                  <c:v>17.288799999999863</c:v>
                </c:pt>
                <c:pt idx="1637">
                  <c:v>17.295599999999901</c:v>
                </c:pt>
                <c:pt idx="1638">
                  <c:v>17.30249999999992</c:v>
                </c:pt>
                <c:pt idx="1639">
                  <c:v>17.3093</c:v>
                </c:pt>
                <c:pt idx="1640">
                  <c:v>17.316199999999988</c:v>
                </c:pt>
                <c:pt idx="1641">
                  <c:v>17.323</c:v>
                </c:pt>
                <c:pt idx="1642">
                  <c:v>17.329899999999999</c:v>
                </c:pt>
                <c:pt idx="1643">
                  <c:v>17.3367</c:v>
                </c:pt>
                <c:pt idx="1644">
                  <c:v>17.343499999999931</c:v>
                </c:pt>
                <c:pt idx="1645">
                  <c:v>17.3504</c:v>
                </c:pt>
                <c:pt idx="1646">
                  <c:v>17.357199999999999</c:v>
                </c:pt>
                <c:pt idx="1647">
                  <c:v>17.364100000000001</c:v>
                </c:pt>
                <c:pt idx="1648">
                  <c:v>17.370899999999999</c:v>
                </c:pt>
                <c:pt idx="1649">
                  <c:v>17.377700000000001</c:v>
                </c:pt>
                <c:pt idx="1650">
                  <c:v>17.384599999999935</c:v>
                </c:pt>
                <c:pt idx="1651">
                  <c:v>17.391400000000001</c:v>
                </c:pt>
                <c:pt idx="1652">
                  <c:v>17.398299999999935</c:v>
                </c:pt>
                <c:pt idx="1653">
                  <c:v>17.405099999999912</c:v>
                </c:pt>
                <c:pt idx="1654">
                  <c:v>17.411999999999999</c:v>
                </c:pt>
                <c:pt idx="1655">
                  <c:v>17.418800000000001</c:v>
                </c:pt>
                <c:pt idx="1656">
                  <c:v>17.425699999999878</c:v>
                </c:pt>
                <c:pt idx="1657">
                  <c:v>17.432499999999912</c:v>
                </c:pt>
                <c:pt idx="1658">
                  <c:v>17.439299999999989</c:v>
                </c:pt>
                <c:pt idx="1659">
                  <c:v>17.446199999999916</c:v>
                </c:pt>
                <c:pt idx="1660">
                  <c:v>17.452999999999989</c:v>
                </c:pt>
                <c:pt idx="1661">
                  <c:v>17.459900000000001</c:v>
                </c:pt>
                <c:pt idx="1662">
                  <c:v>17.466699999999882</c:v>
                </c:pt>
                <c:pt idx="1663">
                  <c:v>17.47349999999992</c:v>
                </c:pt>
                <c:pt idx="1664">
                  <c:v>17.480399999999882</c:v>
                </c:pt>
                <c:pt idx="1665">
                  <c:v>17.487299999999919</c:v>
                </c:pt>
                <c:pt idx="1666">
                  <c:v>17.4941</c:v>
                </c:pt>
                <c:pt idx="1667">
                  <c:v>17.500900000000001</c:v>
                </c:pt>
                <c:pt idx="1668">
                  <c:v>17.507800000000035</c:v>
                </c:pt>
                <c:pt idx="1669">
                  <c:v>17.514600000000005</c:v>
                </c:pt>
                <c:pt idx="1670">
                  <c:v>17.5215</c:v>
                </c:pt>
                <c:pt idx="1671">
                  <c:v>17.528300000000002</c:v>
                </c:pt>
                <c:pt idx="1672">
                  <c:v>17.5352</c:v>
                </c:pt>
                <c:pt idx="1673">
                  <c:v>17.542000000000002</c:v>
                </c:pt>
                <c:pt idx="1674">
                  <c:v>17.5488</c:v>
                </c:pt>
                <c:pt idx="1675">
                  <c:v>17.555700000000002</c:v>
                </c:pt>
                <c:pt idx="1676">
                  <c:v>17.562499999999897</c:v>
                </c:pt>
                <c:pt idx="1677">
                  <c:v>17.569400000000002</c:v>
                </c:pt>
                <c:pt idx="1678">
                  <c:v>17.5762</c:v>
                </c:pt>
                <c:pt idx="1679">
                  <c:v>17.583100000000002</c:v>
                </c:pt>
                <c:pt idx="1680">
                  <c:v>17.5899</c:v>
                </c:pt>
                <c:pt idx="1681">
                  <c:v>17.59669999999992</c:v>
                </c:pt>
                <c:pt idx="1682">
                  <c:v>17.6036</c:v>
                </c:pt>
                <c:pt idx="1683">
                  <c:v>17.610399999999988</c:v>
                </c:pt>
                <c:pt idx="1684">
                  <c:v>17.617300000000064</c:v>
                </c:pt>
                <c:pt idx="1685">
                  <c:v>17.624099999999999</c:v>
                </c:pt>
                <c:pt idx="1686">
                  <c:v>17.631000000000068</c:v>
                </c:pt>
                <c:pt idx="1687">
                  <c:v>17.637799999999999</c:v>
                </c:pt>
                <c:pt idx="1688">
                  <c:v>17.644600000000001</c:v>
                </c:pt>
                <c:pt idx="1689">
                  <c:v>17.651499999999999</c:v>
                </c:pt>
                <c:pt idx="1690">
                  <c:v>17.658300000000001</c:v>
                </c:pt>
                <c:pt idx="1691">
                  <c:v>17.665199999999924</c:v>
                </c:pt>
                <c:pt idx="1692">
                  <c:v>17.672000000000001</c:v>
                </c:pt>
                <c:pt idx="1693">
                  <c:v>17.678899999999999</c:v>
                </c:pt>
                <c:pt idx="1694">
                  <c:v>17.685699999999908</c:v>
                </c:pt>
                <c:pt idx="1695">
                  <c:v>17.692499999999935</c:v>
                </c:pt>
                <c:pt idx="1696">
                  <c:v>17.699400000000001</c:v>
                </c:pt>
                <c:pt idx="1697">
                  <c:v>17.706199999999935</c:v>
                </c:pt>
                <c:pt idx="1698">
                  <c:v>17.713100000000001</c:v>
                </c:pt>
                <c:pt idx="1699">
                  <c:v>17.719899999999999</c:v>
                </c:pt>
                <c:pt idx="1700">
                  <c:v>17.726699999999912</c:v>
                </c:pt>
                <c:pt idx="1701">
                  <c:v>17.733599999999939</c:v>
                </c:pt>
                <c:pt idx="1702">
                  <c:v>17.740399999999916</c:v>
                </c:pt>
                <c:pt idx="1703">
                  <c:v>17.747299999999989</c:v>
                </c:pt>
                <c:pt idx="1704">
                  <c:v>17.754100000000001</c:v>
                </c:pt>
                <c:pt idx="1705">
                  <c:v>17.760999999999989</c:v>
                </c:pt>
                <c:pt idx="1706">
                  <c:v>17.767800000000001</c:v>
                </c:pt>
                <c:pt idx="1707">
                  <c:v>17.774699999999989</c:v>
                </c:pt>
                <c:pt idx="1708">
                  <c:v>17.781499999999919</c:v>
                </c:pt>
                <c:pt idx="1709">
                  <c:v>17.788299999999889</c:v>
                </c:pt>
                <c:pt idx="1710">
                  <c:v>17.79519999999992</c:v>
                </c:pt>
                <c:pt idx="1711">
                  <c:v>17.802</c:v>
                </c:pt>
                <c:pt idx="1712">
                  <c:v>17.808900000000001</c:v>
                </c:pt>
                <c:pt idx="1713">
                  <c:v>17.8157</c:v>
                </c:pt>
                <c:pt idx="1714">
                  <c:v>17.82259999999992</c:v>
                </c:pt>
                <c:pt idx="1715">
                  <c:v>17.8294</c:v>
                </c:pt>
                <c:pt idx="1716">
                  <c:v>17.836200000000005</c:v>
                </c:pt>
                <c:pt idx="1717">
                  <c:v>17.8431</c:v>
                </c:pt>
                <c:pt idx="1718">
                  <c:v>17.849900000000005</c:v>
                </c:pt>
                <c:pt idx="1719">
                  <c:v>17.856800000000035</c:v>
                </c:pt>
                <c:pt idx="1720">
                  <c:v>17.863600000000002</c:v>
                </c:pt>
                <c:pt idx="1721">
                  <c:v>17.8705</c:v>
                </c:pt>
                <c:pt idx="1722">
                  <c:v>17.877300000000005</c:v>
                </c:pt>
                <c:pt idx="1723">
                  <c:v>17.8841</c:v>
                </c:pt>
                <c:pt idx="1724">
                  <c:v>17.890999999999988</c:v>
                </c:pt>
                <c:pt idx="1725">
                  <c:v>17.897800000000064</c:v>
                </c:pt>
                <c:pt idx="1726">
                  <c:v>17.90469999999992</c:v>
                </c:pt>
                <c:pt idx="1727">
                  <c:v>17.9115</c:v>
                </c:pt>
                <c:pt idx="1728">
                  <c:v>17.91839999999992</c:v>
                </c:pt>
                <c:pt idx="1729">
                  <c:v>17.925199999999901</c:v>
                </c:pt>
                <c:pt idx="1730">
                  <c:v>17.931999999999999</c:v>
                </c:pt>
                <c:pt idx="1731">
                  <c:v>17.9389</c:v>
                </c:pt>
                <c:pt idx="1732">
                  <c:v>17.945699999999878</c:v>
                </c:pt>
                <c:pt idx="1733">
                  <c:v>17.952599999999901</c:v>
                </c:pt>
                <c:pt idx="1734">
                  <c:v>17.959399999999924</c:v>
                </c:pt>
                <c:pt idx="1735">
                  <c:v>17.966299999999908</c:v>
                </c:pt>
                <c:pt idx="1736">
                  <c:v>17.973099999999924</c:v>
                </c:pt>
                <c:pt idx="1737">
                  <c:v>17.979900000000001</c:v>
                </c:pt>
                <c:pt idx="1738">
                  <c:v>17.986799999999878</c:v>
                </c:pt>
                <c:pt idx="1739">
                  <c:v>17.993599999999908</c:v>
                </c:pt>
                <c:pt idx="1740">
                  <c:v>18.000499999999931</c:v>
                </c:pt>
                <c:pt idx="1741">
                  <c:v>18.007300000000001</c:v>
                </c:pt>
                <c:pt idx="1742">
                  <c:v>18.014199999999999</c:v>
                </c:pt>
                <c:pt idx="1743">
                  <c:v>18.021000000000001</c:v>
                </c:pt>
                <c:pt idx="1744">
                  <c:v>18.027899999999999</c:v>
                </c:pt>
                <c:pt idx="1745">
                  <c:v>18.034700000000001</c:v>
                </c:pt>
                <c:pt idx="1746">
                  <c:v>18.041499999999989</c:v>
                </c:pt>
                <c:pt idx="1747">
                  <c:v>18.048399999999912</c:v>
                </c:pt>
                <c:pt idx="1748">
                  <c:v>18.055199999999989</c:v>
                </c:pt>
                <c:pt idx="1749">
                  <c:v>18.061999999999987</c:v>
                </c:pt>
                <c:pt idx="1750">
                  <c:v>18.068899999999989</c:v>
                </c:pt>
                <c:pt idx="1751">
                  <c:v>18.075699999999919</c:v>
                </c:pt>
                <c:pt idx="1752">
                  <c:v>18.082599999999882</c:v>
                </c:pt>
                <c:pt idx="1753">
                  <c:v>18.08939999999992</c:v>
                </c:pt>
                <c:pt idx="1754">
                  <c:v>18.096299999999989</c:v>
                </c:pt>
                <c:pt idx="1755">
                  <c:v>18.103100000000001</c:v>
                </c:pt>
                <c:pt idx="1756">
                  <c:v>18.110000000000031</c:v>
                </c:pt>
                <c:pt idx="1757">
                  <c:v>18.116800000000083</c:v>
                </c:pt>
                <c:pt idx="1758">
                  <c:v>18.123699999999989</c:v>
                </c:pt>
                <c:pt idx="1759">
                  <c:v>18.130500000000001</c:v>
                </c:pt>
                <c:pt idx="1760">
                  <c:v>18.137300000000035</c:v>
                </c:pt>
                <c:pt idx="1761">
                  <c:v>18.144200000000001</c:v>
                </c:pt>
                <c:pt idx="1762">
                  <c:v>18.151000000000035</c:v>
                </c:pt>
                <c:pt idx="1763">
                  <c:v>18.157900000000083</c:v>
                </c:pt>
                <c:pt idx="1764">
                  <c:v>18.1647</c:v>
                </c:pt>
                <c:pt idx="1765">
                  <c:v>18.171600000000005</c:v>
                </c:pt>
                <c:pt idx="1766">
                  <c:v>18.1784</c:v>
                </c:pt>
                <c:pt idx="1767">
                  <c:v>18.18519999999992</c:v>
                </c:pt>
                <c:pt idx="1768">
                  <c:v>18.1921</c:v>
                </c:pt>
                <c:pt idx="1769">
                  <c:v>18.198899999999988</c:v>
                </c:pt>
                <c:pt idx="1770">
                  <c:v>18.2058</c:v>
                </c:pt>
                <c:pt idx="1771">
                  <c:v>18.21259999999992</c:v>
                </c:pt>
                <c:pt idx="1772">
                  <c:v>18.2195</c:v>
                </c:pt>
                <c:pt idx="1773">
                  <c:v>18.22629999999992</c:v>
                </c:pt>
                <c:pt idx="1774">
                  <c:v>18.2331</c:v>
                </c:pt>
                <c:pt idx="1775">
                  <c:v>18.239999999999988</c:v>
                </c:pt>
                <c:pt idx="1776">
                  <c:v>18.2468</c:v>
                </c:pt>
                <c:pt idx="1777">
                  <c:v>18.25369999999992</c:v>
                </c:pt>
                <c:pt idx="1778">
                  <c:v>18.260499999999908</c:v>
                </c:pt>
                <c:pt idx="1779">
                  <c:v>18.267399999999924</c:v>
                </c:pt>
                <c:pt idx="1780">
                  <c:v>18.2742</c:v>
                </c:pt>
                <c:pt idx="1781">
                  <c:v>18.280999999999931</c:v>
                </c:pt>
                <c:pt idx="1782">
                  <c:v>18.2879</c:v>
                </c:pt>
                <c:pt idx="1783">
                  <c:v>18.294699999999931</c:v>
                </c:pt>
                <c:pt idx="1784">
                  <c:v>18.301600000000001</c:v>
                </c:pt>
                <c:pt idx="1785">
                  <c:v>18.308399999999935</c:v>
                </c:pt>
                <c:pt idx="1786">
                  <c:v>18.315300000000001</c:v>
                </c:pt>
                <c:pt idx="1787">
                  <c:v>18.322099999999935</c:v>
                </c:pt>
                <c:pt idx="1788">
                  <c:v>18.328900000000001</c:v>
                </c:pt>
                <c:pt idx="1789">
                  <c:v>18.335799999999935</c:v>
                </c:pt>
                <c:pt idx="1790">
                  <c:v>18.342599999999912</c:v>
                </c:pt>
                <c:pt idx="1791">
                  <c:v>18.349499999999935</c:v>
                </c:pt>
                <c:pt idx="1792">
                  <c:v>18.356300000000001</c:v>
                </c:pt>
                <c:pt idx="1793">
                  <c:v>18.363199999999939</c:v>
                </c:pt>
                <c:pt idx="1794">
                  <c:v>18.37</c:v>
                </c:pt>
                <c:pt idx="1795">
                  <c:v>18.376799999999989</c:v>
                </c:pt>
                <c:pt idx="1796">
                  <c:v>18.383699999999916</c:v>
                </c:pt>
                <c:pt idx="1797">
                  <c:v>18.390499999999989</c:v>
                </c:pt>
                <c:pt idx="1798">
                  <c:v>18.397400000000001</c:v>
                </c:pt>
                <c:pt idx="1799">
                  <c:v>18.404199999999989</c:v>
                </c:pt>
                <c:pt idx="1800">
                  <c:v>18.411000000000001</c:v>
                </c:pt>
                <c:pt idx="1801">
                  <c:v>18.417899999999999</c:v>
                </c:pt>
                <c:pt idx="1802">
                  <c:v>18.42469999999992</c:v>
                </c:pt>
                <c:pt idx="1803">
                  <c:v>18.4316</c:v>
                </c:pt>
                <c:pt idx="1804">
                  <c:v>18.43839999999992</c:v>
                </c:pt>
                <c:pt idx="1805">
                  <c:v>18.445299999999889</c:v>
                </c:pt>
                <c:pt idx="1806">
                  <c:v>18.452100000000002</c:v>
                </c:pt>
                <c:pt idx="1807">
                  <c:v>18.459</c:v>
                </c:pt>
                <c:pt idx="1808">
                  <c:v>18.465800000000002</c:v>
                </c:pt>
                <c:pt idx="1809">
                  <c:v>18.472599999999897</c:v>
                </c:pt>
                <c:pt idx="1810">
                  <c:v>18.479500000000002</c:v>
                </c:pt>
                <c:pt idx="1811">
                  <c:v>18.486299999999897</c:v>
                </c:pt>
                <c:pt idx="1812">
                  <c:v>18.493200000000002</c:v>
                </c:pt>
                <c:pt idx="1813">
                  <c:v>18.5</c:v>
                </c:pt>
                <c:pt idx="1814">
                  <c:v>18.506900000000005</c:v>
                </c:pt>
                <c:pt idx="1815">
                  <c:v>18.5137</c:v>
                </c:pt>
                <c:pt idx="1816">
                  <c:v>18.52049999999992</c:v>
                </c:pt>
                <c:pt idx="1817">
                  <c:v>18.5274</c:v>
                </c:pt>
                <c:pt idx="1818">
                  <c:v>18.534199999999988</c:v>
                </c:pt>
                <c:pt idx="1819">
                  <c:v>18.5411</c:v>
                </c:pt>
                <c:pt idx="1820">
                  <c:v>18.547899999999988</c:v>
                </c:pt>
                <c:pt idx="1821">
                  <c:v>18.554800000000064</c:v>
                </c:pt>
                <c:pt idx="1822">
                  <c:v>18.561599999999924</c:v>
                </c:pt>
                <c:pt idx="1823">
                  <c:v>18.568499999999901</c:v>
                </c:pt>
                <c:pt idx="1824">
                  <c:v>18.575299999999924</c:v>
                </c:pt>
                <c:pt idx="1825">
                  <c:v>18.582099999999915</c:v>
                </c:pt>
                <c:pt idx="1826">
                  <c:v>18.588999999999924</c:v>
                </c:pt>
                <c:pt idx="1827">
                  <c:v>18.595800000000001</c:v>
                </c:pt>
                <c:pt idx="1828">
                  <c:v>18.602699999999924</c:v>
                </c:pt>
                <c:pt idx="1829">
                  <c:v>18.609500000000001</c:v>
                </c:pt>
                <c:pt idx="1830">
                  <c:v>18.616399999999999</c:v>
                </c:pt>
                <c:pt idx="1831">
                  <c:v>18.623200000000001</c:v>
                </c:pt>
                <c:pt idx="1832">
                  <c:v>18.630000000000031</c:v>
                </c:pt>
                <c:pt idx="1833">
                  <c:v>18.636900000000068</c:v>
                </c:pt>
                <c:pt idx="1834">
                  <c:v>18.643699999999935</c:v>
                </c:pt>
                <c:pt idx="1835">
                  <c:v>18.650600000000001</c:v>
                </c:pt>
                <c:pt idx="1836">
                  <c:v>18.657399999999999</c:v>
                </c:pt>
                <c:pt idx="1837">
                  <c:v>18.664300000000001</c:v>
                </c:pt>
                <c:pt idx="1838">
                  <c:v>18.671099999999999</c:v>
                </c:pt>
                <c:pt idx="1839">
                  <c:v>18.677900000000076</c:v>
                </c:pt>
                <c:pt idx="1840">
                  <c:v>18.684799999999989</c:v>
                </c:pt>
                <c:pt idx="1841">
                  <c:v>18.691600000000001</c:v>
                </c:pt>
                <c:pt idx="1842">
                  <c:v>18.698499999999989</c:v>
                </c:pt>
                <c:pt idx="1843">
                  <c:v>18.705299999999919</c:v>
                </c:pt>
                <c:pt idx="1844">
                  <c:v>18.712199999999989</c:v>
                </c:pt>
                <c:pt idx="1845">
                  <c:v>18.719000000000001</c:v>
                </c:pt>
                <c:pt idx="1846">
                  <c:v>18.7258</c:v>
                </c:pt>
                <c:pt idx="1847">
                  <c:v>18.73269999999992</c:v>
                </c:pt>
                <c:pt idx="1848">
                  <c:v>18.7395</c:v>
                </c:pt>
                <c:pt idx="1849">
                  <c:v>18.74639999999992</c:v>
                </c:pt>
                <c:pt idx="1850">
                  <c:v>18.7532</c:v>
                </c:pt>
                <c:pt idx="1851">
                  <c:v>18.76009999999992</c:v>
                </c:pt>
                <c:pt idx="1852">
                  <c:v>18.7669</c:v>
                </c:pt>
                <c:pt idx="1853">
                  <c:v>18.773700000000002</c:v>
                </c:pt>
                <c:pt idx="1854">
                  <c:v>18.780599999999897</c:v>
                </c:pt>
                <c:pt idx="1855">
                  <c:v>18.787400000000002</c:v>
                </c:pt>
                <c:pt idx="1856">
                  <c:v>18.7943</c:v>
                </c:pt>
                <c:pt idx="1857">
                  <c:v>18.801100000000005</c:v>
                </c:pt>
                <c:pt idx="1858">
                  <c:v>18.808</c:v>
                </c:pt>
                <c:pt idx="1859">
                  <c:v>18.814800000000094</c:v>
                </c:pt>
                <c:pt idx="1860">
                  <c:v>18.8216</c:v>
                </c:pt>
                <c:pt idx="1861">
                  <c:v>18.82849999999992</c:v>
                </c:pt>
                <c:pt idx="1862">
                  <c:v>18.8353</c:v>
                </c:pt>
                <c:pt idx="1863">
                  <c:v>18.84219999999992</c:v>
                </c:pt>
                <c:pt idx="1864">
                  <c:v>18.849</c:v>
                </c:pt>
                <c:pt idx="1865">
                  <c:v>18.855899999999988</c:v>
                </c:pt>
                <c:pt idx="1866">
                  <c:v>18.862699999999901</c:v>
                </c:pt>
                <c:pt idx="1867">
                  <c:v>18.869499999999924</c:v>
                </c:pt>
                <c:pt idx="1868">
                  <c:v>18.8764</c:v>
                </c:pt>
                <c:pt idx="1869">
                  <c:v>18.883199999999924</c:v>
                </c:pt>
                <c:pt idx="1870">
                  <c:v>18.8901</c:v>
                </c:pt>
                <c:pt idx="1871">
                  <c:v>18.896899999999999</c:v>
                </c:pt>
                <c:pt idx="1872">
                  <c:v>18.9038</c:v>
                </c:pt>
                <c:pt idx="1873">
                  <c:v>18.910599999999924</c:v>
                </c:pt>
                <c:pt idx="1874">
                  <c:v>18.917400000000001</c:v>
                </c:pt>
                <c:pt idx="1875">
                  <c:v>18.924299999999924</c:v>
                </c:pt>
                <c:pt idx="1876">
                  <c:v>18.931100000000001</c:v>
                </c:pt>
                <c:pt idx="1877">
                  <c:v>18.937999999999999</c:v>
                </c:pt>
                <c:pt idx="1878">
                  <c:v>18.944800000000001</c:v>
                </c:pt>
                <c:pt idx="1879">
                  <c:v>18.951699999999931</c:v>
                </c:pt>
                <c:pt idx="1880">
                  <c:v>18.958499999999912</c:v>
                </c:pt>
                <c:pt idx="1881">
                  <c:v>18.965299999999878</c:v>
                </c:pt>
                <c:pt idx="1882">
                  <c:v>18.972199999999912</c:v>
                </c:pt>
                <c:pt idx="1883">
                  <c:v>18.978999999999989</c:v>
                </c:pt>
                <c:pt idx="1884">
                  <c:v>18.985899999999912</c:v>
                </c:pt>
                <c:pt idx="1885">
                  <c:v>18.992699999999882</c:v>
                </c:pt>
                <c:pt idx="1886">
                  <c:v>18.999499999999919</c:v>
                </c:pt>
                <c:pt idx="1887">
                  <c:v>19.006399999999989</c:v>
                </c:pt>
                <c:pt idx="1888">
                  <c:v>19.013200000000001</c:v>
                </c:pt>
                <c:pt idx="1889">
                  <c:v>19.020099999999989</c:v>
                </c:pt>
                <c:pt idx="1890">
                  <c:v>19.026900000000001</c:v>
                </c:pt>
                <c:pt idx="1891">
                  <c:v>19.033799999999989</c:v>
                </c:pt>
                <c:pt idx="1892">
                  <c:v>19.04059999999992</c:v>
                </c:pt>
                <c:pt idx="1893">
                  <c:v>19.047499999999989</c:v>
                </c:pt>
                <c:pt idx="1894">
                  <c:v>19.054300000000001</c:v>
                </c:pt>
                <c:pt idx="1895">
                  <c:v>19.0611</c:v>
                </c:pt>
                <c:pt idx="1896">
                  <c:v>19.067999999999987</c:v>
                </c:pt>
                <c:pt idx="1897">
                  <c:v>19.074800000000035</c:v>
                </c:pt>
                <c:pt idx="1898">
                  <c:v>19.08169999999992</c:v>
                </c:pt>
                <c:pt idx="1899">
                  <c:v>19.088499999999897</c:v>
                </c:pt>
                <c:pt idx="1900">
                  <c:v>19.09539999999992</c:v>
                </c:pt>
                <c:pt idx="1901">
                  <c:v>19.1022</c:v>
                </c:pt>
                <c:pt idx="1902">
                  <c:v>19.109100000000005</c:v>
                </c:pt>
                <c:pt idx="1903">
                  <c:v>19.115900000000035</c:v>
                </c:pt>
                <c:pt idx="1904">
                  <c:v>19.12269999999992</c:v>
                </c:pt>
                <c:pt idx="1905">
                  <c:v>19.1296</c:v>
                </c:pt>
                <c:pt idx="1906">
                  <c:v>19.136399999999988</c:v>
                </c:pt>
                <c:pt idx="1907">
                  <c:v>19.1433</c:v>
                </c:pt>
                <c:pt idx="1908">
                  <c:v>19.150099999999988</c:v>
                </c:pt>
                <c:pt idx="1909">
                  <c:v>19.15700000000006</c:v>
                </c:pt>
                <c:pt idx="1910">
                  <c:v>19.16379999999992</c:v>
                </c:pt>
                <c:pt idx="1911">
                  <c:v>19.1706</c:v>
                </c:pt>
                <c:pt idx="1912">
                  <c:v>19.177499999999988</c:v>
                </c:pt>
                <c:pt idx="1913">
                  <c:v>19.1843</c:v>
                </c:pt>
                <c:pt idx="1914">
                  <c:v>19.191199999999988</c:v>
                </c:pt>
                <c:pt idx="1915">
                  <c:v>19.198</c:v>
                </c:pt>
                <c:pt idx="1916">
                  <c:v>19.204899999999999</c:v>
                </c:pt>
                <c:pt idx="1917">
                  <c:v>19.2117</c:v>
                </c:pt>
                <c:pt idx="1918">
                  <c:v>19.218499999999931</c:v>
                </c:pt>
                <c:pt idx="1919">
                  <c:v>19.225399999999915</c:v>
                </c:pt>
                <c:pt idx="1920">
                  <c:v>19.232199999999931</c:v>
                </c:pt>
                <c:pt idx="1921">
                  <c:v>19.239100000000001</c:v>
                </c:pt>
                <c:pt idx="1922">
                  <c:v>19.245899999999935</c:v>
                </c:pt>
                <c:pt idx="1923">
                  <c:v>19.252800000000001</c:v>
                </c:pt>
                <c:pt idx="1924">
                  <c:v>19.259599999999935</c:v>
                </c:pt>
                <c:pt idx="1925">
                  <c:v>19.266399999999912</c:v>
                </c:pt>
                <c:pt idx="1926">
                  <c:v>19.273299999999935</c:v>
                </c:pt>
                <c:pt idx="1927">
                  <c:v>19.280099999999912</c:v>
                </c:pt>
                <c:pt idx="1928">
                  <c:v>19.286999999999935</c:v>
                </c:pt>
                <c:pt idx="1929">
                  <c:v>19.293800000000001</c:v>
                </c:pt>
                <c:pt idx="1930">
                  <c:v>19.300699999999939</c:v>
                </c:pt>
                <c:pt idx="1931">
                  <c:v>19.307500000000001</c:v>
                </c:pt>
                <c:pt idx="1932">
                  <c:v>19.314299999999999</c:v>
                </c:pt>
                <c:pt idx="1933">
                  <c:v>19.321200000000001</c:v>
                </c:pt>
                <c:pt idx="1934">
                  <c:v>19.327999999999999</c:v>
                </c:pt>
                <c:pt idx="1935">
                  <c:v>19.334900000000076</c:v>
                </c:pt>
                <c:pt idx="1936">
                  <c:v>19.341699999999989</c:v>
                </c:pt>
                <c:pt idx="1937">
                  <c:v>19.34849999999992</c:v>
                </c:pt>
                <c:pt idx="1938">
                  <c:v>19.355399999999989</c:v>
                </c:pt>
                <c:pt idx="1939">
                  <c:v>19.36219999999992</c:v>
                </c:pt>
                <c:pt idx="1940">
                  <c:v>19.3691</c:v>
                </c:pt>
                <c:pt idx="1941">
                  <c:v>19.375900000000001</c:v>
                </c:pt>
                <c:pt idx="1942">
                  <c:v>19.3828</c:v>
                </c:pt>
                <c:pt idx="1943">
                  <c:v>19.389600000000002</c:v>
                </c:pt>
                <c:pt idx="1944">
                  <c:v>19.3965</c:v>
                </c:pt>
                <c:pt idx="1945">
                  <c:v>19.403300000000002</c:v>
                </c:pt>
                <c:pt idx="1946">
                  <c:v>19.4101</c:v>
                </c:pt>
                <c:pt idx="1947">
                  <c:v>19.417000000000005</c:v>
                </c:pt>
                <c:pt idx="1948">
                  <c:v>19.4238</c:v>
                </c:pt>
                <c:pt idx="1949">
                  <c:v>19.430700000000002</c:v>
                </c:pt>
                <c:pt idx="1950">
                  <c:v>19.4375</c:v>
                </c:pt>
                <c:pt idx="1951">
                  <c:v>19.444400000000002</c:v>
                </c:pt>
                <c:pt idx="1952">
                  <c:v>19.4512</c:v>
                </c:pt>
                <c:pt idx="1953">
                  <c:v>19.457999999999988</c:v>
                </c:pt>
                <c:pt idx="1954">
                  <c:v>19.4649</c:v>
                </c:pt>
                <c:pt idx="1955">
                  <c:v>19.47169999999992</c:v>
                </c:pt>
                <c:pt idx="1956">
                  <c:v>19.478599999999904</c:v>
                </c:pt>
                <c:pt idx="1957">
                  <c:v>19.485399999999863</c:v>
                </c:pt>
                <c:pt idx="1958">
                  <c:v>19.492299999999897</c:v>
                </c:pt>
                <c:pt idx="1959">
                  <c:v>19.499099999999924</c:v>
                </c:pt>
                <c:pt idx="1960">
                  <c:v>19.5059</c:v>
                </c:pt>
                <c:pt idx="1961">
                  <c:v>19.512799999999924</c:v>
                </c:pt>
                <c:pt idx="1962">
                  <c:v>19.519600000000001</c:v>
                </c:pt>
                <c:pt idx="1963">
                  <c:v>19.526499999999924</c:v>
                </c:pt>
                <c:pt idx="1964">
                  <c:v>19.533300000000001</c:v>
                </c:pt>
                <c:pt idx="1965">
                  <c:v>19.540199999999924</c:v>
                </c:pt>
                <c:pt idx="1966">
                  <c:v>19.547000000000001</c:v>
                </c:pt>
                <c:pt idx="1967">
                  <c:v>19.553799999999935</c:v>
                </c:pt>
                <c:pt idx="1968">
                  <c:v>19.560699999999908</c:v>
                </c:pt>
                <c:pt idx="1969">
                  <c:v>19.567499999999935</c:v>
                </c:pt>
                <c:pt idx="1970">
                  <c:v>19.574400000000001</c:v>
                </c:pt>
                <c:pt idx="1971">
                  <c:v>19.581199999999935</c:v>
                </c:pt>
                <c:pt idx="1972">
                  <c:v>19.588099999999908</c:v>
                </c:pt>
                <c:pt idx="1973">
                  <c:v>19.594899999999999</c:v>
                </c:pt>
                <c:pt idx="1974">
                  <c:v>19.601700000000001</c:v>
                </c:pt>
                <c:pt idx="1975">
                  <c:v>19.608599999999939</c:v>
                </c:pt>
                <c:pt idx="1976">
                  <c:v>19.615400000000001</c:v>
                </c:pt>
                <c:pt idx="1977">
                  <c:v>19.622299999999989</c:v>
                </c:pt>
                <c:pt idx="1978">
                  <c:v>19.629100000000001</c:v>
                </c:pt>
                <c:pt idx="1979">
                  <c:v>19.635999999999999</c:v>
                </c:pt>
                <c:pt idx="1980">
                  <c:v>19.642800000000001</c:v>
                </c:pt>
                <c:pt idx="1981">
                  <c:v>19.649699999999989</c:v>
                </c:pt>
                <c:pt idx="1982">
                  <c:v>19.656500000000001</c:v>
                </c:pt>
                <c:pt idx="1983">
                  <c:v>19.6633</c:v>
                </c:pt>
                <c:pt idx="1984">
                  <c:v>19.670200000000001</c:v>
                </c:pt>
                <c:pt idx="1985">
                  <c:v>19.677000000000035</c:v>
                </c:pt>
                <c:pt idx="1986">
                  <c:v>19.683900000000001</c:v>
                </c:pt>
                <c:pt idx="1987">
                  <c:v>19.6907</c:v>
                </c:pt>
                <c:pt idx="1988">
                  <c:v>19.697600000000001</c:v>
                </c:pt>
                <c:pt idx="1989">
                  <c:v>19.7044</c:v>
                </c:pt>
                <c:pt idx="1990">
                  <c:v>19.711200000000005</c:v>
                </c:pt>
                <c:pt idx="1991">
                  <c:v>19.7181</c:v>
                </c:pt>
                <c:pt idx="1992">
                  <c:v>19.724900000000005</c:v>
                </c:pt>
                <c:pt idx="1993">
                  <c:v>19.731800000000035</c:v>
                </c:pt>
                <c:pt idx="1994">
                  <c:v>19.738600000000002</c:v>
                </c:pt>
                <c:pt idx="1995">
                  <c:v>19.745499999999897</c:v>
                </c:pt>
                <c:pt idx="1996">
                  <c:v>19.752300000000002</c:v>
                </c:pt>
                <c:pt idx="1997">
                  <c:v>19.7591</c:v>
                </c:pt>
                <c:pt idx="1998">
                  <c:v>19.76599999999992</c:v>
                </c:pt>
                <c:pt idx="1999">
                  <c:v>19.7728</c:v>
                </c:pt>
                <c:pt idx="2000">
                  <c:v>19.77969999999992</c:v>
                </c:pt>
                <c:pt idx="2001">
                  <c:v>19.786499999999897</c:v>
                </c:pt>
                <c:pt idx="2002">
                  <c:v>19.79339999999992</c:v>
                </c:pt>
                <c:pt idx="2003">
                  <c:v>19.8002</c:v>
                </c:pt>
                <c:pt idx="2004">
                  <c:v>19.806999999999999</c:v>
                </c:pt>
                <c:pt idx="2005">
                  <c:v>19.813900000000068</c:v>
                </c:pt>
                <c:pt idx="2006">
                  <c:v>19.820699999999924</c:v>
                </c:pt>
                <c:pt idx="2007">
                  <c:v>19.8276</c:v>
                </c:pt>
                <c:pt idx="2008">
                  <c:v>19.834399999999999</c:v>
                </c:pt>
                <c:pt idx="2009">
                  <c:v>19.8413</c:v>
                </c:pt>
                <c:pt idx="2010">
                  <c:v>19.848099999999924</c:v>
                </c:pt>
                <c:pt idx="2011">
                  <c:v>19.854900000000068</c:v>
                </c:pt>
                <c:pt idx="2012">
                  <c:v>19.861799999999924</c:v>
                </c:pt>
                <c:pt idx="2013">
                  <c:v>19.868599999999908</c:v>
                </c:pt>
                <c:pt idx="2014">
                  <c:v>19.875499999999931</c:v>
                </c:pt>
                <c:pt idx="2015">
                  <c:v>19.882299999999908</c:v>
                </c:pt>
                <c:pt idx="2016">
                  <c:v>19.889199999999931</c:v>
                </c:pt>
                <c:pt idx="2017">
                  <c:v>19.896000000000001</c:v>
                </c:pt>
                <c:pt idx="2018">
                  <c:v>19.902799999999878</c:v>
                </c:pt>
                <c:pt idx="2019">
                  <c:v>19.909699999999912</c:v>
                </c:pt>
                <c:pt idx="2020">
                  <c:v>19.916499999999989</c:v>
                </c:pt>
                <c:pt idx="2021">
                  <c:v>19.923399999999912</c:v>
                </c:pt>
                <c:pt idx="2022">
                  <c:v>19.930199999999989</c:v>
                </c:pt>
                <c:pt idx="2023">
                  <c:v>19.937000000000001</c:v>
                </c:pt>
                <c:pt idx="2024">
                  <c:v>19.943899999999989</c:v>
                </c:pt>
                <c:pt idx="2025">
                  <c:v>19.950699999999919</c:v>
                </c:pt>
                <c:pt idx="2026">
                  <c:v>19.957599999999989</c:v>
                </c:pt>
                <c:pt idx="2027">
                  <c:v>19.96439999999992</c:v>
                </c:pt>
                <c:pt idx="2028">
                  <c:v>19.971299999999989</c:v>
                </c:pt>
                <c:pt idx="2029">
                  <c:v>19.97809999999992</c:v>
                </c:pt>
                <c:pt idx="2030">
                  <c:v>19.984999999999989</c:v>
                </c:pt>
                <c:pt idx="2031">
                  <c:v>19.991800000000001</c:v>
                </c:pt>
                <c:pt idx="2032">
                  <c:v>19.99859999999989</c:v>
                </c:pt>
                <c:pt idx="2033">
                  <c:v>20.00549999999992</c:v>
                </c:pt>
                <c:pt idx="2034">
                  <c:v>20.0123</c:v>
                </c:pt>
                <c:pt idx="2035">
                  <c:v>20.019200000000001</c:v>
                </c:pt>
                <c:pt idx="2036">
                  <c:v>20.026</c:v>
                </c:pt>
                <c:pt idx="2037">
                  <c:v>20.032900000000001</c:v>
                </c:pt>
                <c:pt idx="2038">
                  <c:v>20.0397</c:v>
                </c:pt>
                <c:pt idx="2039">
                  <c:v>20.046500000000002</c:v>
                </c:pt>
                <c:pt idx="2040">
                  <c:v>20.0534</c:v>
                </c:pt>
                <c:pt idx="2041">
                  <c:v>20.06019999999992</c:v>
                </c:pt>
                <c:pt idx="2042">
                  <c:v>20.0671</c:v>
                </c:pt>
                <c:pt idx="2043">
                  <c:v>20.073899999999988</c:v>
                </c:pt>
                <c:pt idx="2044">
                  <c:v>20.0808</c:v>
                </c:pt>
                <c:pt idx="2045">
                  <c:v>20.08759999999992</c:v>
                </c:pt>
                <c:pt idx="2046">
                  <c:v>20.0944</c:v>
                </c:pt>
                <c:pt idx="2047">
                  <c:v>20.101299999999988</c:v>
                </c:pt>
                <c:pt idx="2048">
                  <c:v>20.1081</c:v>
                </c:pt>
                <c:pt idx="2049">
                  <c:v>20.114999999999998</c:v>
                </c:pt>
                <c:pt idx="2050">
                  <c:v>20.121800000000068</c:v>
                </c:pt>
                <c:pt idx="2051">
                  <c:v>20.12869999999992</c:v>
                </c:pt>
                <c:pt idx="2052">
                  <c:v>20.1355</c:v>
                </c:pt>
                <c:pt idx="2053">
                  <c:v>20.142399999999924</c:v>
                </c:pt>
                <c:pt idx="2054">
                  <c:v>20.1492</c:v>
                </c:pt>
                <c:pt idx="2055">
                  <c:v>20.155999999999999</c:v>
                </c:pt>
                <c:pt idx="2056">
                  <c:v>20.1629</c:v>
                </c:pt>
                <c:pt idx="2057">
                  <c:v>20.169699999999931</c:v>
                </c:pt>
                <c:pt idx="2058">
                  <c:v>20.176600000000001</c:v>
                </c:pt>
                <c:pt idx="2059">
                  <c:v>20.183399999999935</c:v>
                </c:pt>
                <c:pt idx="2060">
                  <c:v>20.190300000000001</c:v>
                </c:pt>
                <c:pt idx="2061">
                  <c:v>20.197099999999999</c:v>
                </c:pt>
                <c:pt idx="2062">
                  <c:v>20.203900000000001</c:v>
                </c:pt>
                <c:pt idx="2063">
                  <c:v>20.210799999999935</c:v>
                </c:pt>
                <c:pt idx="2064">
                  <c:v>20.217600000000001</c:v>
                </c:pt>
                <c:pt idx="2065">
                  <c:v>20.224499999999935</c:v>
                </c:pt>
                <c:pt idx="2066">
                  <c:v>20.231300000000001</c:v>
                </c:pt>
                <c:pt idx="2067">
                  <c:v>20.238199999999939</c:v>
                </c:pt>
                <c:pt idx="2068">
                  <c:v>20.244999999999987</c:v>
                </c:pt>
                <c:pt idx="2069">
                  <c:v>20.251799999999989</c:v>
                </c:pt>
                <c:pt idx="2070">
                  <c:v>20.258699999999916</c:v>
                </c:pt>
                <c:pt idx="2071">
                  <c:v>20.265499999999882</c:v>
                </c:pt>
                <c:pt idx="2072">
                  <c:v>20.272399999999916</c:v>
                </c:pt>
                <c:pt idx="2073">
                  <c:v>20.279199999999989</c:v>
                </c:pt>
                <c:pt idx="2074">
                  <c:v>20.28599999999992</c:v>
                </c:pt>
                <c:pt idx="2075">
                  <c:v>20.292899999999989</c:v>
                </c:pt>
                <c:pt idx="2076">
                  <c:v>20.29969999999992</c:v>
                </c:pt>
                <c:pt idx="2077">
                  <c:v>20.3066</c:v>
                </c:pt>
                <c:pt idx="2078">
                  <c:v>20.313400000000001</c:v>
                </c:pt>
                <c:pt idx="2079">
                  <c:v>20.3203</c:v>
                </c:pt>
                <c:pt idx="2080">
                  <c:v>20.327100000000005</c:v>
                </c:pt>
                <c:pt idx="2081">
                  <c:v>20.334000000000035</c:v>
                </c:pt>
                <c:pt idx="2082">
                  <c:v>20.340800000000005</c:v>
                </c:pt>
                <c:pt idx="2083">
                  <c:v>20.3476</c:v>
                </c:pt>
                <c:pt idx="2084">
                  <c:v>20.354500000000005</c:v>
                </c:pt>
                <c:pt idx="2085">
                  <c:v>20.3613</c:v>
                </c:pt>
                <c:pt idx="2086">
                  <c:v>20.368200000000002</c:v>
                </c:pt>
                <c:pt idx="2087">
                  <c:v>20.375</c:v>
                </c:pt>
                <c:pt idx="2088">
                  <c:v>20.381900000000005</c:v>
                </c:pt>
                <c:pt idx="2089">
                  <c:v>20.388699999999897</c:v>
                </c:pt>
                <c:pt idx="2090">
                  <c:v>20.39549999999992</c:v>
                </c:pt>
                <c:pt idx="2091">
                  <c:v>20.402399999999897</c:v>
                </c:pt>
                <c:pt idx="2092">
                  <c:v>20.40919999999992</c:v>
                </c:pt>
                <c:pt idx="2093">
                  <c:v>20.4161</c:v>
                </c:pt>
                <c:pt idx="2094">
                  <c:v>20.42289999999992</c:v>
                </c:pt>
                <c:pt idx="2095">
                  <c:v>20.4298</c:v>
                </c:pt>
                <c:pt idx="2096">
                  <c:v>20.436599999999924</c:v>
                </c:pt>
                <c:pt idx="2097">
                  <c:v>20.443399999999908</c:v>
                </c:pt>
                <c:pt idx="2098">
                  <c:v>20.450299999999924</c:v>
                </c:pt>
                <c:pt idx="2099">
                  <c:v>20.457100000000001</c:v>
                </c:pt>
                <c:pt idx="2100">
                  <c:v>20.463999999999924</c:v>
                </c:pt>
                <c:pt idx="2101">
                  <c:v>20.470800000000001</c:v>
                </c:pt>
                <c:pt idx="2102">
                  <c:v>20.477699999999924</c:v>
                </c:pt>
                <c:pt idx="2103">
                  <c:v>20.484499999999908</c:v>
                </c:pt>
                <c:pt idx="2104">
                  <c:v>20.491299999999935</c:v>
                </c:pt>
                <c:pt idx="2105">
                  <c:v>20.498199999999908</c:v>
                </c:pt>
                <c:pt idx="2106">
                  <c:v>20.504999999999999</c:v>
                </c:pt>
                <c:pt idx="2107">
                  <c:v>20.511900000000068</c:v>
                </c:pt>
                <c:pt idx="2108">
                  <c:v>20.518699999999935</c:v>
                </c:pt>
                <c:pt idx="2109">
                  <c:v>20.525599999999908</c:v>
                </c:pt>
                <c:pt idx="2110">
                  <c:v>20.532399999999939</c:v>
                </c:pt>
                <c:pt idx="2111">
                  <c:v>20.539200000000001</c:v>
                </c:pt>
                <c:pt idx="2112">
                  <c:v>20.546099999999939</c:v>
                </c:pt>
                <c:pt idx="2113">
                  <c:v>20.552900000000001</c:v>
                </c:pt>
                <c:pt idx="2114">
                  <c:v>20.559799999999989</c:v>
                </c:pt>
                <c:pt idx="2115">
                  <c:v>20.566599999999916</c:v>
                </c:pt>
                <c:pt idx="2116">
                  <c:v>20.573499999999989</c:v>
                </c:pt>
                <c:pt idx="2117">
                  <c:v>20.580299999999919</c:v>
                </c:pt>
                <c:pt idx="2118">
                  <c:v>20.5871</c:v>
                </c:pt>
                <c:pt idx="2119">
                  <c:v>20.594000000000001</c:v>
                </c:pt>
                <c:pt idx="2120">
                  <c:v>20.600800000000035</c:v>
                </c:pt>
                <c:pt idx="2121">
                  <c:v>20.607700000000001</c:v>
                </c:pt>
                <c:pt idx="2122">
                  <c:v>20.614500000000035</c:v>
                </c:pt>
                <c:pt idx="2123">
                  <c:v>20.621400000000001</c:v>
                </c:pt>
                <c:pt idx="2124">
                  <c:v>20.6282</c:v>
                </c:pt>
                <c:pt idx="2125">
                  <c:v>20.635000000000005</c:v>
                </c:pt>
                <c:pt idx="2126">
                  <c:v>20.641900000000035</c:v>
                </c:pt>
                <c:pt idx="2127">
                  <c:v>20.648700000000002</c:v>
                </c:pt>
                <c:pt idx="2128">
                  <c:v>20.6556</c:v>
                </c:pt>
                <c:pt idx="2129">
                  <c:v>20.662400000000002</c:v>
                </c:pt>
                <c:pt idx="2130">
                  <c:v>20.6693</c:v>
                </c:pt>
                <c:pt idx="2131">
                  <c:v>20.676100000000005</c:v>
                </c:pt>
                <c:pt idx="2132">
                  <c:v>20.683</c:v>
                </c:pt>
                <c:pt idx="2133">
                  <c:v>20.689800000000005</c:v>
                </c:pt>
                <c:pt idx="2134">
                  <c:v>20.6966</c:v>
                </c:pt>
                <c:pt idx="2135">
                  <c:v>20.70349999999992</c:v>
                </c:pt>
                <c:pt idx="2136">
                  <c:v>20.7103</c:v>
                </c:pt>
                <c:pt idx="2137">
                  <c:v>20.717199999999988</c:v>
                </c:pt>
                <c:pt idx="2138">
                  <c:v>20.724</c:v>
                </c:pt>
                <c:pt idx="2139">
                  <c:v>20.730899999999988</c:v>
                </c:pt>
                <c:pt idx="2140">
                  <c:v>20.7377</c:v>
                </c:pt>
                <c:pt idx="2141">
                  <c:v>20.744499999999924</c:v>
                </c:pt>
                <c:pt idx="2142">
                  <c:v>20.7514</c:v>
                </c:pt>
                <c:pt idx="2143">
                  <c:v>20.758199999999924</c:v>
                </c:pt>
                <c:pt idx="2144">
                  <c:v>20.765099999999901</c:v>
                </c:pt>
                <c:pt idx="2145">
                  <c:v>20.771899999999999</c:v>
                </c:pt>
                <c:pt idx="2146">
                  <c:v>20.7788</c:v>
                </c:pt>
                <c:pt idx="2147">
                  <c:v>20.785599999999878</c:v>
                </c:pt>
                <c:pt idx="2148">
                  <c:v>20.792399999999908</c:v>
                </c:pt>
                <c:pt idx="2149">
                  <c:v>20.799299999999924</c:v>
                </c:pt>
                <c:pt idx="2150">
                  <c:v>20.806100000000001</c:v>
                </c:pt>
                <c:pt idx="2151">
                  <c:v>20.812999999999999</c:v>
                </c:pt>
                <c:pt idx="2152">
                  <c:v>20.819800000000068</c:v>
                </c:pt>
                <c:pt idx="2153">
                  <c:v>20.826699999999931</c:v>
                </c:pt>
                <c:pt idx="2154">
                  <c:v>20.833500000000001</c:v>
                </c:pt>
                <c:pt idx="2155">
                  <c:v>20.840299999999989</c:v>
                </c:pt>
                <c:pt idx="2156">
                  <c:v>20.847200000000001</c:v>
                </c:pt>
                <c:pt idx="2157">
                  <c:v>20.853999999999999</c:v>
                </c:pt>
                <c:pt idx="2158">
                  <c:v>20.860900000000001</c:v>
                </c:pt>
                <c:pt idx="2159">
                  <c:v>20.867699999999989</c:v>
                </c:pt>
                <c:pt idx="2160">
                  <c:v>20.874500000000001</c:v>
                </c:pt>
                <c:pt idx="2161">
                  <c:v>20.881399999999989</c:v>
                </c:pt>
                <c:pt idx="2162">
                  <c:v>20.888199999999919</c:v>
                </c:pt>
                <c:pt idx="2163">
                  <c:v>20.895099999999989</c:v>
                </c:pt>
                <c:pt idx="2164">
                  <c:v>20.901900000000001</c:v>
                </c:pt>
                <c:pt idx="2165">
                  <c:v>20.908799999999882</c:v>
                </c:pt>
                <c:pt idx="2166">
                  <c:v>20.91559999999992</c:v>
                </c:pt>
                <c:pt idx="2167">
                  <c:v>20.922499999999882</c:v>
                </c:pt>
                <c:pt idx="2168">
                  <c:v>20.92929999999992</c:v>
                </c:pt>
                <c:pt idx="2169">
                  <c:v>20.9361</c:v>
                </c:pt>
                <c:pt idx="2170">
                  <c:v>20.94299999999992</c:v>
                </c:pt>
                <c:pt idx="2171">
                  <c:v>20.9498</c:v>
                </c:pt>
                <c:pt idx="2172">
                  <c:v>20.95669999999992</c:v>
                </c:pt>
                <c:pt idx="2173">
                  <c:v>20.963499999999897</c:v>
                </c:pt>
                <c:pt idx="2174">
                  <c:v>20.97039999999992</c:v>
                </c:pt>
                <c:pt idx="2175">
                  <c:v>20.9772</c:v>
                </c:pt>
                <c:pt idx="2176">
                  <c:v>20.984000000000002</c:v>
                </c:pt>
                <c:pt idx="2177">
                  <c:v>20.9909</c:v>
                </c:pt>
                <c:pt idx="2178">
                  <c:v>20.99769999999992</c:v>
                </c:pt>
                <c:pt idx="2179">
                  <c:v>21.0046</c:v>
                </c:pt>
                <c:pt idx="2180">
                  <c:v>21.011399999999988</c:v>
                </c:pt>
                <c:pt idx="2181">
                  <c:v>21.0183</c:v>
                </c:pt>
                <c:pt idx="2182">
                  <c:v>21.02509999999992</c:v>
                </c:pt>
                <c:pt idx="2183">
                  <c:v>21.031900000000068</c:v>
                </c:pt>
                <c:pt idx="2184">
                  <c:v>21.03879999999992</c:v>
                </c:pt>
                <c:pt idx="2185">
                  <c:v>21.045599999999901</c:v>
                </c:pt>
                <c:pt idx="2186">
                  <c:v>21.05249999999992</c:v>
                </c:pt>
                <c:pt idx="2187">
                  <c:v>21.0593</c:v>
                </c:pt>
                <c:pt idx="2188">
                  <c:v>21.06619999999992</c:v>
                </c:pt>
                <c:pt idx="2189">
                  <c:v>21.073</c:v>
                </c:pt>
                <c:pt idx="2190">
                  <c:v>21.079799999999924</c:v>
                </c:pt>
                <c:pt idx="2191">
                  <c:v>21.086699999999908</c:v>
                </c:pt>
                <c:pt idx="2192">
                  <c:v>21.093499999999931</c:v>
                </c:pt>
                <c:pt idx="2193">
                  <c:v>21.1004</c:v>
                </c:pt>
                <c:pt idx="2194">
                  <c:v>21.107199999999999</c:v>
                </c:pt>
                <c:pt idx="2195">
                  <c:v>21.114100000000068</c:v>
                </c:pt>
                <c:pt idx="2196">
                  <c:v>21.120899999999999</c:v>
                </c:pt>
                <c:pt idx="2197">
                  <c:v>21.127700000000001</c:v>
                </c:pt>
                <c:pt idx="2198">
                  <c:v>21.134599999999999</c:v>
                </c:pt>
                <c:pt idx="2199">
                  <c:v>21.141400000000001</c:v>
                </c:pt>
                <c:pt idx="2200">
                  <c:v>21.148299999999935</c:v>
                </c:pt>
                <c:pt idx="2201">
                  <c:v>21.155100000000001</c:v>
                </c:pt>
                <c:pt idx="2202">
                  <c:v>21.161999999999999</c:v>
                </c:pt>
                <c:pt idx="2203">
                  <c:v>21.168800000000001</c:v>
                </c:pt>
                <c:pt idx="2204">
                  <c:v>21.175599999999989</c:v>
                </c:pt>
                <c:pt idx="2205">
                  <c:v>21.182499999999912</c:v>
                </c:pt>
                <c:pt idx="2206">
                  <c:v>21.189299999999989</c:v>
                </c:pt>
                <c:pt idx="2207">
                  <c:v>21.196200000000001</c:v>
                </c:pt>
                <c:pt idx="2208">
                  <c:v>21.202999999999989</c:v>
                </c:pt>
                <c:pt idx="2209">
                  <c:v>21.209800000000001</c:v>
                </c:pt>
                <c:pt idx="2210">
                  <c:v>21.216699999999989</c:v>
                </c:pt>
                <c:pt idx="2211">
                  <c:v>21.22349999999992</c:v>
                </c:pt>
                <c:pt idx="2212">
                  <c:v>21.230399999999989</c:v>
                </c:pt>
                <c:pt idx="2213">
                  <c:v>21.237200000000001</c:v>
                </c:pt>
                <c:pt idx="2214">
                  <c:v>21.2441</c:v>
                </c:pt>
                <c:pt idx="2215">
                  <c:v>21.250900000000001</c:v>
                </c:pt>
                <c:pt idx="2216">
                  <c:v>21.257800000000035</c:v>
                </c:pt>
                <c:pt idx="2217">
                  <c:v>21.264600000000002</c:v>
                </c:pt>
                <c:pt idx="2218">
                  <c:v>21.2715</c:v>
                </c:pt>
                <c:pt idx="2219">
                  <c:v>21.278300000000002</c:v>
                </c:pt>
                <c:pt idx="2220">
                  <c:v>21.285099999999897</c:v>
                </c:pt>
                <c:pt idx="2221">
                  <c:v>21.292000000000002</c:v>
                </c:pt>
                <c:pt idx="2222">
                  <c:v>21.2988</c:v>
                </c:pt>
                <c:pt idx="2223">
                  <c:v>21.305700000000002</c:v>
                </c:pt>
                <c:pt idx="2224">
                  <c:v>21.3125</c:v>
                </c:pt>
                <c:pt idx="2225">
                  <c:v>21.319400000000005</c:v>
                </c:pt>
                <c:pt idx="2226">
                  <c:v>21.3262</c:v>
                </c:pt>
                <c:pt idx="2227">
                  <c:v>21.332999999999988</c:v>
                </c:pt>
                <c:pt idx="2228">
                  <c:v>21.339900000000064</c:v>
                </c:pt>
                <c:pt idx="2229">
                  <c:v>21.34669999999992</c:v>
                </c:pt>
                <c:pt idx="2230">
                  <c:v>21.3536</c:v>
                </c:pt>
                <c:pt idx="2231">
                  <c:v>21.36039999999992</c:v>
                </c:pt>
                <c:pt idx="2232">
                  <c:v>21.3673</c:v>
                </c:pt>
                <c:pt idx="2233">
                  <c:v>21.374099999999999</c:v>
                </c:pt>
                <c:pt idx="2234">
                  <c:v>21.3809</c:v>
                </c:pt>
                <c:pt idx="2235">
                  <c:v>21.387799999999924</c:v>
                </c:pt>
                <c:pt idx="2236">
                  <c:v>21.394600000000001</c:v>
                </c:pt>
                <c:pt idx="2237">
                  <c:v>21.401499999999924</c:v>
                </c:pt>
                <c:pt idx="2238">
                  <c:v>21.408299999999915</c:v>
                </c:pt>
                <c:pt idx="2239">
                  <c:v>21.415199999999924</c:v>
                </c:pt>
                <c:pt idx="2240">
                  <c:v>21.421999999999986</c:v>
                </c:pt>
                <c:pt idx="2241">
                  <c:v>21.428799999999878</c:v>
                </c:pt>
                <c:pt idx="2242">
                  <c:v>21.435699999999908</c:v>
                </c:pt>
                <c:pt idx="2243">
                  <c:v>21.442499999999878</c:v>
                </c:pt>
                <c:pt idx="2244">
                  <c:v>21.449399999999908</c:v>
                </c:pt>
                <c:pt idx="2245">
                  <c:v>21.456199999999935</c:v>
                </c:pt>
                <c:pt idx="2246">
                  <c:v>21.463099999999908</c:v>
                </c:pt>
                <c:pt idx="2247">
                  <c:v>21.469899999999939</c:v>
                </c:pt>
                <c:pt idx="2248">
                  <c:v>21.476699999999912</c:v>
                </c:pt>
                <c:pt idx="2249">
                  <c:v>21.483599999999878</c:v>
                </c:pt>
                <c:pt idx="2250">
                  <c:v>21.490399999999916</c:v>
                </c:pt>
                <c:pt idx="2251">
                  <c:v>21.497299999999989</c:v>
                </c:pt>
                <c:pt idx="2252">
                  <c:v>21.504100000000001</c:v>
                </c:pt>
                <c:pt idx="2253">
                  <c:v>21.510999999999999</c:v>
                </c:pt>
                <c:pt idx="2254">
                  <c:v>21.517800000000083</c:v>
                </c:pt>
                <c:pt idx="2255">
                  <c:v>21.5246</c:v>
                </c:pt>
                <c:pt idx="2256">
                  <c:v>21.531500000000001</c:v>
                </c:pt>
                <c:pt idx="2257">
                  <c:v>21.5383</c:v>
                </c:pt>
                <c:pt idx="2258">
                  <c:v>21.54519999999992</c:v>
                </c:pt>
                <c:pt idx="2259">
                  <c:v>21.552</c:v>
                </c:pt>
                <c:pt idx="2260">
                  <c:v>21.558900000000001</c:v>
                </c:pt>
                <c:pt idx="2261">
                  <c:v>21.56569999999989</c:v>
                </c:pt>
                <c:pt idx="2262">
                  <c:v>21.572500000000002</c:v>
                </c:pt>
                <c:pt idx="2263">
                  <c:v>21.5794</c:v>
                </c:pt>
                <c:pt idx="2264">
                  <c:v>21.586200000000002</c:v>
                </c:pt>
                <c:pt idx="2265">
                  <c:v>21.5931</c:v>
                </c:pt>
                <c:pt idx="2266">
                  <c:v>21.599900000000005</c:v>
                </c:pt>
                <c:pt idx="2267">
                  <c:v>21.606800000000035</c:v>
                </c:pt>
                <c:pt idx="2268">
                  <c:v>21.613600000000005</c:v>
                </c:pt>
                <c:pt idx="2269">
                  <c:v>21.6204</c:v>
                </c:pt>
                <c:pt idx="2270">
                  <c:v>21.627300000000005</c:v>
                </c:pt>
                <c:pt idx="2271">
                  <c:v>21.634100000000064</c:v>
                </c:pt>
                <c:pt idx="2272">
                  <c:v>21.640999999999988</c:v>
                </c:pt>
                <c:pt idx="2273">
                  <c:v>21.647800000000064</c:v>
                </c:pt>
                <c:pt idx="2274">
                  <c:v>21.654699999999988</c:v>
                </c:pt>
                <c:pt idx="2275">
                  <c:v>21.6615</c:v>
                </c:pt>
                <c:pt idx="2276">
                  <c:v>21.668299999999924</c:v>
                </c:pt>
                <c:pt idx="2277">
                  <c:v>21.6752</c:v>
                </c:pt>
                <c:pt idx="2278">
                  <c:v>21.681999999999999</c:v>
                </c:pt>
                <c:pt idx="2279">
                  <c:v>21.6889</c:v>
                </c:pt>
                <c:pt idx="2280">
                  <c:v>21.695699999999924</c:v>
                </c:pt>
                <c:pt idx="2281">
                  <c:v>21.702599999999901</c:v>
                </c:pt>
                <c:pt idx="2282">
                  <c:v>21.709399999999924</c:v>
                </c:pt>
                <c:pt idx="2283">
                  <c:v>21.716200000000001</c:v>
                </c:pt>
                <c:pt idx="2284">
                  <c:v>21.723099999999924</c:v>
                </c:pt>
                <c:pt idx="2285">
                  <c:v>21.729900000000001</c:v>
                </c:pt>
                <c:pt idx="2286">
                  <c:v>21.736799999999924</c:v>
                </c:pt>
                <c:pt idx="2287">
                  <c:v>21.743599999999908</c:v>
                </c:pt>
                <c:pt idx="2288">
                  <c:v>21.750499999999931</c:v>
                </c:pt>
                <c:pt idx="2289">
                  <c:v>21.757300000000001</c:v>
                </c:pt>
                <c:pt idx="2290">
                  <c:v>21.764199999999931</c:v>
                </c:pt>
                <c:pt idx="2291">
                  <c:v>21.771000000000001</c:v>
                </c:pt>
                <c:pt idx="2292">
                  <c:v>21.777799999999989</c:v>
                </c:pt>
                <c:pt idx="2293">
                  <c:v>21.784699999999912</c:v>
                </c:pt>
                <c:pt idx="2294">
                  <c:v>21.791499999999989</c:v>
                </c:pt>
                <c:pt idx="2295">
                  <c:v>21.798399999999912</c:v>
                </c:pt>
                <c:pt idx="2296">
                  <c:v>21.805199999999989</c:v>
                </c:pt>
                <c:pt idx="2297">
                  <c:v>21.812000000000001</c:v>
                </c:pt>
                <c:pt idx="2298">
                  <c:v>21.818899999999999</c:v>
                </c:pt>
                <c:pt idx="2299">
                  <c:v>21.825699999999919</c:v>
                </c:pt>
                <c:pt idx="2300">
                  <c:v>21.832599999999989</c:v>
                </c:pt>
                <c:pt idx="2301">
                  <c:v>21.839400000000001</c:v>
                </c:pt>
                <c:pt idx="2302">
                  <c:v>21.846299999999989</c:v>
                </c:pt>
                <c:pt idx="2303">
                  <c:v>21.853100000000001</c:v>
                </c:pt>
                <c:pt idx="2304">
                  <c:v>21.86</c:v>
                </c:pt>
                <c:pt idx="2305">
                  <c:v>21.866800000000001</c:v>
                </c:pt>
                <c:pt idx="2306">
                  <c:v>21.8736</c:v>
                </c:pt>
                <c:pt idx="2307">
                  <c:v>21.88049999999992</c:v>
                </c:pt>
                <c:pt idx="2308">
                  <c:v>21.8873</c:v>
                </c:pt>
                <c:pt idx="2309">
                  <c:v>21.894200000000001</c:v>
                </c:pt>
                <c:pt idx="2310">
                  <c:v>21.901</c:v>
                </c:pt>
                <c:pt idx="2311">
                  <c:v>21.907900000000001</c:v>
                </c:pt>
                <c:pt idx="2312">
                  <c:v>21.9147</c:v>
                </c:pt>
                <c:pt idx="2313">
                  <c:v>21.921500000000002</c:v>
                </c:pt>
                <c:pt idx="2314">
                  <c:v>21.928399999999897</c:v>
                </c:pt>
                <c:pt idx="2315">
                  <c:v>21.93519999999992</c:v>
                </c:pt>
                <c:pt idx="2316">
                  <c:v>21.942099999999897</c:v>
                </c:pt>
                <c:pt idx="2317">
                  <c:v>21.94889999999992</c:v>
                </c:pt>
                <c:pt idx="2318">
                  <c:v>21.9558</c:v>
                </c:pt>
                <c:pt idx="2319">
                  <c:v>21.962599999999863</c:v>
                </c:pt>
                <c:pt idx="2320">
                  <c:v>21.969399999999901</c:v>
                </c:pt>
                <c:pt idx="2321">
                  <c:v>21.97629999999992</c:v>
                </c:pt>
                <c:pt idx="2322">
                  <c:v>21.983099999999901</c:v>
                </c:pt>
                <c:pt idx="2323">
                  <c:v>21.99</c:v>
                </c:pt>
                <c:pt idx="2324">
                  <c:v>21.9968</c:v>
                </c:pt>
                <c:pt idx="2325">
                  <c:v>22.00369999999992</c:v>
                </c:pt>
                <c:pt idx="2326">
                  <c:v>22.0105</c:v>
                </c:pt>
                <c:pt idx="2327">
                  <c:v>22.017299999999999</c:v>
                </c:pt>
                <c:pt idx="2328">
                  <c:v>22.0242</c:v>
                </c:pt>
                <c:pt idx="2329">
                  <c:v>22.030999999999999</c:v>
                </c:pt>
                <c:pt idx="2330">
                  <c:v>22.037900000000068</c:v>
                </c:pt>
                <c:pt idx="2331">
                  <c:v>22.044699999999931</c:v>
                </c:pt>
                <c:pt idx="2332">
                  <c:v>22.051600000000001</c:v>
                </c:pt>
                <c:pt idx="2333">
                  <c:v>22.058399999999935</c:v>
                </c:pt>
                <c:pt idx="2334">
                  <c:v>22.065199999999912</c:v>
                </c:pt>
                <c:pt idx="2335">
                  <c:v>22.072099999999935</c:v>
                </c:pt>
                <c:pt idx="2336">
                  <c:v>22.078900000000001</c:v>
                </c:pt>
                <c:pt idx="2337">
                  <c:v>22.085799999999878</c:v>
                </c:pt>
                <c:pt idx="2338">
                  <c:v>22.092599999999912</c:v>
                </c:pt>
                <c:pt idx="2339">
                  <c:v>22.099499999999935</c:v>
                </c:pt>
                <c:pt idx="2340">
                  <c:v>22.106300000000001</c:v>
                </c:pt>
                <c:pt idx="2341">
                  <c:v>22.113099999999999</c:v>
                </c:pt>
                <c:pt idx="2342">
                  <c:v>22.12</c:v>
                </c:pt>
                <c:pt idx="2343">
                  <c:v>22.126799999999989</c:v>
                </c:pt>
                <c:pt idx="2344">
                  <c:v>22.133700000000001</c:v>
                </c:pt>
                <c:pt idx="2345">
                  <c:v>22.140499999999989</c:v>
                </c:pt>
                <c:pt idx="2346">
                  <c:v>22.147300000000001</c:v>
                </c:pt>
                <c:pt idx="2347">
                  <c:v>22.154199999999999</c:v>
                </c:pt>
                <c:pt idx="2348">
                  <c:v>22.161000000000001</c:v>
                </c:pt>
                <c:pt idx="2349">
                  <c:v>22.167899999999999</c:v>
                </c:pt>
                <c:pt idx="2350">
                  <c:v>22.174700000000001</c:v>
                </c:pt>
                <c:pt idx="2351">
                  <c:v>22.1816</c:v>
                </c:pt>
                <c:pt idx="2352">
                  <c:v>22.18839999999992</c:v>
                </c:pt>
                <c:pt idx="2353">
                  <c:v>22.1953</c:v>
                </c:pt>
                <c:pt idx="2354">
                  <c:v>22.202100000000002</c:v>
                </c:pt>
                <c:pt idx="2355">
                  <c:v>22.2089</c:v>
                </c:pt>
                <c:pt idx="2356">
                  <c:v>22.215800000000005</c:v>
                </c:pt>
                <c:pt idx="2357">
                  <c:v>22.222599999999897</c:v>
                </c:pt>
                <c:pt idx="2358">
                  <c:v>22.229500000000002</c:v>
                </c:pt>
                <c:pt idx="2359">
                  <c:v>22.2363</c:v>
                </c:pt>
                <c:pt idx="2360">
                  <c:v>22.243200000000002</c:v>
                </c:pt>
                <c:pt idx="2361">
                  <c:v>22.25</c:v>
                </c:pt>
                <c:pt idx="2362">
                  <c:v>22.25679999999992</c:v>
                </c:pt>
                <c:pt idx="2363">
                  <c:v>22.263699999999897</c:v>
                </c:pt>
                <c:pt idx="2364">
                  <c:v>22.27049999999992</c:v>
                </c:pt>
                <c:pt idx="2365">
                  <c:v>22.2774</c:v>
                </c:pt>
                <c:pt idx="2366">
                  <c:v>22.28419999999992</c:v>
                </c:pt>
                <c:pt idx="2367">
                  <c:v>22.2911</c:v>
                </c:pt>
                <c:pt idx="2368">
                  <c:v>22.297899999999988</c:v>
                </c:pt>
                <c:pt idx="2369">
                  <c:v>22.304800000000064</c:v>
                </c:pt>
                <c:pt idx="2370">
                  <c:v>22.311599999999999</c:v>
                </c:pt>
                <c:pt idx="2371">
                  <c:v>22.3184</c:v>
                </c:pt>
                <c:pt idx="2372">
                  <c:v>22.325299999999924</c:v>
                </c:pt>
                <c:pt idx="2373">
                  <c:v>22.332100000000001</c:v>
                </c:pt>
                <c:pt idx="2374">
                  <c:v>22.338999999999999</c:v>
                </c:pt>
                <c:pt idx="2375">
                  <c:v>22.345800000000001</c:v>
                </c:pt>
                <c:pt idx="2376">
                  <c:v>22.352699999999924</c:v>
                </c:pt>
                <c:pt idx="2377">
                  <c:v>22.359500000000001</c:v>
                </c:pt>
                <c:pt idx="2378">
                  <c:v>22.366299999999935</c:v>
                </c:pt>
                <c:pt idx="2379">
                  <c:v>22.373200000000001</c:v>
                </c:pt>
                <c:pt idx="2380">
                  <c:v>22.38</c:v>
                </c:pt>
                <c:pt idx="2381">
                  <c:v>22.386900000000001</c:v>
                </c:pt>
                <c:pt idx="2382">
                  <c:v>22.393699999999935</c:v>
                </c:pt>
                <c:pt idx="2383">
                  <c:v>22.400599999999908</c:v>
                </c:pt>
                <c:pt idx="2384">
                  <c:v>22.407399999999939</c:v>
                </c:pt>
                <c:pt idx="2385">
                  <c:v>22.414200000000001</c:v>
                </c:pt>
                <c:pt idx="2386">
                  <c:v>22.421099999999939</c:v>
                </c:pt>
                <c:pt idx="2387">
                  <c:v>22.427900000000001</c:v>
                </c:pt>
                <c:pt idx="2388">
                  <c:v>22.434799999999989</c:v>
                </c:pt>
                <c:pt idx="2389">
                  <c:v>22.441599999999916</c:v>
                </c:pt>
                <c:pt idx="2390">
                  <c:v>22.448499999999882</c:v>
                </c:pt>
                <c:pt idx="2391">
                  <c:v>22.455299999999919</c:v>
                </c:pt>
                <c:pt idx="2392">
                  <c:v>22.462099999999886</c:v>
                </c:pt>
                <c:pt idx="2393">
                  <c:v>22.468999999999919</c:v>
                </c:pt>
                <c:pt idx="2394">
                  <c:v>22.4758</c:v>
                </c:pt>
                <c:pt idx="2395">
                  <c:v>22.482699999999863</c:v>
                </c:pt>
                <c:pt idx="2396">
                  <c:v>22.489499999999889</c:v>
                </c:pt>
                <c:pt idx="2397">
                  <c:v>22.49639999999992</c:v>
                </c:pt>
                <c:pt idx="2398">
                  <c:v>22.5032</c:v>
                </c:pt>
                <c:pt idx="2399">
                  <c:v>22.51</c:v>
                </c:pt>
                <c:pt idx="2400">
                  <c:v>22.516900000000035</c:v>
                </c:pt>
                <c:pt idx="2401">
                  <c:v>22.523700000000002</c:v>
                </c:pt>
                <c:pt idx="2402">
                  <c:v>22.5306</c:v>
                </c:pt>
                <c:pt idx="2403">
                  <c:v>22.537400000000005</c:v>
                </c:pt>
                <c:pt idx="2404">
                  <c:v>22.5443</c:v>
                </c:pt>
                <c:pt idx="2405">
                  <c:v>22.551100000000005</c:v>
                </c:pt>
                <c:pt idx="2406">
                  <c:v>22.55790000000006</c:v>
                </c:pt>
                <c:pt idx="2407">
                  <c:v>22.564800000000005</c:v>
                </c:pt>
                <c:pt idx="2408">
                  <c:v>22.5716</c:v>
                </c:pt>
                <c:pt idx="2409">
                  <c:v>22.57849999999992</c:v>
                </c:pt>
                <c:pt idx="2410">
                  <c:v>22.585299999999904</c:v>
                </c:pt>
                <c:pt idx="2411">
                  <c:v>22.59219999999992</c:v>
                </c:pt>
                <c:pt idx="2412">
                  <c:v>22.599</c:v>
                </c:pt>
                <c:pt idx="2413">
                  <c:v>22.605799999999924</c:v>
                </c:pt>
                <c:pt idx="2414">
                  <c:v>22.6127</c:v>
                </c:pt>
                <c:pt idx="2415">
                  <c:v>22.619499999999999</c:v>
                </c:pt>
                <c:pt idx="2416">
                  <c:v>22.6264</c:v>
                </c:pt>
                <c:pt idx="2417">
                  <c:v>22.633199999999999</c:v>
                </c:pt>
                <c:pt idx="2418">
                  <c:v>22.6401</c:v>
                </c:pt>
                <c:pt idx="2419">
                  <c:v>22.646899999999999</c:v>
                </c:pt>
                <c:pt idx="2420">
                  <c:v>22.653700000000001</c:v>
                </c:pt>
                <c:pt idx="2421">
                  <c:v>22.660599999999924</c:v>
                </c:pt>
                <c:pt idx="2422">
                  <c:v>22.667400000000001</c:v>
                </c:pt>
                <c:pt idx="2423">
                  <c:v>22.674299999999999</c:v>
                </c:pt>
                <c:pt idx="2424">
                  <c:v>22.681100000000001</c:v>
                </c:pt>
                <c:pt idx="2425">
                  <c:v>22.687999999999999</c:v>
                </c:pt>
                <c:pt idx="2426">
                  <c:v>22.694800000000068</c:v>
                </c:pt>
                <c:pt idx="2427">
                  <c:v>22.701599999999939</c:v>
                </c:pt>
                <c:pt idx="2428">
                  <c:v>22.708499999999912</c:v>
                </c:pt>
                <c:pt idx="2429">
                  <c:v>22.715299999999989</c:v>
                </c:pt>
                <c:pt idx="2430">
                  <c:v>22.722199999999912</c:v>
                </c:pt>
                <c:pt idx="2431">
                  <c:v>22.728999999999989</c:v>
                </c:pt>
                <c:pt idx="2432">
                  <c:v>22.735900000000001</c:v>
                </c:pt>
                <c:pt idx="2433">
                  <c:v>22.742699999999882</c:v>
                </c:pt>
                <c:pt idx="2434">
                  <c:v>22.749499999999919</c:v>
                </c:pt>
                <c:pt idx="2435">
                  <c:v>22.756399999999989</c:v>
                </c:pt>
                <c:pt idx="2436">
                  <c:v>22.763199999999919</c:v>
                </c:pt>
                <c:pt idx="2437">
                  <c:v>22.770099999999989</c:v>
                </c:pt>
                <c:pt idx="2438">
                  <c:v>22.776900000000001</c:v>
                </c:pt>
                <c:pt idx="2439">
                  <c:v>22.783799999999882</c:v>
                </c:pt>
                <c:pt idx="2440">
                  <c:v>22.79059999999992</c:v>
                </c:pt>
                <c:pt idx="2441">
                  <c:v>22.7974</c:v>
                </c:pt>
                <c:pt idx="2442">
                  <c:v>22.804300000000001</c:v>
                </c:pt>
                <c:pt idx="2443">
                  <c:v>22.811100000000035</c:v>
                </c:pt>
                <c:pt idx="2444">
                  <c:v>22.818000000000001</c:v>
                </c:pt>
                <c:pt idx="2445">
                  <c:v>22.824800000000035</c:v>
                </c:pt>
                <c:pt idx="2446">
                  <c:v>22.831700000000001</c:v>
                </c:pt>
                <c:pt idx="2447">
                  <c:v>22.8385</c:v>
                </c:pt>
                <c:pt idx="2448">
                  <c:v>22.84539999999992</c:v>
                </c:pt>
                <c:pt idx="2449">
                  <c:v>22.8522</c:v>
                </c:pt>
                <c:pt idx="2450">
                  <c:v>22.859000000000005</c:v>
                </c:pt>
                <c:pt idx="2451">
                  <c:v>22.8659</c:v>
                </c:pt>
                <c:pt idx="2452">
                  <c:v>22.87269999999992</c:v>
                </c:pt>
                <c:pt idx="2453">
                  <c:v>22.8796</c:v>
                </c:pt>
                <c:pt idx="2454">
                  <c:v>22.88639999999992</c:v>
                </c:pt>
                <c:pt idx="2455">
                  <c:v>22.8933</c:v>
                </c:pt>
                <c:pt idx="2456">
                  <c:v>22.90009999999992</c:v>
                </c:pt>
                <c:pt idx="2457">
                  <c:v>22.9069</c:v>
                </c:pt>
                <c:pt idx="2458">
                  <c:v>22.91379999999992</c:v>
                </c:pt>
                <c:pt idx="2459">
                  <c:v>22.920599999999901</c:v>
                </c:pt>
                <c:pt idx="2460">
                  <c:v>22.92749999999992</c:v>
                </c:pt>
                <c:pt idx="2461">
                  <c:v>22.9343</c:v>
                </c:pt>
                <c:pt idx="2462">
                  <c:v>22.94119999999992</c:v>
                </c:pt>
                <c:pt idx="2463">
                  <c:v>22.947999999999986</c:v>
                </c:pt>
                <c:pt idx="2464">
                  <c:v>22.954799999999924</c:v>
                </c:pt>
                <c:pt idx="2465">
                  <c:v>22.961699999999908</c:v>
                </c:pt>
                <c:pt idx="2466">
                  <c:v>22.968499999999878</c:v>
                </c:pt>
                <c:pt idx="2467">
                  <c:v>22.975399999999915</c:v>
                </c:pt>
                <c:pt idx="2468">
                  <c:v>22.982199999999878</c:v>
                </c:pt>
                <c:pt idx="2469">
                  <c:v>22.989099999999915</c:v>
                </c:pt>
                <c:pt idx="2470">
                  <c:v>22.995899999999935</c:v>
                </c:pt>
                <c:pt idx="2471">
                  <c:v>23.002699999999912</c:v>
                </c:pt>
                <c:pt idx="2472">
                  <c:v>23.009599999999935</c:v>
                </c:pt>
                <c:pt idx="2473">
                  <c:v>23.016400000000001</c:v>
                </c:pt>
                <c:pt idx="2474">
                  <c:v>23.023299999999935</c:v>
                </c:pt>
                <c:pt idx="2475">
                  <c:v>23.030100000000001</c:v>
                </c:pt>
                <c:pt idx="2476">
                  <c:v>23.036999999999999</c:v>
                </c:pt>
                <c:pt idx="2477">
                  <c:v>23.043800000000001</c:v>
                </c:pt>
                <c:pt idx="2478">
                  <c:v>23.050599999999989</c:v>
                </c:pt>
                <c:pt idx="2479">
                  <c:v>23.057500000000001</c:v>
                </c:pt>
                <c:pt idx="2480">
                  <c:v>23.064299999999989</c:v>
                </c:pt>
                <c:pt idx="2481">
                  <c:v>23.071200000000001</c:v>
                </c:pt>
                <c:pt idx="2482">
                  <c:v>23.077999999999999</c:v>
                </c:pt>
                <c:pt idx="2483">
                  <c:v>23.084800000000001</c:v>
                </c:pt>
                <c:pt idx="2484">
                  <c:v>23.091699999999989</c:v>
                </c:pt>
                <c:pt idx="2485">
                  <c:v>23.09849999999992</c:v>
                </c:pt>
                <c:pt idx="2486">
                  <c:v>23.105399999999989</c:v>
                </c:pt>
                <c:pt idx="2487">
                  <c:v>23.112200000000001</c:v>
                </c:pt>
                <c:pt idx="2488">
                  <c:v>23.119100000000035</c:v>
                </c:pt>
                <c:pt idx="2489">
                  <c:v>23.125900000000001</c:v>
                </c:pt>
                <c:pt idx="2490">
                  <c:v>23.132800000000035</c:v>
                </c:pt>
                <c:pt idx="2491">
                  <c:v>23.139600000000005</c:v>
                </c:pt>
                <c:pt idx="2492">
                  <c:v>23.1464</c:v>
                </c:pt>
                <c:pt idx="2493">
                  <c:v>23.153300000000005</c:v>
                </c:pt>
                <c:pt idx="2494">
                  <c:v>23.1601</c:v>
                </c:pt>
                <c:pt idx="2495">
                  <c:v>23.167000000000005</c:v>
                </c:pt>
                <c:pt idx="2496">
                  <c:v>23.173800000000035</c:v>
                </c:pt>
                <c:pt idx="2497">
                  <c:v>23.180700000000002</c:v>
                </c:pt>
                <c:pt idx="2498">
                  <c:v>23.1875</c:v>
                </c:pt>
                <c:pt idx="2499">
                  <c:v>23.194299999999988</c:v>
                </c:pt>
                <c:pt idx="2500">
                  <c:v>23.2012</c:v>
                </c:pt>
                <c:pt idx="2501">
                  <c:v>23.207999999999988</c:v>
                </c:pt>
                <c:pt idx="2502">
                  <c:v>23.214900000000064</c:v>
                </c:pt>
                <c:pt idx="2503">
                  <c:v>23.22169999999992</c:v>
                </c:pt>
                <c:pt idx="2504">
                  <c:v>23.228599999999904</c:v>
                </c:pt>
                <c:pt idx="2505">
                  <c:v>23.23539999999992</c:v>
                </c:pt>
                <c:pt idx="2506">
                  <c:v>23.242199999999908</c:v>
                </c:pt>
                <c:pt idx="2507">
                  <c:v>23.249099999999924</c:v>
                </c:pt>
                <c:pt idx="2508">
                  <c:v>23.2559</c:v>
                </c:pt>
                <c:pt idx="2509">
                  <c:v>23.262799999999867</c:v>
                </c:pt>
                <c:pt idx="2510">
                  <c:v>23.269599999999915</c:v>
                </c:pt>
                <c:pt idx="2511">
                  <c:v>23.276499999999924</c:v>
                </c:pt>
                <c:pt idx="2512">
                  <c:v>23.283299999999915</c:v>
                </c:pt>
                <c:pt idx="2513">
                  <c:v>23.290099999999935</c:v>
                </c:pt>
                <c:pt idx="2514">
                  <c:v>23.297000000000001</c:v>
                </c:pt>
                <c:pt idx="2515">
                  <c:v>23.303799999999935</c:v>
                </c:pt>
                <c:pt idx="2516">
                  <c:v>23.310700000000001</c:v>
                </c:pt>
                <c:pt idx="2517">
                  <c:v>23.317499999999999</c:v>
                </c:pt>
                <c:pt idx="2518">
                  <c:v>23.324400000000001</c:v>
                </c:pt>
                <c:pt idx="2519">
                  <c:v>23.331199999999999</c:v>
                </c:pt>
                <c:pt idx="2520">
                  <c:v>23.338000000000001</c:v>
                </c:pt>
                <c:pt idx="2521">
                  <c:v>23.344899999999999</c:v>
                </c:pt>
                <c:pt idx="2522">
                  <c:v>23.351700000000001</c:v>
                </c:pt>
                <c:pt idx="2523">
                  <c:v>23.358599999999939</c:v>
                </c:pt>
                <c:pt idx="2524">
                  <c:v>23.365399999999916</c:v>
                </c:pt>
                <c:pt idx="2525">
                  <c:v>23.372299999999989</c:v>
                </c:pt>
                <c:pt idx="2526">
                  <c:v>23.379100000000001</c:v>
                </c:pt>
                <c:pt idx="2527">
                  <c:v>23.385999999999989</c:v>
                </c:pt>
                <c:pt idx="2528">
                  <c:v>23.392800000000001</c:v>
                </c:pt>
                <c:pt idx="2529">
                  <c:v>23.3996</c:v>
                </c:pt>
                <c:pt idx="2530">
                  <c:v>23.406499999999919</c:v>
                </c:pt>
                <c:pt idx="2531">
                  <c:v>23.4133</c:v>
                </c:pt>
                <c:pt idx="2532">
                  <c:v>23.42019999999992</c:v>
                </c:pt>
                <c:pt idx="2533">
                  <c:v>23.427</c:v>
                </c:pt>
                <c:pt idx="2534">
                  <c:v>23.433900000000001</c:v>
                </c:pt>
                <c:pt idx="2535">
                  <c:v>23.44069999999989</c:v>
                </c:pt>
                <c:pt idx="2536">
                  <c:v>23.447500000000002</c:v>
                </c:pt>
                <c:pt idx="2537">
                  <c:v>23.4544</c:v>
                </c:pt>
                <c:pt idx="2538">
                  <c:v>23.461200000000002</c:v>
                </c:pt>
                <c:pt idx="2539">
                  <c:v>23.468099999999897</c:v>
                </c:pt>
                <c:pt idx="2540">
                  <c:v>23.474900000000005</c:v>
                </c:pt>
                <c:pt idx="2541">
                  <c:v>23.4818</c:v>
                </c:pt>
                <c:pt idx="2542">
                  <c:v>23.48859999999987</c:v>
                </c:pt>
                <c:pt idx="2543">
                  <c:v>23.495399999999897</c:v>
                </c:pt>
                <c:pt idx="2544">
                  <c:v>23.502300000000002</c:v>
                </c:pt>
                <c:pt idx="2545">
                  <c:v>23.5091</c:v>
                </c:pt>
                <c:pt idx="2546">
                  <c:v>23.515999999999988</c:v>
                </c:pt>
                <c:pt idx="2547">
                  <c:v>23.5228</c:v>
                </c:pt>
                <c:pt idx="2548">
                  <c:v>23.52969999999992</c:v>
                </c:pt>
                <c:pt idx="2549">
                  <c:v>23.5365</c:v>
                </c:pt>
                <c:pt idx="2550">
                  <c:v>23.543299999999924</c:v>
                </c:pt>
                <c:pt idx="2551">
                  <c:v>23.5502</c:v>
                </c:pt>
                <c:pt idx="2552">
                  <c:v>23.556999999999999</c:v>
                </c:pt>
                <c:pt idx="2553">
                  <c:v>23.5639</c:v>
                </c:pt>
                <c:pt idx="2554">
                  <c:v>23.570699999999924</c:v>
                </c:pt>
                <c:pt idx="2555">
                  <c:v>23.5776</c:v>
                </c:pt>
                <c:pt idx="2556">
                  <c:v>23.584399999999924</c:v>
                </c:pt>
                <c:pt idx="2557">
                  <c:v>23.591200000000001</c:v>
                </c:pt>
                <c:pt idx="2558">
                  <c:v>23.598099999999924</c:v>
                </c:pt>
                <c:pt idx="2559">
                  <c:v>23.604900000000068</c:v>
                </c:pt>
                <c:pt idx="2560">
                  <c:v>23.611799999999999</c:v>
                </c:pt>
                <c:pt idx="2561">
                  <c:v>23.618600000000001</c:v>
                </c:pt>
                <c:pt idx="2562">
                  <c:v>23.625499999999931</c:v>
                </c:pt>
                <c:pt idx="2563">
                  <c:v>23.632300000000001</c:v>
                </c:pt>
                <c:pt idx="2564">
                  <c:v>23.639099999999999</c:v>
                </c:pt>
                <c:pt idx="2565">
                  <c:v>23.646000000000001</c:v>
                </c:pt>
                <c:pt idx="2566">
                  <c:v>23.652799999999989</c:v>
                </c:pt>
                <c:pt idx="2567">
                  <c:v>23.659700000000001</c:v>
                </c:pt>
                <c:pt idx="2568">
                  <c:v>23.666499999999989</c:v>
                </c:pt>
                <c:pt idx="2569">
                  <c:v>23.673400000000001</c:v>
                </c:pt>
                <c:pt idx="2570">
                  <c:v>23.680199999999989</c:v>
                </c:pt>
                <c:pt idx="2571">
                  <c:v>23.687000000000001</c:v>
                </c:pt>
                <c:pt idx="2572">
                  <c:v>23.693899999999999</c:v>
                </c:pt>
                <c:pt idx="2573">
                  <c:v>23.700699999999919</c:v>
                </c:pt>
                <c:pt idx="2574">
                  <c:v>23.707599999999989</c:v>
                </c:pt>
                <c:pt idx="2575">
                  <c:v>23.714400000000001</c:v>
                </c:pt>
                <c:pt idx="2576">
                  <c:v>23.721299999999989</c:v>
                </c:pt>
                <c:pt idx="2577">
                  <c:v>23.72809999999992</c:v>
                </c:pt>
                <c:pt idx="2578">
                  <c:v>23.734900000000035</c:v>
                </c:pt>
                <c:pt idx="2579">
                  <c:v>23.741800000000001</c:v>
                </c:pt>
                <c:pt idx="2580">
                  <c:v>23.74859999999989</c:v>
                </c:pt>
                <c:pt idx="2581">
                  <c:v>23.75549999999992</c:v>
                </c:pt>
                <c:pt idx="2582">
                  <c:v>23.762299999999897</c:v>
                </c:pt>
                <c:pt idx="2583">
                  <c:v>23.76919999999992</c:v>
                </c:pt>
                <c:pt idx="2584">
                  <c:v>23.776</c:v>
                </c:pt>
                <c:pt idx="2585">
                  <c:v>23.782800000000002</c:v>
                </c:pt>
                <c:pt idx="2586">
                  <c:v>23.789699999999897</c:v>
                </c:pt>
                <c:pt idx="2587">
                  <c:v>23.796500000000002</c:v>
                </c:pt>
                <c:pt idx="2588">
                  <c:v>23.8034</c:v>
                </c:pt>
                <c:pt idx="2589">
                  <c:v>23.810199999999988</c:v>
                </c:pt>
                <c:pt idx="2590">
                  <c:v>23.817100000000035</c:v>
                </c:pt>
                <c:pt idx="2591">
                  <c:v>23.823899999999988</c:v>
                </c:pt>
                <c:pt idx="2592">
                  <c:v>23.8307</c:v>
                </c:pt>
                <c:pt idx="2593">
                  <c:v>23.837599999999988</c:v>
                </c:pt>
                <c:pt idx="2594">
                  <c:v>23.8444</c:v>
                </c:pt>
                <c:pt idx="2595">
                  <c:v>23.851299999999988</c:v>
                </c:pt>
                <c:pt idx="2596">
                  <c:v>23.8581</c:v>
                </c:pt>
                <c:pt idx="2597">
                  <c:v>23.864999999999988</c:v>
                </c:pt>
                <c:pt idx="2598">
                  <c:v>23.871800000000068</c:v>
                </c:pt>
                <c:pt idx="2599">
                  <c:v>23.878599999999924</c:v>
                </c:pt>
                <c:pt idx="2600">
                  <c:v>23.885499999999908</c:v>
                </c:pt>
                <c:pt idx="2601">
                  <c:v>23.892299999999924</c:v>
                </c:pt>
                <c:pt idx="2602">
                  <c:v>23.8992</c:v>
                </c:pt>
                <c:pt idx="2603">
                  <c:v>23.905999999999931</c:v>
                </c:pt>
                <c:pt idx="2604">
                  <c:v>23.9129</c:v>
                </c:pt>
                <c:pt idx="2605">
                  <c:v>23.919699999999931</c:v>
                </c:pt>
                <c:pt idx="2606">
                  <c:v>23.926599999999915</c:v>
                </c:pt>
                <c:pt idx="2607">
                  <c:v>23.933399999999935</c:v>
                </c:pt>
                <c:pt idx="2608">
                  <c:v>23.940199999999912</c:v>
                </c:pt>
                <c:pt idx="2609">
                  <c:v>23.947099999999935</c:v>
                </c:pt>
                <c:pt idx="2610">
                  <c:v>23.953900000000001</c:v>
                </c:pt>
                <c:pt idx="2611">
                  <c:v>23.960799999999878</c:v>
                </c:pt>
                <c:pt idx="2612">
                  <c:v>23.967599999999912</c:v>
                </c:pt>
                <c:pt idx="2613">
                  <c:v>23.974499999999935</c:v>
                </c:pt>
                <c:pt idx="2614">
                  <c:v>23.981299999999912</c:v>
                </c:pt>
                <c:pt idx="2615">
                  <c:v>23.988099999999882</c:v>
                </c:pt>
                <c:pt idx="2616">
                  <c:v>23.994999999999987</c:v>
                </c:pt>
                <c:pt idx="2617">
                  <c:v>24.001799999999989</c:v>
                </c:pt>
                <c:pt idx="2618">
                  <c:v>24.00859999999992</c:v>
                </c:pt>
                <c:pt idx="2619">
                  <c:v>24.015499999999989</c:v>
                </c:pt>
                <c:pt idx="2620">
                  <c:v>24.02229999999992</c:v>
                </c:pt>
                <c:pt idx="2621">
                  <c:v>24.029199999999989</c:v>
                </c:pt>
                <c:pt idx="2622">
                  <c:v>24.036000000000001</c:v>
                </c:pt>
                <c:pt idx="2623">
                  <c:v>24.042899999999989</c:v>
                </c:pt>
                <c:pt idx="2624">
                  <c:v>24.04969999999992</c:v>
                </c:pt>
                <c:pt idx="2625">
                  <c:v>24.0566</c:v>
                </c:pt>
                <c:pt idx="2626">
                  <c:v>24.06339999999992</c:v>
                </c:pt>
                <c:pt idx="2627">
                  <c:v>24.0703</c:v>
                </c:pt>
                <c:pt idx="2628">
                  <c:v>24.077100000000005</c:v>
                </c:pt>
                <c:pt idx="2629">
                  <c:v>24.0839</c:v>
                </c:pt>
                <c:pt idx="2630">
                  <c:v>24.090800000000005</c:v>
                </c:pt>
                <c:pt idx="2631">
                  <c:v>24.0976</c:v>
                </c:pt>
                <c:pt idx="2632">
                  <c:v>24.104500000000005</c:v>
                </c:pt>
                <c:pt idx="2633">
                  <c:v>24.111300000000035</c:v>
                </c:pt>
                <c:pt idx="2634">
                  <c:v>24.118200000000005</c:v>
                </c:pt>
                <c:pt idx="2635">
                  <c:v>24.125</c:v>
                </c:pt>
                <c:pt idx="2636">
                  <c:v>24.131799999999988</c:v>
                </c:pt>
                <c:pt idx="2637">
                  <c:v>24.1387</c:v>
                </c:pt>
                <c:pt idx="2638">
                  <c:v>24.14549999999992</c:v>
                </c:pt>
                <c:pt idx="2639">
                  <c:v>24.1524</c:v>
                </c:pt>
                <c:pt idx="2640">
                  <c:v>24.159199999999988</c:v>
                </c:pt>
                <c:pt idx="2641">
                  <c:v>24.1661</c:v>
                </c:pt>
                <c:pt idx="2642">
                  <c:v>24.172899999999988</c:v>
                </c:pt>
                <c:pt idx="2643">
                  <c:v>24.1797</c:v>
                </c:pt>
                <c:pt idx="2644">
                  <c:v>24.186599999999924</c:v>
                </c:pt>
                <c:pt idx="2645">
                  <c:v>24.1934</c:v>
                </c:pt>
                <c:pt idx="2646">
                  <c:v>24.200299999999924</c:v>
                </c:pt>
                <c:pt idx="2647">
                  <c:v>24.207100000000001</c:v>
                </c:pt>
                <c:pt idx="2648">
                  <c:v>24.213999999999999</c:v>
                </c:pt>
                <c:pt idx="2649">
                  <c:v>24.220800000000001</c:v>
                </c:pt>
                <c:pt idx="2650">
                  <c:v>24.227599999999935</c:v>
                </c:pt>
                <c:pt idx="2651">
                  <c:v>24.234500000000001</c:v>
                </c:pt>
                <c:pt idx="2652">
                  <c:v>24.241299999999935</c:v>
                </c:pt>
                <c:pt idx="2653">
                  <c:v>24.248199999999908</c:v>
                </c:pt>
                <c:pt idx="2654">
                  <c:v>24.254999999999999</c:v>
                </c:pt>
                <c:pt idx="2655">
                  <c:v>24.261900000000001</c:v>
                </c:pt>
                <c:pt idx="2656">
                  <c:v>24.268699999999878</c:v>
                </c:pt>
                <c:pt idx="2657">
                  <c:v>24.275499999999912</c:v>
                </c:pt>
                <c:pt idx="2658">
                  <c:v>24.282399999999878</c:v>
                </c:pt>
                <c:pt idx="2659">
                  <c:v>24.289199999999912</c:v>
                </c:pt>
                <c:pt idx="2660">
                  <c:v>24.296099999999939</c:v>
                </c:pt>
                <c:pt idx="2661">
                  <c:v>24.302900000000001</c:v>
                </c:pt>
                <c:pt idx="2662">
                  <c:v>24.309799999999989</c:v>
                </c:pt>
                <c:pt idx="2663">
                  <c:v>24.316600000000001</c:v>
                </c:pt>
                <c:pt idx="2664">
                  <c:v>24.323399999999989</c:v>
                </c:pt>
                <c:pt idx="2665">
                  <c:v>24.330300000000001</c:v>
                </c:pt>
                <c:pt idx="2666">
                  <c:v>24.337100000000031</c:v>
                </c:pt>
                <c:pt idx="2667">
                  <c:v>24.344000000000001</c:v>
                </c:pt>
                <c:pt idx="2668">
                  <c:v>24.350800000000035</c:v>
                </c:pt>
                <c:pt idx="2669">
                  <c:v>24.357700000000001</c:v>
                </c:pt>
                <c:pt idx="2670">
                  <c:v>24.3645</c:v>
                </c:pt>
                <c:pt idx="2671">
                  <c:v>24.371300000000005</c:v>
                </c:pt>
                <c:pt idx="2672">
                  <c:v>24.3782</c:v>
                </c:pt>
                <c:pt idx="2673">
                  <c:v>24.385000000000002</c:v>
                </c:pt>
                <c:pt idx="2674">
                  <c:v>24.391900000000035</c:v>
                </c:pt>
                <c:pt idx="2675">
                  <c:v>24.398700000000002</c:v>
                </c:pt>
                <c:pt idx="2676">
                  <c:v>24.405599999999897</c:v>
                </c:pt>
                <c:pt idx="2677">
                  <c:v>24.412400000000002</c:v>
                </c:pt>
                <c:pt idx="2678">
                  <c:v>24.4192</c:v>
                </c:pt>
                <c:pt idx="2679">
                  <c:v>24.426100000000002</c:v>
                </c:pt>
                <c:pt idx="2680">
                  <c:v>24.4329</c:v>
                </c:pt>
                <c:pt idx="2681">
                  <c:v>24.439800000000005</c:v>
                </c:pt>
                <c:pt idx="2682">
                  <c:v>24.446599999999904</c:v>
                </c:pt>
                <c:pt idx="2683">
                  <c:v>24.45349999999992</c:v>
                </c:pt>
                <c:pt idx="2684">
                  <c:v>24.460299999999904</c:v>
                </c:pt>
                <c:pt idx="2685">
                  <c:v>24.46719999999992</c:v>
                </c:pt>
                <c:pt idx="2686">
                  <c:v>24.474</c:v>
                </c:pt>
                <c:pt idx="2687">
                  <c:v>24.480799999999867</c:v>
                </c:pt>
                <c:pt idx="2688">
                  <c:v>24.487699999999901</c:v>
                </c:pt>
                <c:pt idx="2689">
                  <c:v>24.494499999999924</c:v>
                </c:pt>
                <c:pt idx="2690">
                  <c:v>24.5014</c:v>
                </c:pt>
                <c:pt idx="2691">
                  <c:v>24.508199999999924</c:v>
                </c:pt>
                <c:pt idx="2692">
                  <c:v>24.5151</c:v>
                </c:pt>
                <c:pt idx="2693">
                  <c:v>24.521899999999999</c:v>
                </c:pt>
                <c:pt idx="2694">
                  <c:v>24.528699999999908</c:v>
                </c:pt>
                <c:pt idx="2695">
                  <c:v>24.535599999999924</c:v>
                </c:pt>
                <c:pt idx="2696">
                  <c:v>24.542399999999908</c:v>
                </c:pt>
                <c:pt idx="2697">
                  <c:v>24.549299999999924</c:v>
                </c:pt>
                <c:pt idx="2698">
                  <c:v>24.556100000000001</c:v>
                </c:pt>
                <c:pt idx="2699">
                  <c:v>24.562999999999931</c:v>
                </c:pt>
                <c:pt idx="2700">
                  <c:v>24.569800000000001</c:v>
                </c:pt>
                <c:pt idx="2701">
                  <c:v>24.576599999999939</c:v>
                </c:pt>
                <c:pt idx="2702">
                  <c:v>24.583499999999912</c:v>
                </c:pt>
                <c:pt idx="2703">
                  <c:v>24.590299999999989</c:v>
                </c:pt>
                <c:pt idx="2704">
                  <c:v>24.597200000000001</c:v>
                </c:pt>
                <c:pt idx="2705">
                  <c:v>24.603999999999999</c:v>
                </c:pt>
                <c:pt idx="2706">
                  <c:v>24.610900000000072</c:v>
                </c:pt>
                <c:pt idx="2707">
                  <c:v>24.617699999999999</c:v>
                </c:pt>
                <c:pt idx="2708">
                  <c:v>24.624500000000001</c:v>
                </c:pt>
                <c:pt idx="2709">
                  <c:v>24.631399999999999</c:v>
                </c:pt>
                <c:pt idx="2710">
                  <c:v>24.638200000000001</c:v>
                </c:pt>
                <c:pt idx="2711">
                  <c:v>24.645099999999989</c:v>
                </c:pt>
                <c:pt idx="2712">
                  <c:v>24.651900000000083</c:v>
                </c:pt>
                <c:pt idx="2713">
                  <c:v>24.658799999999989</c:v>
                </c:pt>
                <c:pt idx="2714">
                  <c:v>24.66559999999992</c:v>
                </c:pt>
                <c:pt idx="2715">
                  <c:v>24.6724</c:v>
                </c:pt>
                <c:pt idx="2716">
                  <c:v>24.679300000000001</c:v>
                </c:pt>
                <c:pt idx="2717">
                  <c:v>24.6861</c:v>
                </c:pt>
                <c:pt idx="2718">
                  <c:v>24.693000000000001</c:v>
                </c:pt>
                <c:pt idx="2719">
                  <c:v>24.699800000000035</c:v>
                </c:pt>
                <c:pt idx="2720">
                  <c:v>24.70669999999992</c:v>
                </c:pt>
                <c:pt idx="2721">
                  <c:v>24.7135</c:v>
                </c:pt>
                <c:pt idx="2722">
                  <c:v>24.720300000000002</c:v>
                </c:pt>
                <c:pt idx="2723">
                  <c:v>24.7272</c:v>
                </c:pt>
                <c:pt idx="2724">
                  <c:v>24.734000000000005</c:v>
                </c:pt>
                <c:pt idx="2725">
                  <c:v>24.7409</c:v>
                </c:pt>
                <c:pt idx="2726">
                  <c:v>24.74769999999992</c:v>
                </c:pt>
                <c:pt idx="2727">
                  <c:v>24.7546</c:v>
                </c:pt>
                <c:pt idx="2728">
                  <c:v>24.76139999999992</c:v>
                </c:pt>
                <c:pt idx="2729">
                  <c:v>24.768199999999901</c:v>
                </c:pt>
                <c:pt idx="2730">
                  <c:v>24.77509999999992</c:v>
                </c:pt>
                <c:pt idx="2731">
                  <c:v>24.7819</c:v>
                </c:pt>
                <c:pt idx="2732">
                  <c:v>24.788799999999863</c:v>
                </c:pt>
                <c:pt idx="2733">
                  <c:v>24.795599999999901</c:v>
                </c:pt>
                <c:pt idx="2734">
                  <c:v>24.80249999999992</c:v>
                </c:pt>
                <c:pt idx="2735">
                  <c:v>24.8093</c:v>
                </c:pt>
                <c:pt idx="2736">
                  <c:v>24.816099999999999</c:v>
                </c:pt>
                <c:pt idx="2737">
                  <c:v>24.823</c:v>
                </c:pt>
                <c:pt idx="2738">
                  <c:v>24.829799999999924</c:v>
                </c:pt>
                <c:pt idx="2739">
                  <c:v>24.8367</c:v>
                </c:pt>
                <c:pt idx="2740">
                  <c:v>24.843499999999931</c:v>
                </c:pt>
                <c:pt idx="2741">
                  <c:v>24.8504</c:v>
                </c:pt>
                <c:pt idx="2742">
                  <c:v>24.857199999999999</c:v>
                </c:pt>
                <c:pt idx="2743">
                  <c:v>24.864000000000001</c:v>
                </c:pt>
                <c:pt idx="2744">
                  <c:v>24.870899999999999</c:v>
                </c:pt>
                <c:pt idx="2745">
                  <c:v>24.877700000000001</c:v>
                </c:pt>
                <c:pt idx="2746">
                  <c:v>24.884599999999935</c:v>
                </c:pt>
                <c:pt idx="2747">
                  <c:v>24.891400000000001</c:v>
                </c:pt>
                <c:pt idx="2748">
                  <c:v>24.898299999999935</c:v>
                </c:pt>
                <c:pt idx="2749">
                  <c:v>24.905099999999912</c:v>
                </c:pt>
                <c:pt idx="2750">
                  <c:v>24.911899999999999</c:v>
                </c:pt>
                <c:pt idx="2751">
                  <c:v>24.918800000000001</c:v>
                </c:pt>
                <c:pt idx="2752">
                  <c:v>24.925599999999882</c:v>
                </c:pt>
                <c:pt idx="2753">
                  <c:v>24.932499999999912</c:v>
                </c:pt>
                <c:pt idx="2754">
                  <c:v>24.939299999999989</c:v>
                </c:pt>
                <c:pt idx="2755">
                  <c:v>24.946199999999916</c:v>
                </c:pt>
                <c:pt idx="2756">
                  <c:v>24.952999999999989</c:v>
                </c:pt>
                <c:pt idx="2757">
                  <c:v>24.959800000000001</c:v>
                </c:pt>
                <c:pt idx="2758">
                  <c:v>24.966699999999882</c:v>
                </c:pt>
                <c:pt idx="2759">
                  <c:v>24.97349999999992</c:v>
                </c:pt>
                <c:pt idx="2760">
                  <c:v>24.980399999999882</c:v>
                </c:pt>
                <c:pt idx="2761">
                  <c:v>24.98719999999992</c:v>
                </c:pt>
                <c:pt idx="2762">
                  <c:v>24.9941</c:v>
                </c:pt>
                <c:pt idx="2763">
                  <c:v>25.000900000000001</c:v>
                </c:pt>
                <c:pt idx="2764">
                  <c:v>25.007800000000035</c:v>
                </c:pt>
                <c:pt idx="2765">
                  <c:v>25.014600000000005</c:v>
                </c:pt>
                <c:pt idx="2766">
                  <c:v>25.0214</c:v>
                </c:pt>
                <c:pt idx="2767">
                  <c:v>25.028300000000002</c:v>
                </c:pt>
                <c:pt idx="2768">
                  <c:v>25.0351</c:v>
                </c:pt>
                <c:pt idx="2769">
                  <c:v>25.042000000000002</c:v>
                </c:pt>
                <c:pt idx="2770">
                  <c:v>25.0488</c:v>
                </c:pt>
                <c:pt idx="2771">
                  <c:v>25.055700000000002</c:v>
                </c:pt>
                <c:pt idx="2772">
                  <c:v>25.062499999999897</c:v>
                </c:pt>
                <c:pt idx="2773">
                  <c:v>25.06929999999992</c:v>
                </c:pt>
                <c:pt idx="2774">
                  <c:v>25.0762</c:v>
                </c:pt>
                <c:pt idx="2775">
                  <c:v>25.08299999999992</c:v>
                </c:pt>
                <c:pt idx="2776">
                  <c:v>25.0899</c:v>
                </c:pt>
                <c:pt idx="2777">
                  <c:v>25.09669999999992</c:v>
                </c:pt>
                <c:pt idx="2778">
                  <c:v>25.1036</c:v>
                </c:pt>
                <c:pt idx="2779">
                  <c:v>25.110399999999988</c:v>
                </c:pt>
                <c:pt idx="2780">
                  <c:v>25.117200000000068</c:v>
                </c:pt>
                <c:pt idx="2781">
                  <c:v>25.124099999999999</c:v>
                </c:pt>
                <c:pt idx="2782">
                  <c:v>25.130900000000068</c:v>
                </c:pt>
                <c:pt idx="2783">
                  <c:v>25.137799999999999</c:v>
                </c:pt>
                <c:pt idx="2784">
                  <c:v>25.144600000000001</c:v>
                </c:pt>
                <c:pt idx="2785">
                  <c:v>25.151499999999999</c:v>
                </c:pt>
                <c:pt idx="2786">
                  <c:v>25.158300000000001</c:v>
                </c:pt>
                <c:pt idx="2787">
                  <c:v>25.165099999999935</c:v>
                </c:pt>
                <c:pt idx="2788">
                  <c:v>25.172000000000001</c:v>
                </c:pt>
                <c:pt idx="2789">
                  <c:v>25.178799999999935</c:v>
                </c:pt>
                <c:pt idx="2790">
                  <c:v>25.185699999999908</c:v>
                </c:pt>
                <c:pt idx="2791">
                  <c:v>25.192499999999935</c:v>
                </c:pt>
                <c:pt idx="2792">
                  <c:v>25.199400000000001</c:v>
                </c:pt>
                <c:pt idx="2793">
                  <c:v>25.206199999999935</c:v>
                </c:pt>
                <c:pt idx="2794">
                  <c:v>25.213000000000001</c:v>
                </c:pt>
                <c:pt idx="2795">
                  <c:v>25.219899999999999</c:v>
                </c:pt>
                <c:pt idx="2796">
                  <c:v>25.226699999999912</c:v>
                </c:pt>
                <c:pt idx="2797">
                  <c:v>25.233599999999939</c:v>
                </c:pt>
                <c:pt idx="2798">
                  <c:v>25.240399999999916</c:v>
                </c:pt>
                <c:pt idx="2799">
                  <c:v>25.247299999999989</c:v>
                </c:pt>
                <c:pt idx="2800">
                  <c:v>25.254100000000001</c:v>
                </c:pt>
                <c:pt idx="2801">
                  <c:v>25.260899999999989</c:v>
                </c:pt>
                <c:pt idx="2802">
                  <c:v>25.267800000000001</c:v>
                </c:pt>
                <c:pt idx="2803">
                  <c:v>25.2746</c:v>
                </c:pt>
                <c:pt idx="2804">
                  <c:v>25.281499999999919</c:v>
                </c:pt>
                <c:pt idx="2805">
                  <c:v>25.288299999999889</c:v>
                </c:pt>
                <c:pt idx="2806">
                  <c:v>25.29519999999992</c:v>
                </c:pt>
                <c:pt idx="2807">
                  <c:v>25.302</c:v>
                </c:pt>
                <c:pt idx="2808">
                  <c:v>25.308800000000005</c:v>
                </c:pt>
                <c:pt idx="2809">
                  <c:v>25.3157</c:v>
                </c:pt>
                <c:pt idx="2810">
                  <c:v>25.322500000000002</c:v>
                </c:pt>
                <c:pt idx="2811">
                  <c:v>25.3294</c:v>
                </c:pt>
                <c:pt idx="2812">
                  <c:v>25.336200000000005</c:v>
                </c:pt>
                <c:pt idx="2813">
                  <c:v>25.3431</c:v>
                </c:pt>
                <c:pt idx="2814">
                  <c:v>25.349900000000005</c:v>
                </c:pt>
                <c:pt idx="2815">
                  <c:v>25.3567</c:v>
                </c:pt>
                <c:pt idx="2816">
                  <c:v>25.363600000000002</c:v>
                </c:pt>
                <c:pt idx="2817">
                  <c:v>25.3704</c:v>
                </c:pt>
                <c:pt idx="2818">
                  <c:v>25.377300000000005</c:v>
                </c:pt>
                <c:pt idx="2819">
                  <c:v>25.3841</c:v>
                </c:pt>
                <c:pt idx="2820">
                  <c:v>25.390999999999988</c:v>
                </c:pt>
                <c:pt idx="2821">
                  <c:v>25.397800000000064</c:v>
                </c:pt>
                <c:pt idx="2822">
                  <c:v>25.404599999999924</c:v>
                </c:pt>
                <c:pt idx="2823">
                  <c:v>25.4115</c:v>
                </c:pt>
                <c:pt idx="2824">
                  <c:v>25.418299999999924</c:v>
                </c:pt>
                <c:pt idx="2825">
                  <c:v>25.425199999999901</c:v>
                </c:pt>
                <c:pt idx="2826">
                  <c:v>25.431999999999999</c:v>
                </c:pt>
                <c:pt idx="2827">
                  <c:v>25.4389</c:v>
                </c:pt>
                <c:pt idx="2828">
                  <c:v>25.445699999999878</c:v>
                </c:pt>
                <c:pt idx="2829">
                  <c:v>25.452499999999908</c:v>
                </c:pt>
                <c:pt idx="2830">
                  <c:v>25.459399999999924</c:v>
                </c:pt>
                <c:pt idx="2831">
                  <c:v>25.466199999999908</c:v>
                </c:pt>
                <c:pt idx="2832">
                  <c:v>25.473099999999924</c:v>
                </c:pt>
                <c:pt idx="2833">
                  <c:v>25.479900000000001</c:v>
                </c:pt>
                <c:pt idx="2834">
                  <c:v>25.486799999999878</c:v>
                </c:pt>
                <c:pt idx="2835">
                  <c:v>25.493599999999908</c:v>
                </c:pt>
                <c:pt idx="2836">
                  <c:v>25.500399999999939</c:v>
                </c:pt>
                <c:pt idx="2837">
                  <c:v>25.507300000000001</c:v>
                </c:pt>
                <c:pt idx="2838">
                  <c:v>25.514099999999999</c:v>
                </c:pt>
                <c:pt idx="2839">
                  <c:v>25.521000000000001</c:v>
                </c:pt>
                <c:pt idx="2840">
                  <c:v>25.527799999999989</c:v>
                </c:pt>
                <c:pt idx="2841">
                  <c:v>25.534700000000001</c:v>
                </c:pt>
                <c:pt idx="2842">
                  <c:v>25.541499999999989</c:v>
                </c:pt>
                <c:pt idx="2843">
                  <c:v>25.548399999999912</c:v>
                </c:pt>
                <c:pt idx="2844">
                  <c:v>25.555199999999989</c:v>
                </c:pt>
                <c:pt idx="2845">
                  <c:v>25.561999999999987</c:v>
                </c:pt>
                <c:pt idx="2846">
                  <c:v>25.568899999999989</c:v>
                </c:pt>
                <c:pt idx="2847">
                  <c:v>25.575699999999919</c:v>
                </c:pt>
                <c:pt idx="2848">
                  <c:v>25.582599999999882</c:v>
                </c:pt>
                <c:pt idx="2849">
                  <c:v>25.58939999999992</c:v>
                </c:pt>
                <c:pt idx="2850">
                  <c:v>25.596299999999989</c:v>
                </c:pt>
                <c:pt idx="2851">
                  <c:v>25.603100000000001</c:v>
                </c:pt>
                <c:pt idx="2852">
                  <c:v>25.609900000000035</c:v>
                </c:pt>
                <c:pt idx="2853">
                  <c:v>25.616800000000083</c:v>
                </c:pt>
                <c:pt idx="2854">
                  <c:v>25.6236</c:v>
                </c:pt>
                <c:pt idx="2855">
                  <c:v>25.630500000000001</c:v>
                </c:pt>
                <c:pt idx="2856">
                  <c:v>25.637300000000035</c:v>
                </c:pt>
                <c:pt idx="2857">
                  <c:v>25.644200000000001</c:v>
                </c:pt>
                <c:pt idx="2858">
                  <c:v>25.651000000000035</c:v>
                </c:pt>
                <c:pt idx="2859">
                  <c:v>25.657800000000094</c:v>
                </c:pt>
                <c:pt idx="2860">
                  <c:v>25.6647</c:v>
                </c:pt>
                <c:pt idx="2861">
                  <c:v>25.671500000000005</c:v>
                </c:pt>
                <c:pt idx="2862">
                  <c:v>25.6784</c:v>
                </c:pt>
                <c:pt idx="2863">
                  <c:v>25.68519999999992</c:v>
                </c:pt>
                <c:pt idx="2864">
                  <c:v>25.6921</c:v>
                </c:pt>
                <c:pt idx="2865">
                  <c:v>25.698899999999988</c:v>
                </c:pt>
                <c:pt idx="2866">
                  <c:v>25.705699999999901</c:v>
                </c:pt>
                <c:pt idx="2867">
                  <c:v>25.71259999999992</c:v>
                </c:pt>
                <c:pt idx="2868">
                  <c:v>25.7194</c:v>
                </c:pt>
                <c:pt idx="2869">
                  <c:v>25.72629999999992</c:v>
                </c:pt>
                <c:pt idx="2870">
                  <c:v>25.7331</c:v>
                </c:pt>
                <c:pt idx="2871">
                  <c:v>25.74</c:v>
                </c:pt>
                <c:pt idx="2872">
                  <c:v>25.7468</c:v>
                </c:pt>
                <c:pt idx="2873">
                  <c:v>25.753599999999924</c:v>
                </c:pt>
                <c:pt idx="2874">
                  <c:v>25.760499999999908</c:v>
                </c:pt>
                <c:pt idx="2875">
                  <c:v>25.767299999999924</c:v>
                </c:pt>
                <c:pt idx="2876">
                  <c:v>25.7742</c:v>
                </c:pt>
                <c:pt idx="2877">
                  <c:v>25.780999999999931</c:v>
                </c:pt>
                <c:pt idx="2878">
                  <c:v>25.7879</c:v>
                </c:pt>
                <c:pt idx="2879">
                  <c:v>25.794699999999931</c:v>
                </c:pt>
                <c:pt idx="2880">
                  <c:v>25.801500000000001</c:v>
                </c:pt>
                <c:pt idx="2881">
                  <c:v>25.808399999999935</c:v>
                </c:pt>
                <c:pt idx="2882">
                  <c:v>25.815200000000001</c:v>
                </c:pt>
                <c:pt idx="2883">
                  <c:v>25.822099999999935</c:v>
                </c:pt>
                <c:pt idx="2884">
                  <c:v>25.828900000000001</c:v>
                </c:pt>
                <c:pt idx="2885">
                  <c:v>25.835799999999935</c:v>
                </c:pt>
                <c:pt idx="2886">
                  <c:v>25.842599999999912</c:v>
                </c:pt>
                <c:pt idx="2887">
                  <c:v>25.849399999999989</c:v>
                </c:pt>
                <c:pt idx="2888">
                  <c:v>25.856300000000001</c:v>
                </c:pt>
                <c:pt idx="2889">
                  <c:v>25.863099999999989</c:v>
                </c:pt>
                <c:pt idx="2890">
                  <c:v>25.87</c:v>
                </c:pt>
                <c:pt idx="2891">
                  <c:v>25.876799999999989</c:v>
                </c:pt>
                <c:pt idx="2892">
                  <c:v>25.883699999999916</c:v>
                </c:pt>
                <c:pt idx="2893">
                  <c:v>25.890499999999989</c:v>
                </c:pt>
                <c:pt idx="2894">
                  <c:v>25.897300000000001</c:v>
                </c:pt>
                <c:pt idx="2895">
                  <c:v>25.904199999999989</c:v>
                </c:pt>
                <c:pt idx="2896">
                  <c:v>25.911000000000001</c:v>
                </c:pt>
                <c:pt idx="2897">
                  <c:v>25.917899999999999</c:v>
                </c:pt>
                <c:pt idx="2898">
                  <c:v>25.92469999999992</c:v>
                </c:pt>
                <c:pt idx="2899">
                  <c:v>25.9316</c:v>
                </c:pt>
                <c:pt idx="2900">
                  <c:v>25.93839999999992</c:v>
                </c:pt>
                <c:pt idx="2901">
                  <c:v>25.945199999999897</c:v>
                </c:pt>
                <c:pt idx="2902">
                  <c:v>25.952100000000002</c:v>
                </c:pt>
                <c:pt idx="2903">
                  <c:v>25.9589</c:v>
                </c:pt>
                <c:pt idx="2904">
                  <c:v>25.965800000000002</c:v>
                </c:pt>
                <c:pt idx="2905">
                  <c:v>25.972599999999897</c:v>
                </c:pt>
                <c:pt idx="2906">
                  <c:v>25.979500000000002</c:v>
                </c:pt>
                <c:pt idx="2907">
                  <c:v>25.986299999999897</c:v>
                </c:pt>
                <c:pt idx="2908">
                  <c:v>25.99309999999992</c:v>
                </c:pt>
                <c:pt idx="2909">
                  <c:v>26</c:v>
                </c:pt>
                <c:pt idx="2910">
                  <c:v>26.00679999999992</c:v>
                </c:pt>
                <c:pt idx="2911">
                  <c:v>26.0137</c:v>
                </c:pt>
                <c:pt idx="2912">
                  <c:v>26.02049999999992</c:v>
                </c:pt>
                <c:pt idx="2913">
                  <c:v>26.0274</c:v>
                </c:pt>
                <c:pt idx="2914">
                  <c:v>26.034199999999988</c:v>
                </c:pt>
                <c:pt idx="2915">
                  <c:v>26.041</c:v>
                </c:pt>
                <c:pt idx="2916">
                  <c:v>26.047899999999988</c:v>
                </c:pt>
                <c:pt idx="2917">
                  <c:v>26.0547</c:v>
                </c:pt>
                <c:pt idx="2918">
                  <c:v>26.061599999999924</c:v>
                </c:pt>
                <c:pt idx="2919">
                  <c:v>26.068399999999908</c:v>
                </c:pt>
                <c:pt idx="2920">
                  <c:v>26.075299999999924</c:v>
                </c:pt>
                <c:pt idx="2921">
                  <c:v>26.082099999999915</c:v>
                </c:pt>
                <c:pt idx="2922">
                  <c:v>26.088999999999924</c:v>
                </c:pt>
                <c:pt idx="2923">
                  <c:v>26.095800000000001</c:v>
                </c:pt>
                <c:pt idx="2924">
                  <c:v>26.102599999999935</c:v>
                </c:pt>
                <c:pt idx="2925">
                  <c:v>26.109500000000001</c:v>
                </c:pt>
                <c:pt idx="2926">
                  <c:v>26.116299999999999</c:v>
                </c:pt>
                <c:pt idx="2927">
                  <c:v>26.123200000000001</c:v>
                </c:pt>
                <c:pt idx="2928">
                  <c:v>26.130000000000031</c:v>
                </c:pt>
                <c:pt idx="2929">
                  <c:v>26.136900000000068</c:v>
                </c:pt>
                <c:pt idx="2930">
                  <c:v>26.143699999999935</c:v>
                </c:pt>
                <c:pt idx="2931">
                  <c:v>26.150500000000001</c:v>
                </c:pt>
                <c:pt idx="2932">
                  <c:v>26.157399999999999</c:v>
                </c:pt>
                <c:pt idx="2933">
                  <c:v>26.164200000000001</c:v>
                </c:pt>
                <c:pt idx="2934">
                  <c:v>26.171099999999999</c:v>
                </c:pt>
                <c:pt idx="2935">
                  <c:v>26.177900000000076</c:v>
                </c:pt>
                <c:pt idx="2936">
                  <c:v>26.184799999999989</c:v>
                </c:pt>
                <c:pt idx="2937">
                  <c:v>26.191600000000001</c:v>
                </c:pt>
                <c:pt idx="2938">
                  <c:v>26.198399999999989</c:v>
                </c:pt>
                <c:pt idx="2939">
                  <c:v>26.205299999999919</c:v>
                </c:pt>
                <c:pt idx="2940">
                  <c:v>26.2121</c:v>
                </c:pt>
                <c:pt idx="2941">
                  <c:v>26.219000000000001</c:v>
                </c:pt>
                <c:pt idx="2942">
                  <c:v>26.2258</c:v>
                </c:pt>
                <c:pt idx="2943">
                  <c:v>26.23269999999992</c:v>
                </c:pt>
                <c:pt idx="2944">
                  <c:v>26.2395</c:v>
                </c:pt>
                <c:pt idx="2945">
                  <c:v>26.246300000000002</c:v>
                </c:pt>
                <c:pt idx="2946">
                  <c:v>26.2532</c:v>
                </c:pt>
                <c:pt idx="2947">
                  <c:v>26.259999999999987</c:v>
                </c:pt>
                <c:pt idx="2948">
                  <c:v>26.2669</c:v>
                </c:pt>
                <c:pt idx="2949">
                  <c:v>26.273700000000002</c:v>
                </c:pt>
                <c:pt idx="2950">
                  <c:v>26.280599999999897</c:v>
                </c:pt>
                <c:pt idx="2951">
                  <c:v>26.287400000000002</c:v>
                </c:pt>
                <c:pt idx="2952">
                  <c:v>26.2942</c:v>
                </c:pt>
                <c:pt idx="2953">
                  <c:v>26.301100000000005</c:v>
                </c:pt>
                <c:pt idx="2954">
                  <c:v>26.30790000000006</c:v>
                </c:pt>
                <c:pt idx="2955">
                  <c:v>26.314800000000094</c:v>
                </c:pt>
                <c:pt idx="2956">
                  <c:v>26.3216</c:v>
                </c:pt>
                <c:pt idx="2957">
                  <c:v>26.32849999999992</c:v>
                </c:pt>
                <c:pt idx="2958">
                  <c:v>26.3353</c:v>
                </c:pt>
                <c:pt idx="2959">
                  <c:v>26.342099999999924</c:v>
                </c:pt>
                <c:pt idx="2960">
                  <c:v>26.349</c:v>
                </c:pt>
                <c:pt idx="2961">
                  <c:v>26.355799999999924</c:v>
                </c:pt>
                <c:pt idx="2962">
                  <c:v>26.362699999999901</c:v>
                </c:pt>
                <c:pt idx="2963">
                  <c:v>26.369499999999924</c:v>
                </c:pt>
                <c:pt idx="2964">
                  <c:v>26.3764</c:v>
                </c:pt>
                <c:pt idx="2965">
                  <c:v>26.383199999999924</c:v>
                </c:pt>
                <c:pt idx="2966">
                  <c:v>26.39</c:v>
                </c:pt>
                <c:pt idx="2967">
                  <c:v>26.396899999999999</c:v>
                </c:pt>
                <c:pt idx="2968">
                  <c:v>26.403699999999908</c:v>
                </c:pt>
                <c:pt idx="2969">
                  <c:v>26.410599999999924</c:v>
                </c:pt>
                <c:pt idx="2970">
                  <c:v>26.417400000000001</c:v>
                </c:pt>
                <c:pt idx="2971">
                  <c:v>26.424299999999924</c:v>
                </c:pt>
                <c:pt idx="2972">
                  <c:v>26.431100000000001</c:v>
                </c:pt>
                <c:pt idx="2973">
                  <c:v>26.437899999999999</c:v>
                </c:pt>
                <c:pt idx="2974">
                  <c:v>26.444800000000001</c:v>
                </c:pt>
                <c:pt idx="2975">
                  <c:v>26.451599999999939</c:v>
                </c:pt>
                <c:pt idx="2976">
                  <c:v>26.458499999999912</c:v>
                </c:pt>
                <c:pt idx="2977">
                  <c:v>26.465299999999878</c:v>
                </c:pt>
                <c:pt idx="2978">
                  <c:v>26.472199999999912</c:v>
                </c:pt>
                <c:pt idx="2979">
                  <c:v>26.478999999999989</c:v>
                </c:pt>
                <c:pt idx="2980">
                  <c:v>26.485799999999863</c:v>
                </c:pt>
                <c:pt idx="2981">
                  <c:v>26.492699999999882</c:v>
                </c:pt>
                <c:pt idx="2982">
                  <c:v>26.499499999999919</c:v>
                </c:pt>
                <c:pt idx="2983">
                  <c:v>26.506399999999989</c:v>
                </c:pt>
                <c:pt idx="2984">
                  <c:v>26.513200000000001</c:v>
                </c:pt>
                <c:pt idx="2985">
                  <c:v>26.520099999999989</c:v>
                </c:pt>
                <c:pt idx="2986">
                  <c:v>26.526900000000001</c:v>
                </c:pt>
                <c:pt idx="2987">
                  <c:v>26.5337</c:v>
                </c:pt>
                <c:pt idx="2988">
                  <c:v>26.54059999999992</c:v>
                </c:pt>
                <c:pt idx="2989">
                  <c:v>26.5474</c:v>
                </c:pt>
                <c:pt idx="2990">
                  <c:v>26.554300000000001</c:v>
                </c:pt>
                <c:pt idx="2991">
                  <c:v>26.5611</c:v>
                </c:pt>
                <c:pt idx="2992">
                  <c:v>26.567999999999987</c:v>
                </c:pt>
                <c:pt idx="2993">
                  <c:v>26.574800000000035</c:v>
                </c:pt>
                <c:pt idx="2994">
                  <c:v>26.581600000000002</c:v>
                </c:pt>
                <c:pt idx="2995">
                  <c:v>26.588499999999897</c:v>
                </c:pt>
                <c:pt idx="2996">
                  <c:v>26.595300000000002</c:v>
                </c:pt>
                <c:pt idx="2997">
                  <c:v>26.6022</c:v>
                </c:pt>
                <c:pt idx="2998">
                  <c:v>26.609000000000005</c:v>
                </c:pt>
                <c:pt idx="2999">
                  <c:v>26.615900000000035</c:v>
                </c:pt>
                <c:pt idx="3000">
                  <c:v>26.62269999999992</c:v>
                </c:pt>
                <c:pt idx="3001">
                  <c:v>26.6296</c:v>
                </c:pt>
                <c:pt idx="3002">
                  <c:v>26.636399999999988</c:v>
                </c:pt>
                <c:pt idx="3003">
                  <c:v>26.6432</c:v>
                </c:pt>
                <c:pt idx="3004">
                  <c:v>26.650099999999988</c:v>
                </c:pt>
                <c:pt idx="3005">
                  <c:v>26.656900000000068</c:v>
                </c:pt>
                <c:pt idx="3006">
                  <c:v>26.66379999999992</c:v>
                </c:pt>
                <c:pt idx="3007">
                  <c:v>26.6706</c:v>
                </c:pt>
                <c:pt idx="3008">
                  <c:v>26.677499999999988</c:v>
                </c:pt>
                <c:pt idx="3009">
                  <c:v>26.6843</c:v>
                </c:pt>
                <c:pt idx="3010">
                  <c:v>26.691099999999999</c:v>
                </c:pt>
                <c:pt idx="3011">
                  <c:v>26.698</c:v>
                </c:pt>
                <c:pt idx="3012">
                  <c:v>26.704799999999924</c:v>
                </c:pt>
                <c:pt idx="3013">
                  <c:v>26.7117</c:v>
                </c:pt>
                <c:pt idx="3014">
                  <c:v>26.718499999999931</c:v>
                </c:pt>
                <c:pt idx="3015">
                  <c:v>26.725399999999915</c:v>
                </c:pt>
                <c:pt idx="3016">
                  <c:v>26.732199999999931</c:v>
                </c:pt>
                <c:pt idx="3017">
                  <c:v>26.739000000000001</c:v>
                </c:pt>
                <c:pt idx="3018">
                  <c:v>26.745899999999935</c:v>
                </c:pt>
                <c:pt idx="3019">
                  <c:v>26.752699999999912</c:v>
                </c:pt>
                <c:pt idx="3020">
                  <c:v>26.759599999999935</c:v>
                </c:pt>
                <c:pt idx="3021">
                  <c:v>26.766399999999912</c:v>
                </c:pt>
                <c:pt idx="3022">
                  <c:v>26.773299999999935</c:v>
                </c:pt>
                <c:pt idx="3023">
                  <c:v>26.780099999999912</c:v>
                </c:pt>
                <c:pt idx="3024">
                  <c:v>26.786899999999989</c:v>
                </c:pt>
                <c:pt idx="3025">
                  <c:v>26.793800000000001</c:v>
                </c:pt>
                <c:pt idx="3026">
                  <c:v>26.800599999999989</c:v>
                </c:pt>
                <c:pt idx="3027">
                  <c:v>26.807500000000001</c:v>
                </c:pt>
                <c:pt idx="3028">
                  <c:v>26.814299999999999</c:v>
                </c:pt>
                <c:pt idx="3029">
                  <c:v>26.821200000000001</c:v>
                </c:pt>
                <c:pt idx="3030">
                  <c:v>26.827999999999999</c:v>
                </c:pt>
                <c:pt idx="3031">
                  <c:v>26.834800000000083</c:v>
                </c:pt>
                <c:pt idx="3032">
                  <c:v>26.841699999999989</c:v>
                </c:pt>
                <c:pt idx="3033">
                  <c:v>26.84849999999992</c:v>
                </c:pt>
                <c:pt idx="3034">
                  <c:v>26.855399999999989</c:v>
                </c:pt>
                <c:pt idx="3035">
                  <c:v>26.86219999999992</c:v>
                </c:pt>
                <c:pt idx="3036">
                  <c:v>26.8691</c:v>
                </c:pt>
                <c:pt idx="3037">
                  <c:v>26.875900000000001</c:v>
                </c:pt>
                <c:pt idx="3038">
                  <c:v>26.882699999999897</c:v>
                </c:pt>
                <c:pt idx="3039">
                  <c:v>26.889600000000002</c:v>
                </c:pt>
                <c:pt idx="3040">
                  <c:v>26.8964</c:v>
                </c:pt>
                <c:pt idx="3041">
                  <c:v>26.903300000000002</c:v>
                </c:pt>
                <c:pt idx="3042">
                  <c:v>26.9101</c:v>
                </c:pt>
                <c:pt idx="3043">
                  <c:v>26.917000000000005</c:v>
                </c:pt>
                <c:pt idx="3044">
                  <c:v>26.9238</c:v>
                </c:pt>
                <c:pt idx="3045">
                  <c:v>26.93059999999992</c:v>
                </c:pt>
                <c:pt idx="3046">
                  <c:v>26.9375</c:v>
                </c:pt>
                <c:pt idx="3047">
                  <c:v>26.94429999999992</c:v>
                </c:pt>
                <c:pt idx="3048">
                  <c:v>26.9512</c:v>
                </c:pt>
                <c:pt idx="3049">
                  <c:v>26.957999999999988</c:v>
                </c:pt>
                <c:pt idx="3050">
                  <c:v>26.9649</c:v>
                </c:pt>
                <c:pt idx="3051">
                  <c:v>26.97169999999992</c:v>
                </c:pt>
                <c:pt idx="3052">
                  <c:v>26.978499999999908</c:v>
                </c:pt>
                <c:pt idx="3053">
                  <c:v>26.985399999999863</c:v>
                </c:pt>
                <c:pt idx="3054">
                  <c:v>26.992199999999908</c:v>
                </c:pt>
                <c:pt idx="3055">
                  <c:v>26.999099999999924</c:v>
                </c:pt>
                <c:pt idx="3056">
                  <c:v>27.0059</c:v>
                </c:pt>
                <c:pt idx="3057">
                  <c:v>27.012799999999924</c:v>
                </c:pt>
                <c:pt idx="3058">
                  <c:v>27.019600000000001</c:v>
                </c:pt>
                <c:pt idx="3059">
                  <c:v>27.026399999999931</c:v>
                </c:pt>
                <c:pt idx="3060">
                  <c:v>27.033300000000001</c:v>
                </c:pt>
                <c:pt idx="3061">
                  <c:v>27.040099999999935</c:v>
                </c:pt>
                <c:pt idx="3062">
                  <c:v>27.047000000000001</c:v>
                </c:pt>
                <c:pt idx="3063">
                  <c:v>27.053799999999935</c:v>
                </c:pt>
                <c:pt idx="3064">
                  <c:v>27.060699999999908</c:v>
                </c:pt>
                <c:pt idx="3065">
                  <c:v>27.067499999999935</c:v>
                </c:pt>
                <c:pt idx="3066">
                  <c:v>27.074300000000001</c:v>
                </c:pt>
                <c:pt idx="3067">
                  <c:v>27.081199999999935</c:v>
                </c:pt>
                <c:pt idx="3068">
                  <c:v>27.087999999999987</c:v>
                </c:pt>
                <c:pt idx="3069">
                  <c:v>27.094899999999999</c:v>
                </c:pt>
                <c:pt idx="3070">
                  <c:v>27.101700000000001</c:v>
                </c:pt>
                <c:pt idx="3071">
                  <c:v>27.108599999999939</c:v>
                </c:pt>
                <c:pt idx="3072">
                  <c:v>27.115400000000001</c:v>
                </c:pt>
                <c:pt idx="3073">
                  <c:v>27.122199999999989</c:v>
                </c:pt>
                <c:pt idx="3074">
                  <c:v>27.129100000000001</c:v>
                </c:pt>
                <c:pt idx="3075">
                  <c:v>27.135899999999999</c:v>
                </c:pt>
                <c:pt idx="3076">
                  <c:v>27.142800000000001</c:v>
                </c:pt>
                <c:pt idx="3077">
                  <c:v>27.1496</c:v>
                </c:pt>
                <c:pt idx="3078">
                  <c:v>27.156500000000001</c:v>
                </c:pt>
                <c:pt idx="3079">
                  <c:v>27.1633</c:v>
                </c:pt>
                <c:pt idx="3080">
                  <c:v>27.170200000000001</c:v>
                </c:pt>
                <c:pt idx="3081">
                  <c:v>27.177000000000035</c:v>
                </c:pt>
                <c:pt idx="3082">
                  <c:v>27.183800000000005</c:v>
                </c:pt>
                <c:pt idx="3083">
                  <c:v>27.1907</c:v>
                </c:pt>
                <c:pt idx="3084">
                  <c:v>27.197500000000005</c:v>
                </c:pt>
                <c:pt idx="3085">
                  <c:v>27.2044</c:v>
                </c:pt>
                <c:pt idx="3086">
                  <c:v>27.211200000000005</c:v>
                </c:pt>
                <c:pt idx="3087">
                  <c:v>27.2181</c:v>
                </c:pt>
                <c:pt idx="3088">
                  <c:v>27.224900000000005</c:v>
                </c:pt>
                <c:pt idx="3089">
                  <c:v>27.2317</c:v>
                </c:pt>
                <c:pt idx="3090">
                  <c:v>27.238600000000002</c:v>
                </c:pt>
                <c:pt idx="3091">
                  <c:v>27.245399999999897</c:v>
                </c:pt>
                <c:pt idx="3092">
                  <c:v>27.252300000000002</c:v>
                </c:pt>
                <c:pt idx="3093">
                  <c:v>27.2591</c:v>
                </c:pt>
                <c:pt idx="3094">
                  <c:v>27.26599999999992</c:v>
                </c:pt>
                <c:pt idx="3095">
                  <c:v>27.2728</c:v>
                </c:pt>
                <c:pt idx="3096">
                  <c:v>27.279599999999924</c:v>
                </c:pt>
                <c:pt idx="3097">
                  <c:v>27.286499999999897</c:v>
                </c:pt>
                <c:pt idx="3098">
                  <c:v>27.293299999999924</c:v>
                </c:pt>
                <c:pt idx="3099">
                  <c:v>27.3002</c:v>
                </c:pt>
                <c:pt idx="3100">
                  <c:v>27.306999999999999</c:v>
                </c:pt>
                <c:pt idx="3101">
                  <c:v>27.313900000000068</c:v>
                </c:pt>
                <c:pt idx="3102">
                  <c:v>27.320699999999924</c:v>
                </c:pt>
                <c:pt idx="3103">
                  <c:v>27.327500000000001</c:v>
                </c:pt>
                <c:pt idx="3104">
                  <c:v>27.334399999999999</c:v>
                </c:pt>
                <c:pt idx="3105">
                  <c:v>27.341200000000001</c:v>
                </c:pt>
                <c:pt idx="3106">
                  <c:v>27.348099999999924</c:v>
                </c:pt>
                <c:pt idx="3107">
                  <c:v>27.354900000000068</c:v>
                </c:pt>
                <c:pt idx="3108">
                  <c:v>27.361799999999924</c:v>
                </c:pt>
                <c:pt idx="3109">
                  <c:v>27.368599999999908</c:v>
                </c:pt>
                <c:pt idx="3110">
                  <c:v>27.375399999999939</c:v>
                </c:pt>
                <c:pt idx="3111">
                  <c:v>27.382299999999908</c:v>
                </c:pt>
                <c:pt idx="3112">
                  <c:v>27.389099999999939</c:v>
                </c:pt>
                <c:pt idx="3113">
                  <c:v>27.396000000000001</c:v>
                </c:pt>
                <c:pt idx="3114">
                  <c:v>27.402799999999878</c:v>
                </c:pt>
                <c:pt idx="3115">
                  <c:v>27.409699999999912</c:v>
                </c:pt>
                <c:pt idx="3116">
                  <c:v>27.416499999999989</c:v>
                </c:pt>
                <c:pt idx="3117">
                  <c:v>27.423299999999916</c:v>
                </c:pt>
                <c:pt idx="3118">
                  <c:v>27.430199999999989</c:v>
                </c:pt>
                <c:pt idx="3119">
                  <c:v>27.437000000000001</c:v>
                </c:pt>
                <c:pt idx="3120">
                  <c:v>27.443899999999989</c:v>
                </c:pt>
                <c:pt idx="3121">
                  <c:v>27.450699999999919</c:v>
                </c:pt>
                <c:pt idx="3122">
                  <c:v>27.457599999999989</c:v>
                </c:pt>
                <c:pt idx="3123">
                  <c:v>27.46439999999992</c:v>
                </c:pt>
                <c:pt idx="3124">
                  <c:v>27.4712</c:v>
                </c:pt>
                <c:pt idx="3125">
                  <c:v>27.47809999999992</c:v>
                </c:pt>
                <c:pt idx="3126">
                  <c:v>27.4849</c:v>
                </c:pt>
                <c:pt idx="3127">
                  <c:v>27.491800000000001</c:v>
                </c:pt>
                <c:pt idx="3128">
                  <c:v>27.49859999999989</c:v>
                </c:pt>
                <c:pt idx="3129">
                  <c:v>27.50549999999992</c:v>
                </c:pt>
                <c:pt idx="3130">
                  <c:v>27.5123</c:v>
                </c:pt>
                <c:pt idx="3131">
                  <c:v>27.519100000000005</c:v>
                </c:pt>
                <c:pt idx="3132">
                  <c:v>27.526</c:v>
                </c:pt>
                <c:pt idx="3133">
                  <c:v>27.532800000000005</c:v>
                </c:pt>
                <c:pt idx="3134">
                  <c:v>27.5397</c:v>
                </c:pt>
                <c:pt idx="3135">
                  <c:v>27.546500000000002</c:v>
                </c:pt>
                <c:pt idx="3136">
                  <c:v>27.5534</c:v>
                </c:pt>
                <c:pt idx="3137">
                  <c:v>27.56019999999992</c:v>
                </c:pt>
                <c:pt idx="3138">
                  <c:v>27.567</c:v>
                </c:pt>
                <c:pt idx="3139">
                  <c:v>27.573899999999988</c:v>
                </c:pt>
                <c:pt idx="3140">
                  <c:v>27.580699999999901</c:v>
                </c:pt>
                <c:pt idx="3141">
                  <c:v>27.58759999999992</c:v>
                </c:pt>
                <c:pt idx="3142">
                  <c:v>27.5944</c:v>
                </c:pt>
                <c:pt idx="3143">
                  <c:v>27.601299999999988</c:v>
                </c:pt>
                <c:pt idx="3144">
                  <c:v>27.6081</c:v>
                </c:pt>
                <c:pt idx="3145">
                  <c:v>27.614900000000095</c:v>
                </c:pt>
                <c:pt idx="3146">
                  <c:v>27.621800000000068</c:v>
                </c:pt>
                <c:pt idx="3147">
                  <c:v>27.628599999999924</c:v>
                </c:pt>
                <c:pt idx="3148">
                  <c:v>27.6355</c:v>
                </c:pt>
                <c:pt idx="3149">
                  <c:v>27.642299999999924</c:v>
                </c:pt>
                <c:pt idx="3150">
                  <c:v>27.6492</c:v>
                </c:pt>
                <c:pt idx="3151">
                  <c:v>27.655999999999999</c:v>
                </c:pt>
                <c:pt idx="3152">
                  <c:v>27.662800000000001</c:v>
                </c:pt>
                <c:pt idx="3153">
                  <c:v>27.669699999999931</c:v>
                </c:pt>
                <c:pt idx="3154">
                  <c:v>27.676500000000001</c:v>
                </c:pt>
                <c:pt idx="3155">
                  <c:v>27.683399999999935</c:v>
                </c:pt>
                <c:pt idx="3156">
                  <c:v>27.690200000000001</c:v>
                </c:pt>
                <c:pt idx="3157">
                  <c:v>27.697099999999999</c:v>
                </c:pt>
                <c:pt idx="3158">
                  <c:v>27.703900000000001</c:v>
                </c:pt>
                <c:pt idx="3159">
                  <c:v>27.710799999999935</c:v>
                </c:pt>
                <c:pt idx="3160">
                  <c:v>27.717600000000001</c:v>
                </c:pt>
                <c:pt idx="3161">
                  <c:v>27.724399999999989</c:v>
                </c:pt>
                <c:pt idx="3162">
                  <c:v>27.731300000000001</c:v>
                </c:pt>
                <c:pt idx="3163">
                  <c:v>27.738099999999989</c:v>
                </c:pt>
                <c:pt idx="3164">
                  <c:v>27.744999999999987</c:v>
                </c:pt>
                <c:pt idx="3165">
                  <c:v>27.751799999999989</c:v>
                </c:pt>
                <c:pt idx="3166">
                  <c:v>27.758699999999916</c:v>
                </c:pt>
                <c:pt idx="3167">
                  <c:v>27.765499999999882</c:v>
                </c:pt>
                <c:pt idx="3168">
                  <c:v>27.77229999999992</c:v>
                </c:pt>
                <c:pt idx="3169">
                  <c:v>27.779199999999989</c:v>
                </c:pt>
                <c:pt idx="3170">
                  <c:v>27.78599999999992</c:v>
                </c:pt>
                <c:pt idx="3171">
                  <c:v>27.792899999999989</c:v>
                </c:pt>
                <c:pt idx="3172">
                  <c:v>27.79969999999992</c:v>
                </c:pt>
                <c:pt idx="3173">
                  <c:v>27.8066</c:v>
                </c:pt>
                <c:pt idx="3174">
                  <c:v>27.813400000000001</c:v>
                </c:pt>
                <c:pt idx="3175">
                  <c:v>27.8202</c:v>
                </c:pt>
                <c:pt idx="3176">
                  <c:v>27.827100000000005</c:v>
                </c:pt>
                <c:pt idx="3177">
                  <c:v>27.833900000000035</c:v>
                </c:pt>
                <c:pt idx="3178">
                  <c:v>27.840800000000005</c:v>
                </c:pt>
                <c:pt idx="3179">
                  <c:v>27.8476</c:v>
                </c:pt>
                <c:pt idx="3180">
                  <c:v>27.854500000000005</c:v>
                </c:pt>
                <c:pt idx="3181">
                  <c:v>27.8613</c:v>
                </c:pt>
                <c:pt idx="3182">
                  <c:v>27.86809999999992</c:v>
                </c:pt>
                <c:pt idx="3183">
                  <c:v>27.875</c:v>
                </c:pt>
                <c:pt idx="3184">
                  <c:v>27.88179999999992</c:v>
                </c:pt>
                <c:pt idx="3185">
                  <c:v>27.888699999999897</c:v>
                </c:pt>
                <c:pt idx="3186">
                  <c:v>27.89549999999992</c:v>
                </c:pt>
                <c:pt idx="3187">
                  <c:v>27.902399999999897</c:v>
                </c:pt>
                <c:pt idx="3188">
                  <c:v>27.90919999999992</c:v>
                </c:pt>
                <c:pt idx="3189">
                  <c:v>27.916</c:v>
                </c:pt>
                <c:pt idx="3190">
                  <c:v>27.92289999999992</c:v>
                </c:pt>
                <c:pt idx="3191">
                  <c:v>27.929699999999908</c:v>
                </c:pt>
                <c:pt idx="3192">
                  <c:v>27.936599999999924</c:v>
                </c:pt>
                <c:pt idx="3193">
                  <c:v>27.943399999999908</c:v>
                </c:pt>
                <c:pt idx="3194">
                  <c:v>27.950299999999924</c:v>
                </c:pt>
                <c:pt idx="3195">
                  <c:v>27.957100000000001</c:v>
                </c:pt>
                <c:pt idx="3196">
                  <c:v>27.963899999999931</c:v>
                </c:pt>
                <c:pt idx="3197">
                  <c:v>27.970800000000001</c:v>
                </c:pt>
                <c:pt idx="3198">
                  <c:v>27.977599999999935</c:v>
                </c:pt>
                <c:pt idx="3199">
                  <c:v>27.984499999999908</c:v>
                </c:pt>
                <c:pt idx="3200">
                  <c:v>27.991299999999935</c:v>
                </c:pt>
                <c:pt idx="3201">
                  <c:v>27.998199999999908</c:v>
                </c:pt>
                <c:pt idx="3202">
                  <c:v>28.004999999999999</c:v>
                </c:pt>
                <c:pt idx="3203">
                  <c:v>28.011800000000072</c:v>
                </c:pt>
                <c:pt idx="3204">
                  <c:v>28.018699999999935</c:v>
                </c:pt>
                <c:pt idx="3205">
                  <c:v>28.025499999999912</c:v>
                </c:pt>
                <c:pt idx="3206">
                  <c:v>28.032399999999939</c:v>
                </c:pt>
                <c:pt idx="3207">
                  <c:v>28.039200000000001</c:v>
                </c:pt>
                <c:pt idx="3208">
                  <c:v>28.046099999999939</c:v>
                </c:pt>
                <c:pt idx="3209">
                  <c:v>28.052900000000001</c:v>
                </c:pt>
                <c:pt idx="3210">
                  <c:v>28.059699999999989</c:v>
                </c:pt>
                <c:pt idx="3211">
                  <c:v>28.066599999999916</c:v>
                </c:pt>
                <c:pt idx="3212">
                  <c:v>28.073399999999989</c:v>
                </c:pt>
                <c:pt idx="3213">
                  <c:v>28.080299999999919</c:v>
                </c:pt>
                <c:pt idx="3214">
                  <c:v>28.0871</c:v>
                </c:pt>
                <c:pt idx="3215">
                  <c:v>28.094000000000001</c:v>
                </c:pt>
                <c:pt idx="3216">
                  <c:v>28.100800000000035</c:v>
                </c:pt>
                <c:pt idx="3217">
                  <c:v>28.107600000000001</c:v>
                </c:pt>
                <c:pt idx="3218">
                  <c:v>28.114500000000035</c:v>
                </c:pt>
                <c:pt idx="3219">
                  <c:v>28.121300000000005</c:v>
                </c:pt>
                <c:pt idx="3220">
                  <c:v>28.1282</c:v>
                </c:pt>
                <c:pt idx="3221">
                  <c:v>28.135000000000005</c:v>
                </c:pt>
                <c:pt idx="3222">
                  <c:v>28.141900000000035</c:v>
                </c:pt>
                <c:pt idx="3223">
                  <c:v>28.148700000000002</c:v>
                </c:pt>
                <c:pt idx="3224">
                  <c:v>28.1555</c:v>
                </c:pt>
                <c:pt idx="3225">
                  <c:v>28.162400000000002</c:v>
                </c:pt>
                <c:pt idx="3226">
                  <c:v>28.1692</c:v>
                </c:pt>
                <c:pt idx="3227">
                  <c:v>28.176100000000005</c:v>
                </c:pt>
                <c:pt idx="3228">
                  <c:v>28.1829</c:v>
                </c:pt>
                <c:pt idx="3229">
                  <c:v>28.189800000000005</c:v>
                </c:pt>
                <c:pt idx="3230">
                  <c:v>28.1966</c:v>
                </c:pt>
                <c:pt idx="3231">
                  <c:v>28.20339999999992</c:v>
                </c:pt>
                <c:pt idx="3232">
                  <c:v>28.2103</c:v>
                </c:pt>
                <c:pt idx="3233">
                  <c:v>28.217099999999999</c:v>
                </c:pt>
                <c:pt idx="3234">
                  <c:v>28.224</c:v>
                </c:pt>
                <c:pt idx="3235">
                  <c:v>28.230799999999924</c:v>
                </c:pt>
                <c:pt idx="3236">
                  <c:v>28.2377</c:v>
                </c:pt>
                <c:pt idx="3237">
                  <c:v>28.244499999999924</c:v>
                </c:pt>
                <c:pt idx="3238">
                  <c:v>28.2514</c:v>
                </c:pt>
                <c:pt idx="3239">
                  <c:v>28.258199999999924</c:v>
                </c:pt>
                <c:pt idx="3240">
                  <c:v>28.264999999999986</c:v>
                </c:pt>
                <c:pt idx="3241">
                  <c:v>28.271899999999999</c:v>
                </c:pt>
                <c:pt idx="3242">
                  <c:v>28.278699999999908</c:v>
                </c:pt>
                <c:pt idx="3243">
                  <c:v>28.285599999999878</c:v>
                </c:pt>
                <c:pt idx="3244">
                  <c:v>28.292399999999908</c:v>
                </c:pt>
                <c:pt idx="3245">
                  <c:v>28.299299999999924</c:v>
                </c:pt>
                <c:pt idx="3246">
                  <c:v>28.306100000000001</c:v>
                </c:pt>
                <c:pt idx="3247">
                  <c:v>28.312899999999999</c:v>
                </c:pt>
                <c:pt idx="3248">
                  <c:v>28.319800000000068</c:v>
                </c:pt>
                <c:pt idx="3249">
                  <c:v>28.326599999999939</c:v>
                </c:pt>
                <c:pt idx="3250">
                  <c:v>28.333500000000001</c:v>
                </c:pt>
                <c:pt idx="3251">
                  <c:v>28.340299999999989</c:v>
                </c:pt>
                <c:pt idx="3252">
                  <c:v>28.347200000000001</c:v>
                </c:pt>
                <c:pt idx="3253">
                  <c:v>28.353999999999999</c:v>
                </c:pt>
                <c:pt idx="3254">
                  <c:v>28.360800000000001</c:v>
                </c:pt>
                <c:pt idx="3255">
                  <c:v>28.367699999999989</c:v>
                </c:pt>
                <c:pt idx="3256">
                  <c:v>28.374500000000001</c:v>
                </c:pt>
                <c:pt idx="3257">
                  <c:v>28.381399999999989</c:v>
                </c:pt>
                <c:pt idx="3258">
                  <c:v>28.388199999999919</c:v>
                </c:pt>
                <c:pt idx="3259">
                  <c:v>28.395099999999989</c:v>
                </c:pt>
                <c:pt idx="3260">
                  <c:v>28.401900000000001</c:v>
                </c:pt>
                <c:pt idx="3261">
                  <c:v>28.408699999999889</c:v>
                </c:pt>
                <c:pt idx="3262">
                  <c:v>28.41559999999992</c:v>
                </c:pt>
                <c:pt idx="3263">
                  <c:v>28.42239999999989</c:v>
                </c:pt>
                <c:pt idx="3264">
                  <c:v>28.42929999999992</c:v>
                </c:pt>
                <c:pt idx="3265">
                  <c:v>28.4361</c:v>
                </c:pt>
                <c:pt idx="3266">
                  <c:v>28.44299999999992</c:v>
                </c:pt>
                <c:pt idx="3267">
                  <c:v>28.4498</c:v>
                </c:pt>
                <c:pt idx="3268">
                  <c:v>28.456600000000002</c:v>
                </c:pt>
                <c:pt idx="3269">
                  <c:v>28.463499999999897</c:v>
                </c:pt>
                <c:pt idx="3270">
                  <c:v>28.470300000000002</c:v>
                </c:pt>
                <c:pt idx="3271">
                  <c:v>28.4772</c:v>
                </c:pt>
                <c:pt idx="3272">
                  <c:v>28.484000000000002</c:v>
                </c:pt>
                <c:pt idx="3273">
                  <c:v>28.4909</c:v>
                </c:pt>
                <c:pt idx="3274">
                  <c:v>28.49769999999992</c:v>
                </c:pt>
                <c:pt idx="3275">
                  <c:v>28.5045</c:v>
                </c:pt>
                <c:pt idx="3276">
                  <c:v>28.511399999999988</c:v>
                </c:pt>
                <c:pt idx="3277">
                  <c:v>28.5182</c:v>
                </c:pt>
                <c:pt idx="3278">
                  <c:v>28.52509999999992</c:v>
                </c:pt>
                <c:pt idx="3279">
                  <c:v>28.531900000000068</c:v>
                </c:pt>
                <c:pt idx="3280">
                  <c:v>28.53879999999992</c:v>
                </c:pt>
                <c:pt idx="3281">
                  <c:v>28.545599999999901</c:v>
                </c:pt>
                <c:pt idx="3282">
                  <c:v>28.552399999999924</c:v>
                </c:pt>
                <c:pt idx="3283">
                  <c:v>28.5593</c:v>
                </c:pt>
                <c:pt idx="3284">
                  <c:v>28.566099999999924</c:v>
                </c:pt>
                <c:pt idx="3285">
                  <c:v>28.573</c:v>
                </c:pt>
                <c:pt idx="3286">
                  <c:v>28.579799999999924</c:v>
                </c:pt>
                <c:pt idx="3287">
                  <c:v>28.586699999999908</c:v>
                </c:pt>
                <c:pt idx="3288">
                  <c:v>28.593499999999931</c:v>
                </c:pt>
                <c:pt idx="3289">
                  <c:v>28.600300000000001</c:v>
                </c:pt>
                <c:pt idx="3290">
                  <c:v>28.607199999999999</c:v>
                </c:pt>
                <c:pt idx="3291">
                  <c:v>28.614000000000068</c:v>
                </c:pt>
                <c:pt idx="3292">
                  <c:v>28.620899999999999</c:v>
                </c:pt>
                <c:pt idx="3293">
                  <c:v>28.627700000000001</c:v>
                </c:pt>
                <c:pt idx="3294">
                  <c:v>28.634599999999999</c:v>
                </c:pt>
                <c:pt idx="3295">
                  <c:v>28.641400000000001</c:v>
                </c:pt>
                <c:pt idx="3296">
                  <c:v>28.648199999999989</c:v>
                </c:pt>
                <c:pt idx="3297">
                  <c:v>28.655100000000001</c:v>
                </c:pt>
                <c:pt idx="3298">
                  <c:v>28.661899999999999</c:v>
                </c:pt>
                <c:pt idx="3299">
                  <c:v>28.668800000000001</c:v>
                </c:pt>
                <c:pt idx="3300">
                  <c:v>28.675599999999989</c:v>
                </c:pt>
                <c:pt idx="3301">
                  <c:v>28.682499999999912</c:v>
                </c:pt>
                <c:pt idx="3302">
                  <c:v>28.689299999999989</c:v>
                </c:pt>
                <c:pt idx="3303">
                  <c:v>28.696100000000001</c:v>
                </c:pt>
                <c:pt idx="3304">
                  <c:v>28.702999999999989</c:v>
                </c:pt>
                <c:pt idx="3305">
                  <c:v>28.709800000000001</c:v>
                </c:pt>
                <c:pt idx="3306">
                  <c:v>28.716699999999989</c:v>
                </c:pt>
                <c:pt idx="3307">
                  <c:v>28.72349999999992</c:v>
                </c:pt>
                <c:pt idx="3308">
                  <c:v>28.730399999999989</c:v>
                </c:pt>
                <c:pt idx="3309">
                  <c:v>28.737200000000001</c:v>
                </c:pt>
                <c:pt idx="3310">
                  <c:v>28.744</c:v>
                </c:pt>
                <c:pt idx="3311">
                  <c:v>28.750900000000001</c:v>
                </c:pt>
                <c:pt idx="3312">
                  <c:v>28.7577</c:v>
                </c:pt>
                <c:pt idx="3313">
                  <c:v>28.764600000000002</c:v>
                </c:pt>
                <c:pt idx="3314">
                  <c:v>28.7714</c:v>
                </c:pt>
                <c:pt idx="3315">
                  <c:v>28.778300000000002</c:v>
                </c:pt>
                <c:pt idx="3316">
                  <c:v>28.785099999999897</c:v>
                </c:pt>
                <c:pt idx="3317">
                  <c:v>28.792000000000002</c:v>
                </c:pt>
                <c:pt idx="3318">
                  <c:v>28.7988</c:v>
                </c:pt>
                <c:pt idx="3319">
                  <c:v>28.80559999999992</c:v>
                </c:pt>
                <c:pt idx="3320">
                  <c:v>28.8125</c:v>
                </c:pt>
                <c:pt idx="3321">
                  <c:v>28.819299999999988</c:v>
                </c:pt>
                <c:pt idx="3322">
                  <c:v>28.8262</c:v>
                </c:pt>
                <c:pt idx="3323">
                  <c:v>28.832999999999988</c:v>
                </c:pt>
                <c:pt idx="3324">
                  <c:v>28.839900000000064</c:v>
                </c:pt>
                <c:pt idx="3325">
                  <c:v>28.84669999999992</c:v>
                </c:pt>
                <c:pt idx="3326">
                  <c:v>28.8535</c:v>
                </c:pt>
                <c:pt idx="3327">
                  <c:v>28.86039999999992</c:v>
                </c:pt>
                <c:pt idx="3328">
                  <c:v>28.8672</c:v>
                </c:pt>
                <c:pt idx="3329">
                  <c:v>28.874099999999999</c:v>
                </c:pt>
                <c:pt idx="3330">
                  <c:v>28.8809</c:v>
                </c:pt>
                <c:pt idx="3331">
                  <c:v>28.887799999999924</c:v>
                </c:pt>
                <c:pt idx="3332">
                  <c:v>28.894600000000001</c:v>
                </c:pt>
                <c:pt idx="3333">
                  <c:v>28.901399999999931</c:v>
                </c:pt>
                <c:pt idx="3334">
                  <c:v>28.908299999999915</c:v>
                </c:pt>
                <c:pt idx="3335">
                  <c:v>28.915099999999935</c:v>
                </c:pt>
                <c:pt idx="3336">
                  <c:v>28.921999999999986</c:v>
                </c:pt>
                <c:pt idx="3337">
                  <c:v>28.928799999999878</c:v>
                </c:pt>
                <c:pt idx="3338">
                  <c:v>28.935699999999908</c:v>
                </c:pt>
                <c:pt idx="3339">
                  <c:v>28.942499999999878</c:v>
                </c:pt>
                <c:pt idx="3340">
                  <c:v>28.949299999999912</c:v>
                </c:pt>
                <c:pt idx="3341">
                  <c:v>28.956199999999935</c:v>
                </c:pt>
                <c:pt idx="3342">
                  <c:v>28.962999999999912</c:v>
                </c:pt>
                <c:pt idx="3343">
                  <c:v>28.969899999999939</c:v>
                </c:pt>
                <c:pt idx="3344">
                  <c:v>28.976699999999912</c:v>
                </c:pt>
                <c:pt idx="3345">
                  <c:v>28.983599999999878</c:v>
                </c:pt>
                <c:pt idx="3346">
                  <c:v>28.990399999999916</c:v>
                </c:pt>
                <c:pt idx="3347">
                  <c:v>28.997199999999989</c:v>
                </c:pt>
                <c:pt idx="3348">
                  <c:v>29.004100000000001</c:v>
                </c:pt>
                <c:pt idx="3349">
                  <c:v>29.010899999999999</c:v>
                </c:pt>
                <c:pt idx="3350">
                  <c:v>29.017800000000083</c:v>
                </c:pt>
                <c:pt idx="3351">
                  <c:v>29.0246</c:v>
                </c:pt>
                <c:pt idx="3352">
                  <c:v>29.031500000000001</c:v>
                </c:pt>
                <c:pt idx="3353">
                  <c:v>29.0383</c:v>
                </c:pt>
                <c:pt idx="3354">
                  <c:v>29.04509999999992</c:v>
                </c:pt>
                <c:pt idx="3355">
                  <c:v>29.052</c:v>
                </c:pt>
                <c:pt idx="3356">
                  <c:v>29.058800000000005</c:v>
                </c:pt>
                <c:pt idx="3357">
                  <c:v>29.06569999999989</c:v>
                </c:pt>
                <c:pt idx="3358">
                  <c:v>29.072500000000002</c:v>
                </c:pt>
                <c:pt idx="3359">
                  <c:v>29.0794</c:v>
                </c:pt>
                <c:pt idx="3360">
                  <c:v>29.086200000000002</c:v>
                </c:pt>
                <c:pt idx="3361">
                  <c:v>29.093</c:v>
                </c:pt>
                <c:pt idx="3362">
                  <c:v>29.099900000000005</c:v>
                </c:pt>
                <c:pt idx="3363">
                  <c:v>29.1067</c:v>
                </c:pt>
                <c:pt idx="3364">
                  <c:v>29.113600000000005</c:v>
                </c:pt>
                <c:pt idx="3365">
                  <c:v>29.1204</c:v>
                </c:pt>
                <c:pt idx="3366">
                  <c:v>29.127300000000005</c:v>
                </c:pt>
                <c:pt idx="3367">
                  <c:v>29.134100000000064</c:v>
                </c:pt>
                <c:pt idx="3368">
                  <c:v>29.140899999999988</c:v>
                </c:pt>
                <c:pt idx="3369">
                  <c:v>29.147800000000064</c:v>
                </c:pt>
                <c:pt idx="3370">
                  <c:v>29.154599999999999</c:v>
                </c:pt>
                <c:pt idx="3371">
                  <c:v>29.1615</c:v>
                </c:pt>
                <c:pt idx="3372">
                  <c:v>29.168299999999924</c:v>
                </c:pt>
                <c:pt idx="3373">
                  <c:v>29.1752</c:v>
                </c:pt>
                <c:pt idx="3374">
                  <c:v>29.181999999999999</c:v>
                </c:pt>
                <c:pt idx="3375">
                  <c:v>29.188800000000001</c:v>
                </c:pt>
                <c:pt idx="3376">
                  <c:v>29.195699999999924</c:v>
                </c:pt>
                <c:pt idx="3377">
                  <c:v>29.202499999999908</c:v>
                </c:pt>
                <c:pt idx="3378">
                  <c:v>29.209399999999924</c:v>
                </c:pt>
                <c:pt idx="3379">
                  <c:v>29.216200000000001</c:v>
                </c:pt>
                <c:pt idx="3380">
                  <c:v>29.223099999999924</c:v>
                </c:pt>
                <c:pt idx="3381">
                  <c:v>29.229900000000001</c:v>
                </c:pt>
                <c:pt idx="3382">
                  <c:v>29.236699999999935</c:v>
                </c:pt>
                <c:pt idx="3383">
                  <c:v>29.243599999999908</c:v>
                </c:pt>
                <c:pt idx="3384">
                  <c:v>29.250399999999939</c:v>
                </c:pt>
                <c:pt idx="3385">
                  <c:v>29.257300000000001</c:v>
                </c:pt>
                <c:pt idx="3386">
                  <c:v>29.264099999999939</c:v>
                </c:pt>
                <c:pt idx="3387">
                  <c:v>29.271000000000001</c:v>
                </c:pt>
                <c:pt idx="3388">
                  <c:v>29.277799999999989</c:v>
                </c:pt>
                <c:pt idx="3389">
                  <c:v>29.284599999999916</c:v>
                </c:pt>
                <c:pt idx="3390">
                  <c:v>29.291499999999989</c:v>
                </c:pt>
                <c:pt idx="3391">
                  <c:v>29.298299999999916</c:v>
                </c:pt>
                <c:pt idx="3392">
                  <c:v>29.305199999999989</c:v>
                </c:pt>
                <c:pt idx="3393">
                  <c:v>29.312000000000001</c:v>
                </c:pt>
                <c:pt idx="3394">
                  <c:v>29.318899999999999</c:v>
                </c:pt>
                <c:pt idx="3395">
                  <c:v>29.325699999999919</c:v>
                </c:pt>
                <c:pt idx="3396">
                  <c:v>29.332599999999989</c:v>
                </c:pt>
                <c:pt idx="3397">
                  <c:v>29.339400000000001</c:v>
                </c:pt>
                <c:pt idx="3398">
                  <c:v>29.3462</c:v>
                </c:pt>
                <c:pt idx="3399">
                  <c:v>29.353100000000001</c:v>
                </c:pt>
                <c:pt idx="3400">
                  <c:v>29.359900000000035</c:v>
                </c:pt>
                <c:pt idx="3401">
                  <c:v>29.366800000000001</c:v>
                </c:pt>
                <c:pt idx="3402">
                  <c:v>29.3736</c:v>
                </c:pt>
                <c:pt idx="3403">
                  <c:v>29.38049999999992</c:v>
                </c:pt>
                <c:pt idx="3404">
                  <c:v>29.3873</c:v>
                </c:pt>
                <c:pt idx="3405">
                  <c:v>29.394100000000005</c:v>
                </c:pt>
                <c:pt idx="3406">
                  <c:v>29.401</c:v>
                </c:pt>
                <c:pt idx="3407">
                  <c:v>29.407800000000005</c:v>
                </c:pt>
                <c:pt idx="3408">
                  <c:v>29.4147</c:v>
                </c:pt>
                <c:pt idx="3409">
                  <c:v>29.421500000000002</c:v>
                </c:pt>
                <c:pt idx="3410">
                  <c:v>29.428399999999897</c:v>
                </c:pt>
                <c:pt idx="3411">
                  <c:v>29.43519999999992</c:v>
                </c:pt>
                <c:pt idx="3412">
                  <c:v>29.441999999999986</c:v>
                </c:pt>
                <c:pt idx="3413">
                  <c:v>29.44889999999992</c:v>
                </c:pt>
                <c:pt idx="3414">
                  <c:v>29.455699999999901</c:v>
                </c:pt>
                <c:pt idx="3415">
                  <c:v>29.462599999999863</c:v>
                </c:pt>
                <c:pt idx="3416">
                  <c:v>29.469399999999901</c:v>
                </c:pt>
                <c:pt idx="3417">
                  <c:v>29.47629999999992</c:v>
                </c:pt>
                <c:pt idx="3418">
                  <c:v>29.483099999999901</c:v>
                </c:pt>
                <c:pt idx="3419">
                  <c:v>29.489899999999924</c:v>
                </c:pt>
                <c:pt idx="3420">
                  <c:v>29.4968</c:v>
                </c:pt>
                <c:pt idx="3421">
                  <c:v>29.503599999999924</c:v>
                </c:pt>
                <c:pt idx="3422">
                  <c:v>29.5105</c:v>
                </c:pt>
                <c:pt idx="3423">
                  <c:v>29.517299999999999</c:v>
                </c:pt>
                <c:pt idx="3424">
                  <c:v>29.5242</c:v>
                </c:pt>
                <c:pt idx="3425">
                  <c:v>29.530999999999999</c:v>
                </c:pt>
                <c:pt idx="3426">
                  <c:v>29.537800000000068</c:v>
                </c:pt>
                <c:pt idx="3427">
                  <c:v>29.544699999999931</c:v>
                </c:pt>
                <c:pt idx="3428">
                  <c:v>29.551500000000001</c:v>
                </c:pt>
                <c:pt idx="3429">
                  <c:v>29.558399999999935</c:v>
                </c:pt>
                <c:pt idx="3430">
                  <c:v>29.565199999999912</c:v>
                </c:pt>
                <c:pt idx="3431">
                  <c:v>29.572099999999935</c:v>
                </c:pt>
                <c:pt idx="3432">
                  <c:v>29.578900000000001</c:v>
                </c:pt>
                <c:pt idx="3433">
                  <c:v>29.585699999999882</c:v>
                </c:pt>
                <c:pt idx="3434">
                  <c:v>29.592599999999912</c:v>
                </c:pt>
                <c:pt idx="3435">
                  <c:v>29.599399999999989</c:v>
                </c:pt>
                <c:pt idx="3436">
                  <c:v>29.606300000000001</c:v>
                </c:pt>
                <c:pt idx="3437">
                  <c:v>29.613099999999999</c:v>
                </c:pt>
                <c:pt idx="3438">
                  <c:v>29.62</c:v>
                </c:pt>
                <c:pt idx="3439">
                  <c:v>29.626799999999989</c:v>
                </c:pt>
                <c:pt idx="3440">
                  <c:v>29.633600000000001</c:v>
                </c:pt>
                <c:pt idx="3441">
                  <c:v>29.640499999999989</c:v>
                </c:pt>
                <c:pt idx="3442">
                  <c:v>29.647300000000001</c:v>
                </c:pt>
                <c:pt idx="3443">
                  <c:v>29.654199999999999</c:v>
                </c:pt>
                <c:pt idx="3444">
                  <c:v>29.661000000000001</c:v>
                </c:pt>
                <c:pt idx="3445">
                  <c:v>29.667899999999999</c:v>
                </c:pt>
                <c:pt idx="3446">
                  <c:v>29.674700000000001</c:v>
                </c:pt>
                <c:pt idx="3447">
                  <c:v>29.6815</c:v>
                </c:pt>
                <c:pt idx="3448">
                  <c:v>29.68839999999992</c:v>
                </c:pt>
                <c:pt idx="3449">
                  <c:v>29.6952</c:v>
                </c:pt>
                <c:pt idx="3450">
                  <c:v>29.702100000000002</c:v>
                </c:pt>
                <c:pt idx="3451">
                  <c:v>29.7089</c:v>
                </c:pt>
                <c:pt idx="3452">
                  <c:v>29.715800000000005</c:v>
                </c:pt>
                <c:pt idx="3453">
                  <c:v>29.722599999999897</c:v>
                </c:pt>
                <c:pt idx="3454">
                  <c:v>29.72939999999992</c:v>
                </c:pt>
                <c:pt idx="3455">
                  <c:v>29.7363</c:v>
                </c:pt>
                <c:pt idx="3456">
                  <c:v>29.74309999999992</c:v>
                </c:pt>
                <c:pt idx="3457">
                  <c:v>29.75</c:v>
                </c:pt>
                <c:pt idx="3458">
                  <c:v>29.75679999999992</c:v>
                </c:pt>
                <c:pt idx="3459">
                  <c:v>29.763699999999897</c:v>
                </c:pt>
                <c:pt idx="3460">
                  <c:v>29.77049999999992</c:v>
                </c:pt>
                <c:pt idx="3461">
                  <c:v>29.7773</c:v>
                </c:pt>
                <c:pt idx="3462">
                  <c:v>29.78419999999992</c:v>
                </c:pt>
                <c:pt idx="3463">
                  <c:v>29.791</c:v>
                </c:pt>
                <c:pt idx="3464">
                  <c:v>29.797899999999988</c:v>
                </c:pt>
                <c:pt idx="3465">
                  <c:v>29.8047</c:v>
                </c:pt>
                <c:pt idx="3466">
                  <c:v>29.811599999999999</c:v>
                </c:pt>
                <c:pt idx="3467">
                  <c:v>29.8184</c:v>
                </c:pt>
                <c:pt idx="3468">
                  <c:v>29.825199999999931</c:v>
                </c:pt>
                <c:pt idx="3469">
                  <c:v>29.832100000000001</c:v>
                </c:pt>
                <c:pt idx="3470">
                  <c:v>29.838899999999999</c:v>
                </c:pt>
                <c:pt idx="3471">
                  <c:v>29.845800000000001</c:v>
                </c:pt>
                <c:pt idx="3472">
                  <c:v>29.852599999999935</c:v>
                </c:pt>
                <c:pt idx="3473">
                  <c:v>29.859500000000001</c:v>
                </c:pt>
                <c:pt idx="3474">
                  <c:v>29.866299999999935</c:v>
                </c:pt>
                <c:pt idx="3475">
                  <c:v>29.873200000000001</c:v>
                </c:pt>
                <c:pt idx="3476">
                  <c:v>29.88</c:v>
                </c:pt>
                <c:pt idx="3477">
                  <c:v>29.886800000000001</c:v>
                </c:pt>
                <c:pt idx="3478">
                  <c:v>29.893699999999935</c:v>
                </c:pt>
                <c:pt idx="3479">
                  <c:v>29.900499999999912</c:v>
                </c:pt>
                <c:pt idx="3480">
                  <c:v>29.907399999999939</c:v>
                </c:pt>
                <c:pt idx="3481">
                  <c:v>29.914200000000001</c:v>
                </c:pt>
                <c:pt idx="3482">
                  <c:v>29.921099999999939</c:v>
                </c:pt>
                <c:pt idx="3483">
                  <c:v>29.927900000000001</c:v>
                </c:pt>
                <c:pt idx="3484">
                  <c:v>29.934699999999989</c:v>
                </c:pt>
                <c:pt idx="3485">
                  <c:v>29.941599999999916</c:v>
                </c:pt>
                <c:pt idx="3486">
                  <c:v>29.948399999999882</c:v>
                </c:pt>
                <c:pt idx="3487">
                  <c:v>29.955299999999919</c:v>
                </c:pt>
                <c:pt idx="3488">
                  <c:v>29.962099999999886</c:v>
                </c:pt>
                <c:pt idx="3489">
                  <c:v>29.968999999999919</c:v>
                </c:pt>
                <c:pt idx="3490">
                  <c:v>29.9758</c:v>
                </c:pt>
                <c:pt idx="3491">
                  <c:v>29.982599999999863</c:v>
                </c:pt>
                <c:pt idx="3492">
                  <c:v>29.989499999999889</c:v>
                </c:pt>
                <c:pt idx="3493">
                  <c:v>29.996300000000002</c:v>
                </c:pt>
                <c:pt idx="3494">
                  <c:v>30.0032</c:v>
                </c:pt>
                <c:pt idx="3495">
                  <c:v>30.01</c:v>
                </c:pt>
                <c:pt idx="3496">
                  <c:v>30.016900000000035</c:v>
                </c:pt>
                <c:pt idx="3497">
                  <c:v>30.023700000000002</c:v>
                </c:pt>
                <c:pt idx="3498">
                  <c:v>30.0305</c:v>
                </c:pt>
                <c:pt idx="3499">
                  <c:v>30.037400000000005</c:v>
                </c:pt>
                <c:pt idx="3500">
                  <c:v>30.0442</c:v>
                </c:pt>
                <c:pt idx="3501">
                  <c:v>30.051100000000005</c:v>
                </c:pt>
                <c:pt idx="3502">
                  <c:v>30.05790000000006</c:v>
                </c:pt>
                <c:pt idx="3503">
                  <c:v>30.064800000000005</c:v>
                </c:pt>
                <c:pt idx="3504">
                  <c:v>30.0716</c:v>
                </c:pt>
                <c:pt idx="3505">
                  <c:v>30.07839999999992</c:v>
                </c:pt>
                <c:pt idx="3506">
                  <c:v>30.085299999999904</c:v>
                </c:pt>
                <c:pt idx="3507">
                  <c:v>30.092099999999924</c:v>
                </c:pt>
                <c:pt idx="3508">
                  <c:v>30.099</c:v>
                </c:pt>
                <c:pt idx="3509">
                  <c:v>30.105799999999924</c:v>
                </c:pt>
                <c:pt idx="3510">
                  <c:v>30.1127</c:v>
                </c:pt>
                <c:pt idx="3511">
                  <c:v>30.119499999999999</c:v>
                </c:pt>
                <c:pt idx="3512">
                  <c:v>30.126300000000001</c:v>
                </c:pt>
                <c:pt idx="3513">
                  <c:v>30.133199999999999</c:v>
                </c:pt>
                <c:pt idx="3514">
                  <c:v>30.14</c:v>
                </c:pt>
                <c:pt idx="3515">
                  <c:v>30.146899999999999</c:v>
                </c:pt>
                <c:pt idx="3516">
                  <c:v>30.153700000000001</c:v>
                </c:pt>
                <c:pt idx="3517">
                  <c:v>30.160599999999924</c:v>
                </c:pt>
                <c:pt idx="3518">
                  <c:v>30.167400000000001</c:v>
                </c:pt>
                <c:pt idx="3519">
                  <c:v>30.174199999999999</c:v>
                </c:pt>
                <c:pt idx="3520">
                  <c:v>30.181100000000001</c:v>
                </c:pt>
                <c:pt idx="3521">
                  <c:v>30.187899999999999</c:v>
                </c:pt>
                <c:pt idx="3522">
                  <c:v>30.194800000000068</c:v>
                </c:pt>
                <c:pt idx="3523">
                  <c:v>30.201599999999939</c:v>
                </c:pt>
                <c:pt idx="3524">
                  <c:v>30.208499999999912</c:v>
                </c:pt>
                <c:pt idx="3525">
                  <c:v>30.215299999999989</c:v>
                </c:pt>
                <c:pt idx="3526">
                  <c:v>30.222099999999916</c:v>
                </c:pt>
                <c:pt idx="3527">
                  <c:v>30.228999999999989</c:v>
                </c:pt>
                <c:pt idx="3528">
                  <c:v>30.235800000000001</c:v>
                </c:pt>
                <c:pt idx="3529">
                  <c:v>30.242699999999882</c:v>
                </c:pt>
                <c:pt idx="3530">
                  <c:v>30.249499999999919</c:v>
                </c:pt>
                <c:pt idx="3531">
                  <c:v>30.256399999999989</c:v>
                </c:pt>
                <c:pt idx="3532">
                  <c:v>30.263199999999919</c:v>
                </c:pt>
                <c:pt idx="3533">
                  <c:v>30.27</c:v>
                </c:pt>
                <c:pt idx="3534">
                  <c:v>30.276900000000001</c:v>
                </c:pt>
                <c:pt idx="3535">
                  <c:v>30.283699999999889</c:v>
                </c:pt>
                <c:pt idx="3536">
                  <c:v>30.29059999999992</c:v>
                </c:pt>
                <c:pt idx="3537">
                  <c:v>30.2974</c:v>
                </c:pt>
                <c:pt idx="3538">
                  <c:v>30.304300000000001</c:v>
                </c:pt>
                <c:pt idx="3539">
                  <c:v>30.311100000000035</c:v>
                </c:pt>
                <c:pt idx="3540">
                  <c:v>30.31790000000009</c:v>
                </c:pt>
                <c:pt idx="3541">
                  <c:v>30.324800000000035</c:v>
                </c:pt>
                <c:pt idx="3542">
                  <c:v>30.331600000000005</c:v>
                </c:pt>
                <c:pt idx="3543">
                  <c:v>30.3385</c:v>
                </c:pt>
                <c:pt idx="3544">
                  <c:v>30.345300000000002</c:v>
                </c:pt>
                <c:pt idx="3545">
                  <c:v>30.3522</c:v>
                </c:pt>
                <c:pt idx="3546">
                  <c:v>30.359000000000005</c:v>
                </c:pt>
                <c:pt idx="3547">
                  <c:v>30.3658</c:v>
                </c:pt>
                <c:pt idx="3548">
                  <c:v>30.37269999999992</c:v>
                </c:pt>
                <c:pt idx="3549">
                  <c:v>30.3795</c:v>
                </c:pt>
                <c:pt idx="3550">
                  <c:v>30.38639999999992</c:v>
                </c:pt>
                <c:pt idx="3551">
                  <c:v>30.3932</c:v>
                </c:pt>
                <c:pt idx="3552">
                  <c:v>30.40009999999992</c:v>
                </c:pt>
                <c:pt idx="3553">
                  <c:v>30.4069</c:v>
                </c:pt>
                <c:pt idx="3554">
                  <c:v>30.41379999999992</c:v>
                </c:pt>
                <c:pt idx="3555">
                  <c:v>30.420599999999901</c:v>
                </c:pt>
                <c:pt idx="3556">
                  <c:v>30.427399999999924</c:v>
                </c:pt>
                <c:pt idx="3557">
                  <c:v>30.4343</c:v>
                </c:pt>
                <c:pt idx="3558">
                  <c:v>30.441099999999924</c:v>
                </c:pt>
                <c:pt idx="3559">
                  <c:v>30.447999999999986</c:v>
                </c:pt>
                <c:pt idx="3560">
                  <c:v>30.454799999999924</c:v>
                </c:pt>
                <c:pt idx="3561">
                  <c:v>30.461699999999908</c:v>
                </c:pt>
                <c:pt idx="3562">
                  <c:v>30.468499999999878</c:v>
                </c:pt>
                <c:pt idx="3563">
                  <c:v>30.475299999999908</c:v>
                </c:pt>
                <c:pt idx="3564">
                  <c:v>30.482199999999878</c:v>
                </c:pt>
                <c:pt idx="3565">
                  <c:v>30.488999999999912</c:v>
                </c:pt>
                <c:pt idx="3566">
                  <c:v>30.495899999999935</c:v>
                </c:pt>
                <c:pt idx="3567">
                  <c:v>30.502699999999912</c:v>
                </c:pt>
                <c:pt idx="3568">
                  <c:v>30.509599999999935</c:v>
                </c:pt>
                <c:pt idx="3569">
                  <c:v>30.516400000000001</c:v>
                </c:pt>
                <c:pt idx="3570">
                  <c:v>30.523199999999989</c:v>
                </c:pt>
                <c:pt idx="3571">
                  <c:v>30.530100000000001</c:v>
                </c:pt>
                <c:pt idx="3572">
                  <c:v>30.536899999999999</c:v>
                </c:pt>
                <c:pt idx="3573">
                  <c:v>30.543800000000001</c:v>
                </c:pt>
                <c:pt idx="3574">
                  <c:v>30.550599999999989</c:v>
                </c:pt>
                <c:pt idx="3575">
                  <c:v>30.557500000000001</c:v>
                </c:pt>
                <c:pt idx="3576">
                  <c:v>30.564299999999989</c:v>
                </c:pt>
                <c:pt idx="3577">
                  <c:v>30.571100000000001</c:v>
                </c:pt>
                <c:pt idx="3578">
                  <c:v>30.577999999999999</c:v>
                </c:pt>
                <c:pt idx="3579">
                  <c:v>30.584800000000001</c:v>
                </c:pt>
                <c:pt idx="3580">
                  <c:v>30.591699999999989</c:v>
                </c:pt>
                <c:pt idx="3581">
                  <c:v>30.59849999999992</c:v>
                </c:pt>
                <c:pt idx="3582">
                  <c:v>30.605399999999989</c:v>
                </c:pt>
                <c:pt idx="3583">
                  <c:v>30.612200000000001</c:v>
                </c:pt>
                <c:pt idx="3584">
                  <c:v>30.619000000000035</c:v>
                </c:pt>
                <c:pt idx="3585">
                  <c:v>30.625900000000001</c:v>
                </c:pt>
                <c:pt idx="3586">
                  <c:v>30.6327</c:v>
                </c:pt>
                <c:pt idx="3587">
                  <c:v>30.639600000000005</c:v>
                </c:pt>
                <c:pt idx="3588">
                  <c:v>30.6464</c:v>
                </c:pt>
                <c:pt idx="3589">
                  <c:v>30.653300000000005</c:v>
                </c:pt>
                <c:pt idx="3590">
                  <c:v>30.6601</c:v>
                </c:pt>
                <c:pt idx="3591">
                  <c:v>30.666899999999988</c:v>
                </c:pt>
                <c:pt idx="3592">
                  <c:v>30.673800000000035</c:v>
                </c:pt>
                <c:pt idx="3593">
                  <c:v>30.68059999999992</c:v>
                </c:pt>
                <c:pt idx="3594">
                  <c:v>30.6875</c:v>
                </c:pt>
                <c:pt idx="3595">
                  <c:v>30.694299999999988</c:v>
                </c:pt>
                <c:pt idx="3596">
                  <c:v>30.7012</c:v>
                </c:pt>
                <c:pt idx="3597">
                  <c:v>30.707999999999988</c:v>
                </c:pt>
                <c:pt idx="3598">
                  <c:v>30.714800000000068</c:v>
                </c:pt>
                <c:pt idx="3599">
                  <c:v>30.72169999999992</c:v>
                </c:pt>
                <c:pt idx="3600">
                  <c:v>30.728499999999908</c:v>
                </c:pt>
                <c:pt idx="3601">
                  <c:v>30.73539999999992</c:v>
                </c:pt>
                <c:pt idx="3602">
                  <c:v>30.742199999999908</c:v>
                </c:pt>
                <c:pt idx="3603">
                  <c:v>30.749099999999924</c:v>
                </c:pt>
                <c:pt idx="3604">
                  <c:v>30.7559</c:v>
                </c:pt>
                <c:pt idx="3605">
                  <c:v>30.762699999999878</c:v>
                </c:pt>
                <c:pt idx="3606">
                  <c:v>30.769599999999915</c:v>
                </c:pt>
                <c:pt idx="3607">
                  <c:v>30.776399999999931</c:v>
                </c:pt>
                <c:pt idx="3608">
                  <c:v>30.783299999999915</c:v>
                </c:pt>
                <c:pt idx="3609">
                  <c:v>30.790099999999935</c:v>
                </c:pt>
                <c:pt idx="3610">
                  <c:v>30.797000000000001</c:v>
                </c:pt>
                <c:pt idx="3611">
                  <c:v>30.803799999999935</c:v>
                </c:pt>
                <c:pt idx="3612">
                  <c:v>30.810600000000001</c:v>
                </c:pt>
                <c:pt idx="3613">
                  <c:v>30.817499999999999</c:v>
                </c:pt>
                <c:pt idx="3614">
                  <c:v>30.824300000000001</c:v>
                </c:pt>
                <c:pt idx="3615">
                  <c:v>30.831199999999999</c:v>
                </c:pt>
                <c:pt idx="3616">
                  <c:v>30.838000000000001</c:v>
                </c:pt>
                <c:pt idx="3617">
                  <c:v>30.844899999999999</c:v>
                </c:pt>
                <c:pt idx="3618">
                  <c:v>30.851700000000001</c:v>
                </c:pt>
                <c:pt idx="3619">
                  <c:v>30.858499999999989</c:v>
                </c:pt>
                <c:pt idx="3620">
                  <c:v>30.865399999999916</c:v>
                </c:pt>
                <c:pt idx="3621">
                  <c:v>30.872199999999989</c:v>
                </c:pt>
                <c:pt idx="3622">
                  <c:v>30.879100000000001</c:v>
                </c:pt>
                <c:pt idx="3623">
                  <c:v>30.885899999999989</c:v>
                </c:pt>
                <c:pt idx="3624">
                  <c:v>30.892800000000001</c:v>
                </c:pt>
                <c:pt idx="3625">
                  <c:v>30.8996</c:v>
                </c:pt>
                <c:pt idx="3626">
                  <c:v>30.90639999999992</c:v>
                </c:pt>
                <c:pt idx="3627">
                  <c:v>30.9133</c:v>
                </c:pt>
                <c:pt idx="3628">
                  <c:v>30.92009999999992</c:v>
                </c:pt>
                <c:pt idx="3629">
                  <c:v>30.927</c:v>
                </c:pt>
                <c:pt idx="3630">
                  <c:v>30.933800000000005</c:v>
                </c:pt>
                <c:pt idx="3631">
                  <c:v>30.94069999999989</c:v>
                </c:pt>
                <c:pt idx="3632">
                  <c:v>30.947500000000002</c:v>
                </c:pt>
                <c:pt idx="3633">
                  <c:v>30.9544</c:v>
                </c:pt>
                <c:pt idx="3634">
                  <c:v>30.961200000000002</c:v>
                </c:pt>
                <c:pt idx="3635">
                  <c:v>30.967999999999989</c:v>
                </c:pt>
                <c:pt idx="3636">
                  <c:v>30.974900000000005</c:v>
                </c:pt>
                <c:pt idx="3637">
                  <c:v>30.981699999999897</c:v>
                </c:pt>
                <c:pt idx="3638">
                  <c:v>30.98859999999987</c:v>
                </c:pt>
                <c:pt idx="3639">
                  <c:v>30.995399999999897</c:v>
                </c:pt>
                <c:pt idx="3640">
                  <c:v>31.002300000000002</c:v>
                </c:pt>
                <c:pt idx="3641">
                  <c:v>31.0091</c:v>
                </c:pt>
                <c:pt idx="3642">
                  <c:v>31.015899999999988</c:v>
                </c:pt>
                <c:pt idx="3643">
                  <c:v>31.0228</c:v>
                </c:pt>
                <c:pt idx="3644">
                  <c:v>31.029599999999924</c:v>
                </c:pt>
                <c:pt idx="3645">
                  <c:v>31.0365</c:v>
                </c:pt>
                <c:pt idx="3646">
                  <c:v>31.043299999999924</c:v>
                </c:pt>
                <c:pt idx="3647">
                  <c:v>31.0502</c:v>
                </c:pt>
                <c:pt idx="3648">
                  <c:v>31.056999999999999</c:v>
                </c:pt>
                <c:pt idx="3649">
                  <c:v>31.063800000000001</c:v>
                </c:pt>
                <c:pt idx="3650">
                  <c:v>31.070699999999924</c:v>
                </c:pt>
                <c:pt idx="3651">
                  <c:v>31.077500000000001</c:v>
                </c:pt>
                <c:pt idx="3652">
                  <c:v>31.084399999999924</c:v>
                </c:pt>
                <c:pt idx="3653">
                  <c:v>31.091200000000001</c:v>
                </c:pt>
                <c:pt idx="3654">
                  <c:v>31.098099999999924</c:v>
                </c:pt>
                <c:pt idx="3655">
                  <c:v>31.104900000000068</c:v>
                </c:pt>
                <c:pt idx="3656">
                  <c:v>31.111699999999999</c:v>
                </c:pt>
                <c:pt idx="3657">
                  <c:v>31.118600000000001</c:v>
                </c:pt>
                <c:pt idx="3658">
                  <c:v>31.125399999999939</c:v>
                </c:pt>
                <c:pt idx="3659">
                  <c:v>31.132300000000001</c:v>
                </c:pt>
                <c:pt idx="3660">
                  <c:v>31.139099999999999</c:v>
                </c:pt>
                <c:pt idx="3661">
                  <c:v>31.146000000000001</c:v>
                </c:pt>
                <c:pt idx="3662">
                  <c:v>31.152799999999989</c:v>
                </c:pt>
                <c:pt idx="3663">
                  <c:v>31.159600000000001</c:v>
                </c:pt>
                <c:pt idx="3664">
                  <c:v>31.166499999999989</c:v>
                </c:pt>
                <c:pt idx="3665">
                  <c:v>31.173300000000001</c:v>
                </c:pt>
                <c:pt idx="3666">
                  <c:v>31.180199999999989</c:v>
                </c:pt>
                <c:pt idx="3667">
                  <c:v>31.187000000000001</c:v>
                </c:pt>
                <c:pt idx="3668">
                  <c:v>31.193899999999999</c:v>
                </c:pt>
                <c:pt idx="3669">
                  <c:v>31.200699999999919</c:v>
                </c:pt>
                <c:pt idx="3670">
                  <c:v>31.2075</c:v>
                </c:pt>
                <c:pt idx="3671">
                  <c:v>31.214400000000001</c:v>
                </c:pt>
                <c:pt idx="3672">
                  <c:v>31.2212</c:v>
                </c:pt>
                <c:pt idx="3673">
                  <c:v>31.22809999999992</c:v>
                </c:pt>
                <c:pt idx="3674">
                  <c:v>31.234900000000035</c:v>
                </c:pt>
                <c:pt idx="3675">
                  <c:v>31.241800000000001</c:v>
                </c:pt>
                <c:pt idx="3676">
                  <c:v>31.24859999999989</c:v>
                </c:pt>
                <c:pt idx="3677">
                  <c:v>31.255400000000002</c:v>
                </c:pt>
                <c:pt idx="3678">
                  <c:v>31.262299999999897</c:v>
                </c:pt>
                <c:pt idx="3679">
                  <c:v>31.269100000000002</c:v>
                </c:pt>
                <c:pt idx="3680">
                  <c:v>31.276</c:v>
                </c:pt>
                <c:pt idx="3681">
                  <c:v>31.282800000000002</c:v>
                </c:pt>
                <c:pt idx="3682">
                  <c:v>31.289699999999897</c:v>
                </c:pt>
                <c:pt idx="3683">
                  <c:v>31.296500000000002</c:v>
                </c:pt>
                <c:pt idx="3684">
                  <c:v>31.3033</c:v>
                </c:pt>
                <c:pt idx="3685">
                  <c:v>31.310199999999988</c:v>
                </c:pt>
                <c:pt idx="3686">
                  <c:v>31.317000000000064</c:v>
                </c:pt>
                <c:pt idx="3687">
                  <c:v>31.323899999999988</c:v>
                </c:pt>
                <c:pt idx="3688">
                  <c:v>31.3307</c:v>
                </c:pt>
                <c:pt idx="3689">
                  <c:v>31.337599999999988</c:v>
                </c:pt>
                <c:pt idx="3690">
                  <c:v>31.3444</c:v>
                </c:pt>
                <c:pt idx="3691">
                  <c:v>31.351199999999999</c:v>
                </c:pt>
                <c:pt idx="3692">
                  <c:v>31.3581</c:v>
                </c:pt>
                <c:pt idx="3693">
                  <c:v>31.364899999999999</c:v>
                </c:pt>
                <c:pt idx="3694">
                  <c:v>31.371800000000068</c:v>
                </c:pt>
                <c:pt idx="3695">
                  <c:v>31.378599999999924</c:v>
                </c:pt>
                <c:pt idx="3696">
                  <c:v>31.385499999999908</c:v>
                </c:pt>
                <c:pt idx="3697">
                  <c:v>31.392299999999924</c:v>
                </c:pt>
                <c:pt idx="3698">
                  <c:v>31.399100000000001</c:v>
                </c:pt>
                <c:pt idx="3699">
                  <c:v>31.405999999999931</c:v>
                </c:pt>
                <c:pt idx="3700">
                  <c:v>31.412800000000001</c:v>
                </c:pt>
                <c:pt idx="3701">
                  <c:v>31.419699999999931</c:v>
                </c:pt>
                <c:pt idx="3702">
                  <c:v>31.426499999999912</c:v>
                </c:pt>
                <c:pt idx="3703">
                  <c:v>31.433399999999935</c:v>
                </c:pt>
                <c:pt idx="3704">
                  <c:v>31.440199999999912</c:v>
                </c:pt>
                <c:pt idx="3705">
                  <c:v>31.446999999999989</c:v>
                </c:pt>
                <c:pt idx="3706">
                  <c:v>31.453900000000001</c:v>
                </c:pt>
                <c:pt idx="3707">
                  <c:v>31.460699999999882</c:v>
                </c:pt>
                <c:pt idx="3708">
                  <c:v>31.467599999999912</c:v>
                </c:pt>
                <c:pt idx="3709">
                  <c:v>31.474399999999989</c:v>
                </c:pt>
                <c:pt idx="3710">
                  <c:v>31.481299999999912</c:v>
                </c:pt>
                <c:pt idx="3711">
                  <c:v>31.488099999999882</c:v>
                </c:pt>
                <c:pt idx="3712">
                  <c:v>31.494999999999987</c:v>
                </c:pt>
                <c:pt idx="3713">
                  <c:v>31.501799999999989</c:v>
                </c:pt>
                <c:pt idx="3714">
                  <c:v>31.50859999999992</c:v>
                </c:pt>
                <c:pt idx="3715">
                  <c:v>31.515499999999989</c:v>
                </c:pt>
                <c:pt idx="3716">
                  <c:v>31.52229999999992</c:v>
                </c:pt>
                <c:pt idx="3717">
                  <c:v>31.529199999999989</c:v>
                </c:pt>
                <c:pt idx="3718">
                  <c:v>31.536000000000001</c:v>
                </c:pt>
                <c:pt idx="3719">
                  <c:v>31.542899999999989</c:v>
                </c:pt>
                <c:pt idx="3720">
                  <c:v>31.54969999999992</c:v>
                </c:pt>
                <c:pt idx="3721">
                  <c:v>31.5565</c:v>
                </c:pt>
                <c:pt idx="3722">
                  <c:v>31.56339999999992</c:v>
                </c:pt>
                <c:pt idx="3723">
                  <c:v>31.5702</c:v>
                </c:pt>
                <c:pt idx="3724">
                  <c:v>31.577100000000005</c:v>
                </c:pt>
                <c:pt idx="3725">
                  <c:v>31.5839</c:v>
                </c:pt>
                <c:pt idx="3726">
                  <c:v>31.590800000000005</c:v>
                </c:pt>
                <c:pt idx="3727">
                  <c:v>31.5976</c:v>
                </c:pt>
                <c:pt idx="3728">
                  <c:v>31.604399999999988</c:v>
                </c:pt>
                <c:pt idx="3729">
                  <c:v>31.611300000000035</c:v>
                </c:pt>
                <c:pt idx="3730">
                  <c:v>31.618099999999988</c:v>
                </c:pt>
                <c:pt idx="3731">
                  <c:v>31.625</c:v>
                </c:pt>
                <c:pt idx="3732">
                  <c:v>31.631799999999988</c:v>
                </c:pt>
                <c:pt idx="3733">
                  <c:v>31.6387</c:v>
                </c:pt>
                <c:pt idx="3734">
                  <c:v>31.64549999999992</c:v>
                </c:pt>
                <c:pt idx="3735">
                  <c:v>31.6523</c:v>
                </c:pt>
                <c:pt idx="3736">
                  <c:v>31.659199999999988</c:v>
                </c:pt>
                <c:pt idx="3737">
                  <c:v>31.666</c:v>
                </c:pt>
                <c:pt idx="3738">
                  <c:v>31.672899999999988</c:v>
                </c:pt>
                <c:pt idx="3739">
                  <c:v>31.6797</c:v>
                </c:pt>
                <c:pt idx="3740">
                  <c:v>31.686599999999924</c:v>
                </c:pt>
                <c:pt idx="3741">
                  <c:v>31.6934</c:v>
                </c:pt>
                <c:pt idx="3742">
                  <c:v>31.700199999999931</c:v>
                </c:pt>
                <c:pt idx="3743">
                  <c:v>31.707100000000001</c:v>
                </c:pt>
                <c:pt idx="3744">
                  <c:v>31.713899999999999</c:v>
                </c:pt>
                <c:pt idx="3745">
                  <c:v>31.720800000000001</c:v>
                </c:pt>
                <c:pt idx="3746">
                  <c:v>31.727599999999935</c:v>
                </c:pt>
                <c:pt idx="3747">
                  <c:v>31.734500000000001</c:v>
                </c:pt>
                <c:pt idx="3748">
                  <c:v>31.741299999999935</c:v>
                </c:pt>
                <c:pt idx="3749">
                  <c:v>31.748099999999912</c:v>
                </c:pt>
                <c:pt idx="3750">
                  <c:v>31.754999999999999</c:v>
                </c:pt>
                <c:pt idx="3751">
                  <c:v>31.761800000000001</c:v>
                </c:pt>
                <c:pt idx="3752">
                  <c:v>31.768699999999878</c:v>
                </c:pt>
                <c:pt idx="3753">
                  <c:v>31.775499999999912</c:v>
                </c:pt>
                <c:pt idx="3754">
                  <c:v>31.782399999999878</c:v>
                </c:pt>
                <c:pt idx="3755">
                  <c:v>31.789199999999912</c:v>
                </c:pt>
                <c:pt idx="3756">
                  <c:v>31.795999999999989</c:v>
                </c:pt>
                <c:pt idx="3757">
                  <c:v>31.802900000000001</c:v>
                </c:pt>
                <c:pt idx="3758">
                  <c:v>31.809699999999989</c:v>
                </c:pt>
                <c:pt idx="3759">
                  <c:v>31.816600000000001</c:v>
                </c:pt>
                <c:pt idx="3760">
                  <c:v>31.823399999999989</c:v>
                </c:pt>
                <c:pt idx="3761">
                  <c:v>31.830300000000001</c:v>
                </c:pt>
                <c:pt idx="3762">
                  <c:v>31.837100000000031</c:v>
                </c:pt>
                <c:pt idx="3763">
                  <c:v>31.843900000000001</c:v>
                </c:pt>
                <c:pt idx="3764">
                  <c:v>31.850800000000035</c:v>
                </c:pt>
                <c:pt idx="3765">
                  <c:v>31.857600000000001</c:v>
                </c:pt>
                <c:pt idx="3766">
                  <c:v>31.8645</c:v>
                </c:pt>
                <c:pt idx="3767">
                  <c:v>31.871300000000005</c:v>
                </c:pt>
                <c:pt idx="3768">
                  <c:v>31.8782</c:v>
                </c:pt>
                <c:pt idx="3769">
                  <c:v>31.885000000000002</c:v>
                </c:pt>
                <c:pt idx="3770">
                  <c:v>31.891800000000035</c:v>
                </c:pt>
                <c:pt idx="3771">
                  <c:v>31.898700000000002</c:v>
                </c:pt>
                <c:pt idx="3772">
                  <c:v>31.905499999999897</c:v>
                </c:pt>
                <c:pt idx="3773">
                  <c:v>31.912400000000002</c:v>
                </c:pt>
                <c:pt idx="3774">
                  <c:v>31.9192</c:v>
                </c:pt>
                <c:pt idx="3775">
                  <c:v>31.926100000000002</c:v>
                </c:pt>
                <c:pt idx="3776">
                  <c:v>31.9329</c:v>
                </c:pt>
                <c:pt idx="3777">
                  <c:v>31.93969999999992</c:v>
                </c:pt>
                <c:pt idx="3778">
                  <c:v>31.946599999999904</c:v>
                </c:pt>
                <c:pt idx="3779">
                  <c:v>31.95339999999992</c:v>
                </c:pt>
                <c:pt idx="3780">
                  <c:v>31.960299999999904</c:v>
                </c:pt>
                <c:pt idx="3781">
                  <c:v>31.967099999999924</c:v>
                </c:pt>
                <c:pt idx="3782">
                  <c:v>31.974</c:v>
                </c:pt>
                <c:pt idx="3783">
                  <c:v>31.980799999999867</c:v>
                </c:pt>
                <c:pt idx="3784">
                  <c:v>31.987599999999915</c:v>
                </c:pt>
                <c:pt idx="3785">
                  <c:v>31.994499999999924</c:v>
                </c:pt>
                <c:pt idx="3786">
                  <c:v>32.001300000000001</c:v>
                </c:pt>
                <c:pt idx="3787">
                  <c:v>32.008200000000002</c:v>
                </c:pt>
                <c:pt idx="3788">
                  <c:v>32.015000000000001</c:v>
                </c:pt>
                <c:pt idx="3789">
                  <c:v>32.021900000000002</c:v>
                </c:pt>
                <c:pt idx="3790">
                  <c:v>32.028700000000121</c:v>
                </c:pt>
                <c:pt idx="3791">
                  <c:v>32.035600000000002</c:v>
                </c:pt>
                <c:pt idx="3792">
                  <c:v>32.042400000000001</c:v>
                </c:pt>
                <c:pt idx="3793">
                  <c:v>32.049200000000006</c:v>
                </c:pt>
                <c:pt idx="3794">
                  <c:v>32.056100000000001</c:v>
                </c:pt>
                <c:pt idx="3795">
                  <c:v>32.062900000000013</c:v>
                </c:pt>
                <c:pt idx="3796">
                  <c:v>32.069700000000012</c:v>
                </c:pt>
                <c:pt idx="3797">
                  <c:v>32.076600000000006</c:v>
                </c:pt>
                <c:pt idx="3798">
                  <c:v>32.083400000000005</c:v>
                </c:pt>
                <c:pt idx="3799">
                  <c:v>32.090300000000013</c:v>
                </c:pt>
                <c:pt idx="3800">
                  <c:v>32.097100000000012</c:v>
                </c:pt>
                <c:pt idx="3801">
                  <c:v>32.104000000000006</c:v>
                </c:pt>
                <c:pt idx="3802">
                  <c:v>32.110800000000005</c:v>
                </c:pt>
                <c:pt idx="3803">
                  <c:v>32.117699999999999</c:v>
                </c:pt>
                <c:pt idx="3804">
                  <c:v>32.124500000000012</c:v>
                </c:pt>
                <c:pt idx="3805">
                  <c:v>32.131300000000003</c:v>
                </c:pt>
                <c:pt idx="3806">
                  <c:v>32.138200000000012</c:v>
                </c:pt>
                <c:pt idx="3807">
                  <c:v>32.145000000000003</c:v>
                </c:pt>
                <c:pt idx="3808">
                  <c:v>32.151899999999998</c:v>
                </c:pt>
                <c:pt idx="3809">
                  <c:v>32.158700000000003</c:v>
                </c:pt>
                <c:pt idx="3810">
                  <c:v>32.165600000000012</c:v>
                </c:pt>
                <c:pt idx="3811">
                  <c:v>32.172400000000003</c:v>
                </c:pt>
                <c:pt idx="3812">
                  <c:v>32.179300000000012</c:v>
                </c:pt>
                <c:pt idx="3813">
                  <c:v>32.186100000000003</c:v>
                </c:pt>
                <c:pt idx="3814">
                  <c:v>32.192900000000137</c:v>
                </c:pt>
                <c:pt idx="3815">
                  <c:v>32.199800000000003</c:v>
                </c:pt>
                <c:pt idx="3816">
                  <c:v>32.206600000000002</c:v>
                </c:pt>
                <c:pt idx="3817">
                  <c:v>32.213500000000003</c:v>
                </c:pt>
                <c:pt idx="3818">
                  <c:v>32.220300000000137</c:v>
                </c:pt>
                <c:pt idx="3819">
                  <c:v>32.227200000000003</c:v>
                </c:pt>
                <c:pt idx="3820">
                  <c:v>32.234000000000002</c:v>
                </c:pt>
                <c:pt idx="3821">
                  <c:v>32.2408</c:v>
                </c:pt>
                <c:pt idx="3822">
                  <c:v>32.247700000000002</c:v>
                </c:pt>
                <c:pt idx="3823">
                  <c:v>32.2545</c:v>
                </c:pt>
                <c:pt idx="3824">
                  <c:v>32.261400000000002</c:v>
                </c:pt>
                <c:pt idx="3825">
                  <c:v>32.268200000000121</c:v>
                </c:pt>
                <c:pt idx="3826">
                  <c:v>32.275100000000137</c:v>
                </c:pt>
                <c:pt idx="3827">
                  <c:v>32.2819</c:v>
                </c:pt>
                <c:pt idx="3828">
                  <c:v>32.288700000000013</c:v>
                </c:pt>
                <c:pt idx="3829">
                  <c:v>32.295600000000121</c:v>
                </c:pt>
                <c:pt idx="3830">
                  <c:v>32.302400000000006</c:v>
                </c:pt>
                <c:pt idx="3831">
                  <c:v>32.3093</c:v>
                </c:pt>
                <c:pt idx="3832">
                  <c:v>32.316099999999999</c:v>
                </c:pt>
                <c:pt idx="3833">
                  <c:v>32.322900000000011</c:v>
                </c:pt>
                <c:pt idx="3834">
                  <c:v>32.329800000000006</c:v>
                </c:pt>
                <c:pt idx="3835">
                  <c:v>32.336600000000004</c:v>
                </c:pt>
                <c:pt idx="3836">
                  <c:v>32.343499999999999</c:v>
                </c:pt>
                <c:pt idx="3837">
                  <c:v>32.350299999999997</c:v>
                </c:pt>
                <c:pt idx="3838">
                  <c:v>32.357199999999999</c:v>
                </c:pt>
                <c:pt idx="3839">
                  <c:v>32.364000000000004</c:v>
                </c:pt>
                <c:pt idx="3840">
                  <c:v>32.370799999999996</c:v>
                </c:pt>
                <c:pt idx="3841">
                  <c:v>32.377699999999997</c:v>
                </c:pt>
                <c:pt idx="3842">
                  <c:v>32.384499999999996</c:v>
                </c:pt>
                <c:pt idx="3843">
                  <c:v>32.391400000000004</c:v>
                </c:pt>
                <c:pt idx="3844">
                  <c:v>32.398200000000003</c:v>
                </c:pt>
                <c:pt idx="3845">
                  <c:v>32.405100000000012</c:v>
                </c:pt>
                <c:pt idx="3846">
                  <c:v>32.411899999999996</c:v>
                </c:pt>
                <c:pt idx="3847">
                  <c:v>32.418800000000005</c:v>
                </c:pt>
                <c:pt idx="3848">
                  <c:v>32.425600000000003</c:v>
                </c:pt>
                <c:pt idx="3849">
                  <c:v>32.432400000000001</c:v>
                </c:pt>
                <c:pt idx="3850">
                  <c:v>32.439300000000003</c:v>
                </c:pt>
                <c:pt idx="3851">
                  <c:v>32.446100000000001</c:v>
                </c:pt>
                <c:pt idx="3852">
                  <c:v>32.452999999999996</c:v>
                </c:pt>
                <c:pt idx="3853">
                  <c:v>32.459799999999994</c:v>
                </c:pt>
                <c:pt idx="3854">
                  <c:v>32.466700000000003</c:v>
                </c:pt>
                <c:pt idx="3855">
                  <c:v>32.473500000000001</c:v>
                </c:pt>
                <c:pt idx="3856">
                  <c:v>32.4803</c:v>
                </c:pt>
                <c:pt idx="3857">
                  <c:v>32.487199999999994</c:v>
                </c:pt>
                <c:pt idx="3858">
                  <c:v>32.494</c:v>
                </c:pt>
                <c:pt idx="3859">
                  <c:v>32.500900000000001</c:v>
                </c:pt>
                <c:pt idx="3860">
                  <c:v>32.5077</c:v>
                </c:pt>
                <c:pt idx="3861">
                  <c:v>32.514599999999994</c:v>
                </c:pt>
                <c:pt idx="3862">
                  <c:v>32.5214</c:v>
                </c:pt>
                <c:pt idx="3863">
                  <c:v>32.528200000000012</c:v>
                </c:pt>
                <c:pt idx="3864">
                  <c:v>32.535100000000121</c:v>
                </c:pt>
                <c:pt idx="3865">
                  <c:v>32.541899999999998</c:v>
                </c:pt>
                <c:pt idx="3866">
                  <c:v>32.5488</c:v>
                </c:pt>
                <c:pt idx="3867">
                  <c:v>32.555600000000005</c:v>
                </c:pt>
                <c:pt idx="3868">
                  <c:v>32.562400000000011</c:v>
                </c:pt>
                <c:pt idx="3869">
                  <c:v>32.569300000000013</c:v>
                </c:pt>
                <c:pt idx="3870">
                  <c:v>32.576100000000011</c:v>
                </c:pt>
                <c:pt idx="3871">
                  <c:v>32.583000000000006</c:v>
                </c:pt>
                <c:pt idx="3872">
                  <c:v>32.589800000000004</c:v>
                </c:pt>
                <c:pt idx="3873">
                  <c:v>32.596700000000013</c:v>
                </c:pt>
                <c:pt idx="3874">
                  <c:v>32.603500000000011</c:v>
                </c:pt>
                <c:pt idx="3875">
                  <c:v>32.610300000000002</c:v>
                </c:pt>
                <c:pt idx="3876">
                  <c:v>32.617200000000004</c:v>
                </c:pt>
                <c:pt idx="3877">
                  <c:v>32.624000000000002</c:v>
                </c:pt>
                <c:pt idx="3878">
                  <c:v>32.630900000000011</c:v>
                </c:pt>
                <c:pt idx="3879">
                  <c:v>32.637700000000002</c:v>
                </c:pt>
                <c:pt idx="3880">
                  <c:v>32.644600000000004</c:v>
                </c:pt>
                <c:pt idx="3881">
                  <c:v>32.651399999999995</c:v>
                </c:pt>
                <c:pt idx="3882">
                  <c:v>32.658300000000011</c:v>
                </c:pt>
                <c:pt idx="3883">
                  <c:v>32.665100000000159</c:v>
                </c:pt>
                <c:pt idx="3884">
                  <c:v>32.672000000000011</c:v>
                </c:pt>
                <c:pt idx="3885">
                  <c:v>32.678800000000003</c:v>
                </c:pt>
                <c:pt idx="3886">
                  <c:v>32.685600000000001</c:v>
                </c:pt>
                <c:pt idx="3887">
                  <c:v>32.692500000000159</c:v>
                </c:pt>
                <c:pt idx="3888">
                  <c:v>32.699300000000129</c:v>
                </c:pt>
                <c:pt idx="3889">
                  <c:v>32.706200000000003</c:v>
                </c:pt>
                <c:pt idx="3890">
                  <c:v>32.713000000000001</c:v>
                </c:pt>
                <c:pt idx="3891">
                  <c:v>32.719900000000003</c:v>
                </c:pt>
                <c:pt idx="3892">
                  <c:v>32.726700000000129</c:v>
                </c:pt>
                <c:pt idx="3893">
                  <c:v>32.733500000000063</c:v>
                </c:pt>
                <c:pt idx="3894">
                  <c:v>32.740400000000001</c:v>
                </c:pt>
                <c:pt idx="3895">
                  <c:v>32.747200000000007</c:v>
                </c:pt>
                <c:pt idx="3896">
                  <c:v>32.754100000000001</c:v>
                </c:pt>
                <c:pt idx="3897">
                  <c:v>32.760900000000063</c:v>
                </c:pt>
                <c:pt idx="3898">
                  <c:v>32.767700000000012</c:v>
                </c:pt>
                <c:pt idx="3899">
                  <c:v>32.7746</c:v>
                </c:pt>
                <c:pt idx="3900">
                  <c:v>32.781400000000005</c:v>
                </c:pt>
                <c:pt idx="3901">
                  <c:v>32.788300000000113</c:v>
                </c:pt>
                <c:pt idx="3902">
                  <c:v>32.795100000000204</c:v>
                </c:pt>
                <c:pt idx="3903">
                  <c:v>32.802</c:v>
                </c:pt>
                <c:pt idx="3904">
                  <c:v>32.808800000000005</c:v>
                </c:pt>
                <c:pt idx="3905">
                  <c:v>32.815599999999996</c:v>
                </c:pt>
                <c:pt idx="3906">
                  <c:v>32.822500000000012</c:v>
                </c:pt>
                <c:pt idx="3907">
                  <c:v>32.829300000000003</c:v>
                </c:pt>
                <c:pt idx="3908">
                  <c:v>32.836200000000005</c:v>
                </c:pt>
                <c:pt idx="3909">
                  <c:v>32.843000000000004</c:v>
                </c:pt>
                <c:pt idx="3910">
                  <c:v>32.849899999999998</c:v>
                </c:pt>
                <c:pt idx="3911">
                  <c:v>32.856699999999996</c:v>
                </c:pt>
                <c:pt idx="3912">
                  <c:v>32.863500000000002</c:v>
                </c:pt>
                <c:pt idx="3913">
                  <c:v>32.870400000000004</c:v>
                </c:pt>
                <c:pt idx="3914">
                  <c:v>32.877199999999995</c:v>
                </c:pt>
                <c:pt idx="3915">
                  <c:v>32.884099999999997</c:v>
                </c:pt>
                <c:pt idx="3916">
                  <c:v>32.890900000000002</c:v>
                </c:pt>
                <c:pt idx="3917">
                  <c:v>32.897800000000004</c:v>
                </c:pt>
                <c:pt idx="3918">
                  <c:v>32.904599999999995</c:v>
                </c:pt>
                <c:pt idx="3919">
                  <c:v>32.911499999999997</c:v>
                </c:pt>
                <c:pt idx="3920">
                  <c:v>32.918300000000002</c:v>
                </c:pt>
                <c:pt idx="3921">
                  <c:v>32.925100000000121</c:v>
                </c:pt>
                <c:pt idx="3922">
                  <c:v>32.932000000000002</c:v>
                </c:pt>
                <c:pt idx="3923">
                  <c:v>32.938800000000001</c:v>
                </c:pt>
                <c:pt idx="3924">
                  <c:v>32.945700000000002</c:v>
                </c:pt>
                <c:pt idx="3925">
                  <c:v>32.952500000000001</c:v>
                </c:pt>
                <c:pt idx="3926">
                  <c:v>32.959399999999995</c:v>
                </c:pt>
                <c:pt idx="3927">
                  <c:v>32.966200000000001</c:v>
                </c:pt>
                <c:pt idx="3928">
                  <c:v>32.973000000000006</c:v>
                </c:pt>
                <c:pt idx="3929">
                  <c:v>32.979900000000001</c:v>
                </c:pt>
                <c:pt idx="3930">
                  <c:v>32.986699999999999</c:v>
                </c:pt>
                <c:pt idx="3931">
                  <c:v>32.993600000000001</c:v>
                </c:pt>
                <c:pt idx="3932">
                  <c:v>33.000400000000006</c:v>
                </c:pt>
                <c:pt idx="3933">
                  <c:v>33.007200000000005</c:v>
                </c:pt>
                <c:pt idx="3934">
                  <c:v>33.014099999999999</c:v>
                </c:pt>
                <c:pt idx="3935">
                  <c:v>33.020900000000012</c:v>
                </c:pt>
                <c:pt idx="3936">
                  <c:v>33.027800000000006</c:v>
                </c:pt>
                <c:pt idx="3937">
                  <c:v>33.034600000000005</c:v>
                </c:pt>
                <c:pt idx="3938">
                  <c:v>33.041499999999999</c:v>
                </c:pt>
                <c:pt idx="3939">
                  <c:v>33.048300000000012</c:v>
                </c:pt>
                <c:pt idx="3940">
                  <c:v>33.055100000000003</c:v>
                </c:pt>
                <c:pt idx="3941">
                  <c:v>33.062000000000012</c:v>
                </c:pt>
                <c:pt idx="3942">
                  <c:v>33.068800000000003</c:v>
                </c:pt>
                <c:pt idx="3943">
                  <c:v>33.075700000000012</c:v>
                </c:pt>
                <c:pt idx="3944">
                  <c:v>33.082500000000003</c:v>
                </c:pt>
                <c:pt idx="3945">
                  <c:v>33.089400000000005</c:v>
                </c:pt>
                <c:pt idx="3946">
                  <c:v>33.096200000000003</c:v>
                </c:pt>
                <c:pt idx="3947">
                  <c:v>33.103100000000012</c:v>
                </c:pt>
                <c:pt idx="3948">
                  <c:v>33.109900000000003</c:v>
                </c:pt>
                <c:pt idx="3949">
                  <c:v>33.116800000000005</c:v>
                </c:pt>
                <c:pt idx="3950">
                  <c:v>33.123600000000003</c:v>
                </c:pt>
                <c:pt idx="3951">
                  <c:v>33.130400000000002</c:v>
                </c:pt>
                <c:pt idx="3952">
                  <c:v>33.137300000000003</c:v>
                </c:pt>
                <c:pt idx="3953">
                  <c:v>33.144100000000002</c:v>
                </c:pt>
                <c:pt idx="3954">
                  <c:v>33.150999999999996</c:v>
                </c:pt>
                <c:pt idx="3955">
                  <c:v>33.157799999999995</c:v>
                </c:pt>
                <c:pt idx="3956">
                  <c:v>33.164700000000003</c:v>
                </c:pt>
                <c:pt idx="3957">
                  <c:v>33.171500000000002</c:v>
                </c:pt>
                <c:pt idx="3958">
                  <c:v>33.178300000000121</c:v>
                </c:pt>
                <c:pt idx="3959">
                  <c:v>33.185200000000002</c:v>
                </c:pt>
                <c:pt idx="3960">
                  <c:v>33.192000000000121</c:v>
                </c:pt>
                <c:pt idx="3961">
                  <c:v>33.198900000000137</c:v>
                </c:pt>
                <c:pt idx="3962">
                  <c:v>33.205700000000121</c:v>
                </c:pt>
                <c:pt idx="3963">
                  <c:v>33.212600000000002</c:v>
                </c:pt>
                <c:pt idx="3964">
                  <c:v>33.2194</c:v>
                </c:pt>
                <c:pt idx="3965">
                  <c:v>33.226200000000013</c:v>
                </c:pt>
                <c:pt idx="3966">
                  <c:v>33.233100000000121</c:v>
                </c:pt>
                <c:pt idx="3967">
                  <c:v>33.239900000000013</c:v>
                </c:pt>
                <c:pt idx="3968">
                  <c:v>33.2468</c:v>
                </c:pt>
                <c:pt idx="3969">
                  <c:v>33.253600000000006</c:v>
                </c:pt>
                <c:pt idx="3970">
                  <c:v>33.260400000000011</c:v>
                </c:pt>
                <c:pt idx="3971">
                  <c:v>33.267300000000013</c:v>
                </c:pt>
                <c:pt idx="3972">
                  <c:v>33.274100000000011</c:v>
                </c:pt>
                <c:pt idx="3973">
                  <c:v>33.281000000000006</c:v>
                </c:pt>
                <c:pt idx="3974">
                  <c:v>33.287800000000004</c:v>
                </c:pt>
                <c:pt idx="3975">
                  <c:v>33.294700000000013</c:v>
                </c:pt>
                <c:pt idx="3976">
                  <c:v>33.301499999999997</c:v>
                </c:pt>
                <c:pt idx="3977">
                  <c:v>33.308300000000003</c:v>
                </c:pt>
                <c:pt idx="3978">
                  <c:v>33.315200000000004</c:v>
                </c:pt>
                <c:pt idx="3979">
                  <c:v>33.322000000000003</c:v>
                </c:pt>
                <c:pt idx="3980">
                  <c:v>33.328900000000012</c:v>
                </c:pt>
                <c:pt idx="3981">
                  <c:v>33.335700000000003</c:v>
                </c:pt>
                <c:pt idx="3982">
                  <c:v>33.342600000000004</c:v>
                </c:pt>
                <c:pt idx="3983">
                  <c:v>33.349399999999996</c:v>
                </c:pt>
                <c:pt idx="3984">
                  <c:v>33.356299999999997</c:v>
                </c:pt>
                <c:pt idx="3985">
                  <c:v>33.363100000000003</c:v>
                </c:pt>
                <c:pt idx="3986">
                  <c:v>33.369900000000001</c:v>
                </c:pt>
                <c:pt idx="3987">
                  <c:v>33.376799999999996</c:v>
                </c:pt>
                <c:pt idx="3988">
                  <c:v>33.383599999999994</c:v>
                </c:pt>
                <c:pt idx="3989">
                  <c:v>33.390500000000003</c:v>
                </c:pt>
                <c:pt idx="3990">
                  <c:v>33.397300000000001</c:v>
                </c:pt>
                <c:pt idx="3991">
                  <c:v>33.404199999999996</c:v>
                </c:pt>
                <c:pt idx="3992">
                  <c:v>33.410999999999994</c:v>
                </c:pt>
                <c:pt idx="3993">
                  <c:v>33.417799999999993</c:v>
                </c:pt>
                <c:pt idx="3994">
                  <c:v>33.424700000000001</c:v>
                </c:pt>
                <c:pt idx="3995">
                  <c:v>33.4315</c:v>
                </c:pt>
                <c:pt idx="3996">
                  <c:v>33.438400000000001</c:v>
                </c:pt>
                <c:pt idx="3997">
                  <c:v>33.4452</c:v>
                </c:pt>
                <c:pt idx="3998">
                  <c:v>33.452100000000002</c:v>
                </c:pt>
                <c:pt idx="3999">
                  <c:v>33.4589</c:v>
                </c:pt>
                <c:pt idx="4000">
                  <c:v>33.465700000000012</c:v>
                </c:pt>
                <c:pt idx="4001">
                  <c:v>33.4726</c:v>
                </c:pt>
                <c:pt idx="4002">
                  <c:v>33.479400000000005</c:v>
                </c:pt>
                <c:pt idx="4003">
                  <c:v>33.4863</c:v>
                </c:pt>
                <c:pt idx="4004">
                  <c:v>33.493100000000013</c:v>
                </c:pt>
                <c:pt idx="4005">
                  <c:v>33.499900000000011</c:v>
                </c:pt>
                <c:pt idx="4006">
                  <c:v>33.506800000000005</c:v>
                </c:pt>
                <c:pt idx="4007">
                  <c:v>33.513600000000004</c:v>
                </c:pt>
                <c:pt idx="4008">
                  <c:v>33.520500000000013</c:v>
                </c:pt>
                <c:pt idx="4009">
                  <c:v>33.527300000000011</c:v>
                </c:pt>
                <c:pt idx="4010">
                  <c:v>33.534200000000006</c:v>
                </c:pt>
                <c:pt idx="4011">
                  <c:v>33.541000000000004</c:v>
                </c:pt>
                <c:pt idx="4012">
                  <c:v>33.547799999999995</c:v>
                </c:pt>
                <c:pt idx="4013">
                  <c:v>33.554699999999997</c:v>
                </c:pt>
                <c:pt idx="4014">
                  <c:v>33.561500000000002</c:v>
                </c:pt>
                <c:pt idx="4015">
                  <c:v>33.568400000000011</c:v>
                </c:pt>
                <c:pt idx="4016">
                  <c:v>33.575200000000002</c:v>
                </c:pt>
                <c:pt idx="4017">
                  <c:v>33.582100000000011</c:v>
                </c:pt>
                <c:pt idx="4018">
                  <c:v>33.588900000000002</c:v>
                </c:pt>
                <c:pt idx="4019">
                  <c:v>33.595800000000011</c:v>
                </c:pt>
                <c:pt idx="4020">
                  <c:v>33.602600000000002</c:v>
                </c:pt>
                <c:pt idx="4021">
                  <c:v>33.609400000000001</c:v>
                </c:pt>
                <c:pt idx="4022">
                  <c:v>33.616300000000003</c:v>
                </c:pt>
                <c:pt idx="4023">
                  <c:v>33.623100000000129</c:v>
                </c:pt>
                <c:pt idx="4024">
                  <c:v>33.630000000000003</c:v>
                </c:pt>
                <c:pt idx="4025">
                  <c:v>33.636800000000001</c:v>
                </c:pt>
                <c:pt idx="4026">
                  <c:v>33.643700000000003</c:v>
                </c:pt>
                <c:pt idx="4027">
                  <c:v>33.650500000000001</c:v>
                </c:pt>
                <c:pt idx="4028">
                  <c:v>33.657399999999996</c:v>
                </c:pt>
                <c:pt idx="4029">
                  <c:v>33.664200000000001</c:v>
                </c:pt>
                <c:pt idx="4030">
                  <c:v>33.671000000000006</c:v>
                </c:pt>
                <c:pt idx="4031">
                  <c:v>33.677900000000001</c:v>
                </c:pt>
                <c:pt idx="4032">
                  <c:v>33.684699999999999</c:v>
                </c:pt>
                <c:pt idx="4033">
                  <c:v>33.691500000000012</c:v>
                </c:pt>
                <c:pt idx="4034">
                  <c:v>33.698400000000063</c:v>
                </c:pt>
                <c:pt idx="4035">
                  <c:v>33.705200000000012</c:v>
                </c:pt>
                <c:pt idx="4036">
                  <c:v>33.712100000000063</c:v>
                </c:pt>
                <c:pt idx="4037">
                  <c:v>33.718900000000012</c:v>
                </c:pt>
                <c:pt idx="4038">
                  <c:v>33.725800000000113</c:v>
                </c:pt>
                <c:pt idx="4039">
                  <c:v>33.732600000000012</c:v>
                </c:pt>
                <c:pt idx="4040">
                  <c:v>33.739500000000113</c:v>
                </c:pt>
                <c:pt idx="4041">
                  <c:v>33.746300000000012</c:v>
                </c:pt>
                <c:pt idx="4042">
                  <c:v>33.753100000000003</c:v>
                </c:pt>
                <c:pt idx="4043">
                  <c:v>33.760000000000012</c:v>
                </c:pt>
                <c:pt idx="4044">
                  <c:v>33.766800000000003</c:v>
                </c:pt>
                <c:pt idx="4045">
                  <c:v>33.773700000000012</c:v>
                </c:pt>
                <c:pt idx="4046">
                  <c:v>33.780500000000011</c:v>
                </c:pt>
                <c:pt idx="4047">
                  <c:v>33.787400000000005</c:v>
                </c:pt>
                <c:pt idx="4048">
                  <c:v>33.794200000000011</c:v>
                </c:pt>
                <c:pt idx="4049">
                  <c:v>33.800999999999995</c:v>
                </c:pt>
                <c:pt idx="4050">
                  <c:v>33.807899999999997</c:v>
                </c:pt>
                <c:pt idx="4051">
                  <c:v>33.814699999999995</c:v>
                </c:pt>
                <c:pt idx="4052">
                  <c:v>33.821600000000004</c:v>
                </c:pt>
                <c:pt idx="4053">
                  <c:v>33.828400000000002</c:v>
                </c:pt>
                <c:pt idx="4054">
                  <c:v>33.835300000000011</c:v>
                </c:pt>
                <c:pt idx="4055">
                  <c:v>33.842100000000002</c:v>
                </c:pt>
                <c:pt idx="4056">
                  <c:v>33.849000000000004</c:v>
                </c:pt>
                <c:pt idx="4057">
                  <c:v>33.855799999999995</c:v>
                </c:pt>
                <c:pt idx="4058">
                  <c:v>33.8626</c:v>
                </c:pt>
                <c:pt idx="4059">
                  <c:v>33.869500000000002</c:v>
                </c:pt>
                <c:pt idx="4060">
                  <c:v>33.876300000000001</c:v>
                </c:pt>
                <c:pt idx="4061">
                  <c:v>33.883199999999995</c:v>
                </c:pt>
                <c:pt idx="4062">
                  <c:v>33.89</c:v>
                </c:pt>
                <c:pt idx="4063">
                  <c:v>33.896900000000002</c:v>
                </c:pt>
                <c:pt idx="4064">
                  <c:v>33.903700000000001</c:v>
                </c:pt>
                <c:pt idx="4065">
                  <c:v>33.910499999999999</c:v>
                </c:pt>
                <c:pt idx="4066">
                  <c:v>33.917399999999994</c:v>
                </c:pt>
                <c:pt idx="4067">
                  <c:v>33.924200000000006</c:v>
                </c:pt>
                <c:pt idx="4068">
                  <c:v>33.931100000000001</c:v>
                </c:pt>
                <c:pt idx="4069">
                  <c:v>33.937899999999999</c:v>
                </c:pt>
                <c:pt idx="4070">
                  <c:v>33.944699999999997</c:v>
                </c:pt>
                <c:pt idx="4071">
                  <c:v>33.951599999999999</c:v>
                </c:pt>
                <c:pt idx="4072">
                  <c:v>33.958400000000005</c:v>
                </c:pt>
                <c:pt idx="4073">
                  <c:v>33.965300000000013</c:v>
                </c:pt>
                <c:pt idx="4074">
                  <c:v>33.972100000000012</c:v>
                </c:pt>
                <c:pt idx="4075">
                  <c:v>33.979000000000006</c:v>
                </c:pt>
                <c:pt idx="4076">
                  <c:v>33.985800000000005</c:v>
                </c:pt>
                <c:pt idx="4077">
                  <c:v>33.992600000000003</c:v>
                </c:pt>
                <c:pt idx="4078">
                  <c:v>33.999500000000012</c:v>
                </c:pt>
                <c:pt idx="4079">
                  <c:v>34.006300000000003</c:v>
                </c:pt>
                <c:pt idx="4080">
                  <c:v>34.013200000000005</c:v>
                </c:pt>
                <c:pt idx="4081">
                  <c:v>34.020000000000003</c:v>
                </c:pt>
                <c:pt idx="4082">
                  <c:v>34.026900000000012</c:v>
                </c:pt>
                <c:pt idx="4083">
                  <c:v>34.033700000000003</c:v>
                </c:pt>
                <c:pt idx="4084">
                  <c:v>34.040600000000005</c:v>
                </c:pt>
                <c:pt idx="4085">
                  <c:v>34.047399999999996</c:v>
                </c:pt>
                <c:pt idx="4086">
                  <c:v>34.054199999999994</c:v>
                </c:pt>
                <c:pt idx="4087">
                  <c:v>34.061100000000003</c:v>
                </c:pt>
                <c:pt idx="4088">
                  <c:v>34.067900000000002</c:v>
                </c:pt>
                <c:pt idx="4089">
                  <c:v>34.074799999999996</c:v>
                </c:pt>
                <c:pt idx="4090">
                  <c:v>34.081599999999995</c:v>
                </c:pt>
                <c:pt idx="4091">
                  <c:v>34.088500000000003</c:v>
                </c:pt>
                <c:pt idx="4092">
                  <c:v>34.095300000000137</c:v>
                </c:pt>
                <c:pt idx="4093">
                  <c:v>34.102100000000121</c:v>
                </c:pt>
                <c:pt idx="4094">
                  <c:v>34.109000000000002</c:v>
                </c:pt>
                <c:pt idx="4095">
                  <c:v>34.1158</c:v>
                </c:pt>
                <c:pt idx="4096">
                  <c:v>34.122700000000137</c:v>
                </c:pt>
                <c:pt idx="4097">
                  <c:v>34.129500000000121</c:v>
                </c:pt>
                <c:pt idx="4098">
                  <c:v>34.136400000000002</c:v>
                </c:pt>
                <c:pt idx="4099">
                  <c:v>34.1432</c:v>
                </c:pt>
                <c:pt idx="4100">
                  <c:v>34.15</c:v>
                </c:pt>
                <c:pt idx="4101">
                  <c:v>34.1569</c:v>
                </c:pt>
                <c:pt idx="4102">
                  <c:v>34.163700000000013</c:v>
                </c:pt>
                <c:pt idx="4103">
                  <c:v>34.1706</c:v>
                </c:pt>
                <c:pt idx="4104">
                  <c:v>34.177400000000006</c:v>
                </c:pt>
                <c:pt idx="4105">
                  <c:v>34.184200000000004</c:v>
                </c:pt>
                <c:pt idx="4106">
                  <c:v>34.191100000000013</c:v>
                </c:pt>
                <c:pt idx="4107">
                  <c:v>34.197900000000011</c:v>
                </c:pt>
                <c:pt idx="4108">
                  <c:v>34.204800000000006</c:v>
                </c:pt>
                <c:pt idx="4109">
                  <c:v>34.211600000000004</c:v>
                </c:pt>
                <c:pt idx="4110">
                  <c:v>34.218500000000013</c:v>
                </c:pt>
                <c:pt idx="4111">
                  <c:v>34.225300000000189</c:v>
                </c:pt>
                <c:pt idx="4112">
                  <c:v>34.232100000000159</c:v>
                </c:pt>
                <c:pt idx="4113">
                  <c:v>34.239000000000011</c:v>
                </c:pt>
                <c:pt idx="4114">
                  <c:v>34.245800000000003</c:v>
                </c:pt>
                <c:pt idx="4115">
                  <c:v>34.252700000000011</c:v>
                </c:pt>
                <c:pt idx="4116">
                  <c:v>34.259500000000003</c:v>
                </c:pt>
                <c:pt idx="4117">
                  <c:v>34.266400000000012</c:v>
                </c:pt>
                <c:pt idx="4118">
                  <c:v>34.273200000000003</c:v>
                </c:pt>
                <c:pt idx="4119">
                  <c:v>34.280100000000012</c:v>
                </c:pt>
                <c:pt idx="4120">
                  <c:v>34.286900000000003</c:v>
                </c:pt>
                <c:pt idx="4121">
                  <c:v>34.293800000000012</c:v>
                </c:pt>
                <c:pt idx="4122">
                  <c:v>34.300599999999996</c:v>
                </c:pt>
                <c:pt idx="4123">
                  <c:v>34.307399999999994</c:v>
                </c:pt>
                <c:pt idx="4124">
                  <c:v>34.314299999999996</c:v>
                </c:pt>
                <c:pt idx="4125">
                  <c:v>34.321100000000001</c:v>
                </c:pt>
                <c:pt idx="4126">
                  <c:v>34.328000000000003</c:v>
                </c:pt>
                <c:pt idx="4127">
                  <c:v>34.334799999999994</c:v>
                </c:pt>
                <c:pt idx="4128">
                  <c:v>34.341699999999996</c:v>
                </c:pt>
                <c:pt idx="4129">
                  <c:v>34.348500000000001</c:v>
                </c:pt>
                <c:pt idx="4130">
                  <c:v>34.3553</c:v>
                </c:pt>
                <c:pt idx="4131">
                  <c:v>34.362200000000001</c:v>
                </c:pt>
                <c:pt idx="4132">
                  <c:v>34.369</c:v>
                </c:pt>
                <c:pt idx="4133">
                  <c:v>34.375900000000001</c:v>
                </c:pt>
                <c:pt idx="4134">
                  <c:v>34.3827</c:v>
                </c:pt>
                <c:pt idx="4135">
                  <c:v>34.389599999999994</c:v>
                </c:pt>
                <c:pt idx="4136">
                  <c:v>34.3964</c:v>
                </c:pt>
                <c:pt idx="4137">
                  <c:v>34.403200000000005</c:v>
                </c:pt>
                <c:pt idx="4138">
                  <c:v>34.4101</c:v>
                </c:pt>
                <c:pt idx="4139">
                  <c:v>34.416899999999998</c:v>
                </c:pt>
                <c:pt idx="4140">
                  <c:v>34.4238</c:v>
                </c:pt>
                <c:pt idx="4141">
                  <c:v>34.430600000000005</c:v>
                </c:pt>
                <c:pt idx="4142">
                  <c:v>34.437400000000004</c:v>
                </c:pt>
                <c:pt idx="4143">
                  <c:v>34.444299999999998</c:v>
                </c:pt>
                <c:pt idx="4144">
                  <c:v>34.451099999999997</c:v>
                </c:pt>
                <c:pt idx="4145">
                  <c:v>34.457999999999998</c:v>
                </c:pt>
                <c:pt idx="4146">
                  <c:v>34.464800000000004</c:v>
                </c:pt>
                <c:pt idx="4147">
                  <c:v>34.471699999999998</c:v>
                </c:pt>
                <c:pt idx="4148">
                  <c:v>34.478500000000011</c:v>
                </c:pt>
                <c:pt idx="4149">
                  <c:v>34.485300000000002</c:v>
                </c:pt>
                <c:pt idx="4150">
                  <c:v>34.492200000000011</c:v>
                </c:pt>
                <c:pt idx="4151">
                  <c:v>34.499000000000002</c:v>
                </c:pt>
                <c:pt idx="4152">
                  <c:v>34.505900000000011</c:v>
                </c:pt>
                <c:pt idx="4153">
                  <c:v>34.512700000000002</c:v>
                </c:pt>
                <c:pt idx="4154">
                  <c:v>34.519600000000004</c:v>
                </c:pt>
                <c:pt idx="4155">
                  <c:v>34.526400000000002</c:v>
                </c:pt>
                <c:pt idx="4156">
                  <c:v>34.533300000000011</c:v>
                </c:pt>
                <c:pt idx="4157">
                  <c:v>34.540100000000002</c:v>
                </c:pt>
                <c:pt idx="4158">
                  <c:v>34.546900000000001</c:v>
                </c:pt>
                <c:pt idx="4159">
                  <c:v>34.553799999999995</c:v>
                </c:pt>
                <c:pt idx="4160">
                  <c:v>34.560600000000001</c:v>
                </c:pt>
                <c:pt idx="4161">
                  <c:v>34.567500000000003</c:v>
                </c:pt>
                <c:pt idx="4162">
                  <c:v>34.574300000000001</c:v>
                </c:pt>
                <c:pt idx="4163">
                  <c:v>34.581199999999995</c:v>
                </c:pt>
                <c:pt idx="4164">
                  <c:v>34.588000000000001</c:v>
                </c:pt>
                <c:pt idx="4165">
                  <c:v>34.594800000000006</c:v>
                </c:pt>
                <c:pt idx="4166">
                  <c:v>34.601700000000001</c:v>
                </c:pt>
                <c:pt idx="4167">
                  <c:v>34.608500000000063</c:v>
                </c:pt>
                <c:pt idx="4168">
                  <c:v>34.615400000000001</c:v>
                </c:pt>
                <c:pt idx="4169">
                  <c:v>34.622200000000063</c:v>
                </c:pt>
                <c:pt idx="4170">
                  <c:v>34.629000000000012</c:v>
                </c:pt>
                <c:pt idx="4171">
                  <c:v>34.635900000000063</c:v>
                </c:pt>
                <c:pt idx="4172">
                  <c:v>34.642700000000012</c:v>
                </c:pt>
                <c:pt idx="4173">
                  <c:v>34.6496</c:v>
                </c:pt>
                <c:pt idx="4174">
                  <c:v>34.656400000000005</c:v>
                </c:pt>
                <c:pt idx="4175">
                  <c:v>34.663300000000113</c:v>
                </c:pt>
                <c:pt idx="4176">
                  <c:v>34.670100000000012</c:v>
                </c:pt>
                <c:pt idx="4177">
                  <c:v>34.676900000000003</c:v>
                </c:pt>
                <c:pt idx="4178">
                  <c:v>34.683800000000005</c:v>
                </c:pt>
                <c:pt idx="4179">
                  <c:v>34.690600000000003</c:v>
                </c:pt>
                <c:pt idx="4180">
                  <c:v>34.697500000000012</c:v>
                </c:pt>
                <c:pt idx="4181">
                  <c:v>34.704300000000003</c:v>
                </c:pt>
                <c:pt idx="4182">
                  <c:v>34.711200000000005</c:v>
                </c:pt>
                <c:pt idx="4183">
                  <c:v>34.718000000000011</c:v>
                </c:pt>
                <c:pt idx="4184">
                  <c:v>34.724900000000012</c:v>
                </c:pt>
                <c:pt idx="4185">
                  <c:v>34.731700000000011</c:v>
                </c:pt>
                <c:pt idx="4186">
                  <c:v>34.738500000000137</c:v>
                </c:pt>
                <c:pt idx="4187">
                  <c:v>34.745400000000011</c:v>
                </c:pt>
                <c:pt idx="4188">
                  <c:v>34.752200000000002</c:v>
                </c:pt>
                <c:pt idx="4189">
                  <c:v>34.759100000000011</c:v>
                </c:pt>
                <c:pt idx="4190">
                  <c:v>34.765900000000137</c:v>
                </c:pt>
                <c:pt idx="4191">
                  <c:v>34.772800000000011</c:v>
                </c:pt>
                <c:pt idx="4192">
                  <c:v>34.779600000000002</c:v>
                </c:pt>
                <c:pt idx="4193">
                  <c:v>34.786500000000011</c:v>
                </c:pt>
                <c:pt idx="4194">
                  <c:v>34.793300000000137</c:v>
                </c:pt>
                <c:pt idx="4195">
                  <c:v>34.8001</c:v>
                </c:pt>
                <c:pt idx="4196">
                  <c:v>34.806999999999995</c:v>
                </c:pt>
                <c:pt idx="4197">
                  <c:v>34.813799999999993</c:v>
                </c:pt>
                <c:pt idx="4198">
                  <c:v>34.820700000000002</c:v>
                </c:pt>
                <c:pt idx="4199">
                  <c:v>34.827500000000001</c:v>
                </c:pt>
                <c:pt idx="4200">
                  <c:v>34.834399999999995</c:v>
                </c:pt>
                <c:pt idx="4201">
                  <c:v>34.841199999999994</c:v>
                </c:pt>
                <c:pt idx="4202">
                  <c:v>34.847999999999999</c:v>
                </c:pt>
                <c:pt idx="4203">
                  <c:v>34.854899999999994</c:v>
                </c:pt>
                <c:pt idx="4204">
                  <c:v>34.861699999999999</c:v>
                </c:pt>
                <c:pt idx="4205">
                  <c:v>34.868600000000001</c:v>
                </c:pt>
                <c:pt idx="4206">
                  <c:v>34.875400000000006</c:v>
                </c:pt>
                <c:pt idx="4207">
                  <c:v>34.882200000000005</c:v>
                </c:pt>
                <c:pt idx="4208">
                  <c:v>34.889099999999999</c:v>
                </c:pt>
                <c:pt idx="4209">
                  <c:v>34.895900000000012</c:v>
                </c:pt>
                <c:pt idx="4210">
                  <c:v>34.902800000000006</c:v>
                </c:pt>
                <c:pt idx="4211">
                  <c:v>34.909600000000005</c:v>
                </c:pt>
                <c:pt idx="4212">
                  <c:v>34.916499999999999</c:v>
                </c:pt>
                <c:pt idx="4213">
                  <c:v>34.923300000000012</c:v>
                </c:pt>
                <c:pt idx="4214">
                  <c:v>34.930100000000003</c:v>
                </c:pt>
                <c:pt idx="4215">
                  <c:v>34.937000000000005</c:v>
                </c:pt>
                <c:pt idx="4216">
                  <c:v>34.943799999999996</c:v>
                </c:pt>
                <c:pt idx="4217">
                  <c:v>34.950699999999998</c:v>
                </c:pt>
                <c:pt idx="4218">
                  <c:v>34.957499999999996</c:v>
                </c:pt>
                <c:pt idx="4219">
                  <c:v>34.964400000000005</c:v>
                </c:pt>
                <c:pt idx="4220">
                  <c:v>34.971199999999996</c:v>
                </c:pt>
                <c:pt idx="4221">
                  <c:v>34.978100000000012</c:v>
                </c:pt>
                <c:pt idx="4222">
                  <c:v>34.984899999999996</c:v>
                </c:pt>
                <c:pt idx="4223">
                  <c:v>34.991700000000002</c:v>
                </c:pt>
                <c:pt idx="4224">
                  <c:v>34.998600000000003</c:v>
                </c:pt>
                <c:pt idx="4225">
                  <c:v>35.005400000000002</c:v>
                </c:pt>
                <c:pt idx="4226">
                  <c:v>35.012300000000003</c:v>
                </c:pt>
                <c:pt idx="4227">
                  <c:v>35.019100000000002</c:v>
                </c:pt>
                <c:pt idx="4228">
                  <c:v>35.026000000000003</c:v>
                </c:pt>
                <c:pt idx="4229">
                  <c:v>35.032800000000002</c:v>
                </c:pt>
                <c:pt idx="4230">
                  <c:v>35.0396</c:v>
                </c:pt>
                <c:pt idx="4231">
                  <c:v>35.046500000000002</c:v>
                </c:pt>
                <c:pt idx="4232">
                  <c:v>35.0533</c:v>
                </c:pt>
                <c:pt idx="4233">
                  <c:v>35.060200000000002</c:v>
                </c:pt>
                <c:pt idx="4234">
                  <c:v>35.067</c:v>
                </c:pt>
                <c:pt idx="4235">
                  <c:v>35.073900000000002</c:v>
                </c:pt>
                <c:pt idx="4236">
                  <c:v>35.0807</c:v>
                </c:pt>
                <c:pt idx="4237">
                  <c:v>35.087499999999999</c:v>
                </c:pt>
                <c:pt idx="4238">
                  <c:v>35.0944</c:v>
                </c:pt>
                <c:pt idx="4239">
                  <c:v>35.101200000000006</c:v>
                </c:pt>
                <c:pt idx="4240">
                  <c:v>35.108100000000121</c:v>
                </c:pt>
                <c:pt idx="4241">
                  <c:v>35.114899999999999</c:v>
                </c:pt>
                <c:pt idx="4242">
                  <c:v>35.121700000000011</c:v>
                </c:pt>
                <c:pt idx="4243">
                  <c:v>35.128600000000013</c:v>
                </c:pt>
                <c:pt idx="4244">
                  <c:v>35.135400000000011</c:v>
                </c:pt>
                <c:pt idx="4245">
                  <c:v>35.142300000000013</c:v>
                </c:pt>
                <c:pt idx="4246">
                  <c:v>35.149100000000011</c:v>
                </c:pt>
                <c:pt idx="4247">
                  <c:v>35.156000000000006</c:v>
                </c:pt>
                <c:pt idx="4248">
                  <c:v>35.162800000000011</c:v>
                </c:pt>
                <c:pt idx="4249">
                  <c:v>35.169700000000013</c:v>
                </c:pt>
                <c:pt idx="4250">
                  <c:v>35.176500000000011</c:v>
                </c:pt>
                <c:pt idx="4251">
                  <c:v>35.183300000000003</c:v>
                </c:pt>
                <c:pt idx="4252">
                  <c:v>35.190200000000011</c:v>
                </c:pt>
                <c:pt idx="4253">
                  <c:v>35.197000000000003</c:v>
                </c:pt>
                <c:pt idx="4254">
                  <c:v>35.203900000000012</c:v>
                </c:pt>
                <c:pt idx="4255">
                  <c:v>35.210700000000003</c:v>
                </c:pt>
                <c:pt idx="4256">
                  <c:v>35.217600000000004</c:v>
                </c:pt>
                <c:pt idx="4257">
                  <c:v>35.224400000000003</c:v>
                </c:pt>
                <c:pt idx="4258">
                  <c:v>35.231200000000001</c:v>
                </c:pt>
                <c:pt idx="4259">
                  <c:v>35.238100000000166</c:v>
                </c:pt>
                <c:pt idx="4260">
                  <c:v>35.244900000000001</c:v>
                </c:pt>
                <c:pt idx="4261">
                  <c:v>35.251799999999996</c:v>
                </c:pt>
                <c:pt idx="4262">
                  <c:v>35.258600000000001</c:v>
                </c:pt>
                <c:pt idx="4263">
                  <c:v>35.265500000000166</c:v>
                </c:pt>
                <c:pt idx="4264">
                  <c:v>35.272300000000136</c:v>
                </c:pt>
                <c:pt idx="4265">
                  <c:v>35.279200000000003</c:v>
                </c:pt>
                <c:pt idx="4266">
                  <c:v>35.286000000000001</c:v>
                </c:pt>
                <c:pt idx="4267">
                  <c:v>35.292800000000113</c:v>
                </c:pt>
                <c:pt idx="4268">
                  <c:v>35.299700000000136</c:v>
                </c:pt>
                <c:pt idx="4269">
                  <c:v>35.3065</c:v>
                </c:pt>
                <c:pt idx="4270">
                  <c:v>35.313399999999994</c:v>
                </c:pt>
                <c:pt idx="4271">
                  <c:v>35.3202</c:v>
                </c:pt>
                <c:pt idx="4272">
                  <c:v>35.327100000000002</c:v>
                </c:pt>
                <c:pt idx="4273">
                  <c:v>35.3339</c:v>
                </c:pt>
                <c:pt idx="4274">
                  <c:v>35.340699999999998</c:v>
                </c:pt>
                <c:pt idx="4275">
                  <c:v>35.347599999999993</c:v>
                </c:pt>
                <c:pt idx="4276">
                  <c:v>35.354399999999998</c:v>
                </c:pt>
                <c:pt idx="4277">
                  <c:v>35.3613</c:v>
                </c:pt>
                <c:pt idx="4278">
                  <c:v>35.368100000000013</c:v>
                </c:pt>
                <c:pt idx="4279">
                  <c:v>35.374899999999997</c:v>
                </c:pt>
                <c:pt idx="4280">
                  <c:v>35.381799999999998</c:v>
                </c:pt>
                <c:pt idx="4281">
                  <c:v>35.388600000000004</c:v>
                </c:pt>
                <c:pt idx="4282">
                  <c:v>35.395500000000013</c:v>
                </c:pt>
                <c:pt idx="4283">
                  <c:v>35.402300000000011</c:v>
                </c:pt>
                <c:pt idx="4284">
                  <c:v>35.409200000000006</c:v>
                </c:pt>
                <c:pt idx="4285">
                  <c:v>35.416000000000004</c:v>
                </c:pt>
                <c:pt idx="4286">
                  <c:v>35.422900000000013</c:v>
                </c:pt>
                <c:pt idx="4287">
                  <c:v>35.429700000000011</c:v>
                </c:pt>
                <c:pt idx="4288">
                  <c:v>35.436500000000002</c:v>
                </c:pt>
                <c:pt idx="4289">
                  <c:v>35.443400000000004</c:v>
                </c:pt>
                <c:pt idx="4290">
                  <c:v>35.450199999999995</c:v>
                </c:pt>
                <c:pt idx="4291">
                  <c:v>35.457099999999997</c:v>
                </c:pt>
                <c:pt idx="4292">
                  <c:v>35.463900000000002</c:v>
                </c:pt>
                <c:pt idx="4293">
                  <c:v>35.470800000000004</c:v>
                </c:pt>
                <c:pt idx="4294">
                  <c:v>35.477599999999995</c:v>
                </c:pt>
                <c:pt idx="4295">
                  <c:v>35.484399999999994</c:v>
                </c:pt>
                <c:pt idx="4296">
                  <c:v>35.491300000000003</c:v>
                </c:pt>
                <c:pt idx="4297">
                  <c:v>35.498100000000129</c:v>
                </c:pt>
                <c:pt idx="4298">
                  <c:v>35.505000000000003</c:v>
                </c:pt>
                <c:pt idx="4299">
                  <c:v>35.511799999999994</c:v>
                </c:pt>
                <c:pt idx="4300">
                  <c:v>35.518700000000003</c:v>
                </c:pt>
                <c:pt idx="4301">
                  <c:v>35.525500000000129</c:v>
                </c:pt>
                <c:pt idx="4302">
                  <c:v>35.532300000000063</c:v>
                </c:pt>
                <c:pt idx="4303">
                  <c:v>35.539200000000001</c:v>
                </c:pt>
                <c:pt idx="4304">
                  <c:v>35.546000000000006</c:v>
                </c:pt>
                <c:pt idx="4305">
                  <c:v>35.552900000000001</c:v>
                </c:pt>
                <c:pt idx="4306">
                  <c:v>35.559699999999999</c:v>
                </c:pt>
                <c:pt idx="4307">
                  <c:v>35.566500000000012</c:v>
                </c:pt>
                <c:pt idx="4308">
                  <c:v>35.573400000000007</c:v>
                </c:pt>
                <c:pt idx="4309">
                  <c:v>35.580200000000005</c:v>
                </c:pt>
                <c:pt idx="4310">
                  <c:v>35.5871</c:v>
                </c:pt>
                <c:pt idx="4311">
                  <c:v>35.593900000000012</c:v>
                </c:pt>
                <c:pt idx="4312">
                  <c:v>35.6008</c:v>
                </c:pt>
                <c:pt idx="4313">
                  <c:v>35.607600000000005</c:v>
                </c:pt>
                <c:pt idx="4314">
                  <c:v>35.6145</c:v>
                </c:pt>
                <c:pt idx="4315">
                  <c:v>35.621300000000012</c:v>
                </c:pt>
                <c:pt idx="4316">
                  <c:v>35.628100000000167</c:v>
                </c:pt>
                <c:pt idx="4317">
                  <c:v>35.635000000000012</c:v>
                </c:pt>
                <c:pt idx="4318">
                  <c:v>35.641799999999996</c:v>
                </c:pt>
                <c:pt idx="4319">
                  <c:v>35.648700000000012</c:v>
                </c:pt>
                <c:pt idx="4320">
                  <c:v>35.655500000000011</c:v>
                </c:pt>
                <c:pt idx="4321">
                  <c:v>35.662400000000012</c:v>
                </c:pt>
                <c:pt idx="4322">
                  <c:v>35.669200000000011</c:v>
                </c:pt>
                <c:pt idx="4323">
                  <c:v>35.676000000000002</c:v>
                </c:pt>
                <c:pt idx="4324">
                  <c:v>35.682900000000011</c:v>
                </c:pt>
                <c:pt idx="4325">
                  <c:v>35.689700000000002</c:v>
                </c:pt>
                <c:pt idx="4326">
                  <c:v>35.696600000000011</c:v>
                </c:pt>
                <c:pt idx="4327">
                  <c:v>35.703400000000002</c:v>
                </c:pt>
                <c:pt idx="4328">
                  <c:v>35.710300000000011</c:v>
                </c:pt>
                <c:pt idx="4329">
                  <c:v>35.717100000000002</c:v>
                </c:pt>
                <c:pt idx="4330">
                  <c:v>35.723900000000121</c:v>
                </c:pt>
                <c:pt idx="4331">
                  <c:v>35.730800000000002</c:v>
                </c:pt>
                <c:pt idx="4332">
                  <c:v>35.7376</c:v>
                </c:pt>
                <c:pt idx="4333">
                  <c:v>35.744500000000002</c:v>
                </c:pt>
                <c:pt idx="4334">
                  <c:v>35.751300000000001</c:v>
                </c:pt>
                <c:pt idx="4335">
                  <c:v>35.758200000000002</c:v>
                </c:pt>
                <c:pt idx="4336">
                  <c:v>35.765000000000121</c:v>
                </c:pt>
                <c:pt idx="4337">
                  <c:v>35.771800000000006</c:v>
                </c:pt>
                <c:pt idx="4338">
                  <c:v>35.778700000000121</c:v>
                </c:pt>
                <c:pt idx="4339">
                  <c:v>35.785500000000013</c:v>
                </c:pt>
                <c:pt idx="4340">
                  <c:v>35.792400000000121</c:v>
                </c:pt>
                <c:pt idx="4341">
                  <c:v>35.799200000000013</c:v>
                </c:pt>
                <c:pt idx="4342">
                  <c:v>35.806000000000004</c:v>
                </c:pt>
                <c:pt idx="4343">
                  <c:v>35.812899999999999</c:v>
                </c:pt>
                <c:pt idx="4344">
                  <c:v>35.819699999999997</c:v>
                </c:pt>
                <c:pt idx="4345">
                  <c:v>35.826600000000006</c:v>
                </c:pt>
                <c:pt idx="4346">
                  <c:v>35.833400000000005</c:v>
                </c:pt>
                <c:pt idx="4347">
                  <c:v>35.840299999999999</c:v>
                </c:pt>
                <c:pt idx="4348">
                  <c:v>35.847099999999998</c:v>
                </c:pt>
                <c:pt idx="4349">
                  <c:v>35.853999999999999</c:v>
                </c:pt>
                <c:pt idx="4350">
                  <c:v>35.860800000000005</c:v>
                </c:pt>
                <c:pt idx="4351">
                  <c:v>35.867699999999999</c:v>
                </c:pt>
                <c:pt idx="4352">
                  <c:v>35.874499999999998</c:v>
                </c:pt>
                <c:pt idx="4353">
                  <c:v>35.881299999999996</c:v>
                </c:pt>
                <c:pt idx="4354">
                  <c:v>35.888200000000005</c:v>
                </c:pt>
                <c:pt idx="4355">
                  <c:v>35.895000000000003</c:v>
                </c:pt>
                <c:pt idx="4356">
                  <c:v>35.901899999999998</c:v>
                </c:pt>
                <c:pt idx="4357">
                  <c:v>35.908700000000003</c:v>
                </c:pt>
                <c:pt idx="4358">
                  <c:v>35.915600000000005</c:v>
                </c:pt>
                <c:pt idx="4359">
                  <c:v>35.922400000000003</c:v>
                </c:pt>
                <c:pt idx="4360">
                  <c:v>35.929200000000002</c:v>
                </c:pt>
                <c:pt idx="4361">
                  <c:v>35.936100000000003</c:v>
                </c:pt>
                <c:pt idx="4362">
                  <c:v>35.942900000000002</c:v>
                </c:pt>
                <c:pt idx="4363">
                  <c:v>35.949799999999996</c:v>
                </c:pt>
                <c:pt idx="4364">
                  <c:v>35.956599999999995</c:v>
                </c:pt>
                <c:pt idx="4365">
                  <c:v>35.963500000000003</c:v>
                </c:pt>
                <c:pt idx="4366">
                  <c:v>35.970300000000002</c:v>
                </c:pt>
                <c:pt idx="4367">
                  <c:v>35.9771</c:v>
                </c:pt>
                <c:pt idx="4368">
                  <c:v>35.983999999999995</c:v>
                </c:pt>
                <c:pt idx="4369">
                  <c:v>35.9908</c:v>
                </c:pt>
                <c:pt idx="4370">
                  <c:v>35.997700000000002</c:v>
                </c:pt>
                <c:pt idx="4371">
                  <c:v>36.0045</c:v>
                </c:pt>
                <c:pt idx="4372">
                  <c:v>36.011399999999995</c:v>
                </c:pt>
                <c:pt idx="4373">
                  <c:v>36.0182</c:v>
                </c:pt>
                <c:pt idx="4374">
                  <c:v>36.025000000000013</c:v>
                </c:pt>
                <c:pt idx="4375">
                  <c:v>36.0319</c:v>
                </c:pt>
                <c:pt idx="4376">
                  <c:v>36.038700000000013</c:v>
                </c:pt>
                <c:pt idx="4377">
                  <c:v>36.0456</c:v>
                </c:pt>
                <c:pt idx="4378">
                  <c:v>36.052400000000006</c:v>
                </c:pt>
                <c:pt idx="4379">
                  <c:v>36.059200000000004</c:v>
                </c:pt>
                <c:pt idx="4380">
                  <c:v>36.066100000000013</c:v>
                </c:pt>
                <c:pt idx="4381">
                  <c:v>36.072900000000011</c:v>
                </c:pt>
                <c:pt idx="4382">
                  <c:v>36.079800000000006</c:v>
                </c:pt>
                <c:pt idx="4383">
                  <c:v>36.086600000000004</c:v>
                </c:pt>
                <c:pt idx="4384">
                  <c:v>36.093500000000013</c:v>
                </c:pt>
                <c:pt idx="4385">
                  <c:v>36.100300000000011</c:v>
                </c:pt>
                <c:pt idx="4386">
                  <c:v>36.107200000000006</c:v>
                </c:pt>
                <c:pt idx="4387">
                  <c:v>36.114000000000004</c:v>
                </c:pt>
                <c:pt idx="4388">
                  <c:v>36.120800000000003</c:v>
                </c:pt>
                <c:pt idx="4389">
                  <c:v>36.127700000000011</c:v>
                </c:pt>
                <c:pt idx="4390">
                  <c:v>36.134500000000003</c:v>
                </c:pt>
                <c:pt idx="4391">
                  <c:v>36.141400000000004</c:v>
                </c:pt>
                <c:pt idx="4392">
                  <c:v>36.148200000000003</c:v>
                </c:pt>
                <c:pt idx="4393">
                  <c:v>36.155100000000012</c:v>
                </c:pt>
                <c:pt idx="4394">
                  <c:v>36.161900000000003</c:v>
                </c:pt>
                <c:pt idx="4395">
                  <c:v>36.168700000000136</c:v>
                </c:pt>
                <c:pt idx="4396">
                  <c:v>36.175600000000003</c:v>
                </c:pt>
                <c:pt idx="4397">
                  <c:v>36.182400000000001</c:v>
                </c:pt>
                <c:pt idx="4398">
                  <c:v>36.189300000000003</c:v>
                </c:pt>
                <c:pt idx="4399">
                  <c:v>36.196100000000136</c:v>
                </c:pt>
                <c:pt idx="4400">
                  <c:v>36.203000000000003</c:v>
                </c:pt>
                <c:pt idx="4401">
                  <c:v>36.209800000000001</c:v>
                </c:pt>
                <c:pt idx="4402">
                  <c:v>36.2166</c:v>
                </c:pt>
                <c:pt idx="4403">
                  <c:v>36.223500000000136</c:v>
                </c:pt>
                <c:pt idx="4404">
                  <c:v>36.230300000000113</c:v>
                </c:pt>
                <c:pt idx="4405">
                  <c:v>36.237200000000001</c:v>
                </c:pt>
                <c:pt idx="4406">
                  <c:v>36.244</c:v>
                </c:pt>
                <c:pt idx="4407">
                  <c:v>36.250900000000001</c:v>
                </c:pt>
                <c:pt idx="4408">
                  <c:v>36.2577</c:v>
                </c:pt>
                <c:pt idx="4409">
                  <c:v>36.264500000000012</c:v>
                </c:pt>
                <c:pt idx="4410">
                  <c:v>36.2714</c:v>
                </c:pt>
                <c:pt idx="4411">
                  <c:v>36.278200000000012</c:v>
                </c:pt>
                <c:pt idx="4412">
                  <c:v>36.285100000000121</c:v>
                </c:pt>
                <c:pt idx="4413">
                  <c:v>36.291900000000012</c:v>
                </c:pt>
                <c:pt idx="4414">
                  <c:v>36.298700000000167</c:v>
                </c:pt>
                <c:pt idx="4415">
                  <c:v>36.305600000000005</c:v>
                </c:pt>
                <c:pt idx="4416">
                  <c:v>36.312400000000004</c:v>
                </c:pt>
                <c:pt idx="4417">
                  <c:v>36.319299999999998</c:v>
                </c:pt>
                <c:pt idx="4418">
                  <c:v>36.326100000000011</c:v>
                </c:pt>
                <c:pt idx="4419">
                  <c:v>36.333000000000006</c:v>
                </c:pt>
                <c:pt idx="4420">
                  <c:v>36.339800000000004</c:v>
                </c:pt>
                <c:pt idx="4421">
                  <c:v>36.346699999999998</c:v>
                </c:pt>
                <c:pt idx="4422">
                  <c:v>36.353499999999997</c:v>
                </c:pt>
                <c:pt idx="4423">
                  <c:v>36.360400000000006</c:v>
                </c:pt>
                <c:pt idx="4424">
                  <c:v>36.367200000000004</c:v>
                </c:pt>
                <c:pt idx="4425">
                  <c:v>36.373999999999995</c:v>
                </c:pt>
                <c:pt idx="4426">
                  <c:v>36.380899999999997</c:v>
                </c:pt>
                <c:pt idx="4427">
                  <c:v>36.387699999999995</c:v>
                </c:pt>
                <c:pt idx="4428">
                  <c:v>36.394600000000004</c:v>
                </c:pt>
                <c:pt idx="4429">
                  <c:v>36.401399999999995</c:v>
                </c:pt>
                <c:pt idx="4430">
                  <c:v>36.408300000000011</c:v>
                </c:pt>
                <c:pt idx="4431">
                  <c:v>36.415100000000002</c:v>
                </c:pt>
                <c:pt idx="4432">
                  <c:v>36.421900000000001</c:v>
                </c:pt>
                <c:pt idx="4433">
                  <c:v>36.428800000000003</c:v>
                </c:pt>
                <c:pt idx="4434">
                  <c:v>36.435600000000001</c:v>
                </c:pt>
                <c:pt idx="4435">
                  <c:v>36.442500000000003</c:v>
                </c:pt>
                <c:pt idx="4436">
                  <c:v>36.449300000000001</c:v>
                </c:pt>
                <c:pt idx="4437">
                  <c:v>36.456199999999995</c:v>
                </c:pt>
                <c:pt idx="4438">
                  <c:v>36.463000000000001</c:v>
                </c:pt>
                <c:pt idx="4439">
                  <c:v>36.469800000000006</c:v>
                </c:pt>
                <c:pt idx="4440">
                  <c:v>36.476700000000001</c:v>
                </c:pt>
                <c:pt idx="4441">
                  <c:v>36.483499999999999</c:v>
                </c:pt>
                <c:pt idx="4442">
                  <c:v>36.490400000000001</c:v>
                </c:pt>
                <c:pt idx="4443">
                  <c:v>36.497200000000007</c:v>
                </c:pt>
                <c:pt idx="4444">
                  <c:v>36.504000000000005</c:v>
                </c:pt>
                <c:pt idx="4445">
                  <c:v>36.510899999999999</c:v>
                </c:pt>
                <c:pt idx="4446">
                  <c:v>36.517699999999998</c:v>
                </c:pt>
                <c:pt idx="4447">
                  <c:v>36.5246</c:v>
                </c:pt>
                <c:pt idx="4448">
                  <c:v>36.531400000000005</c:v>
                </c:pt>
                <c:pt idx="4449">
                  <c:v>36.538300000000113</c:v>
                </c:pt>
                <c:pt idx="4450">
                  <c:v>36.545100000000012</c:v>
                </c:pt>
                <c:pt idx="4451">
                  <c:v>36.552</c:v>
                </c:pt>
                <c:pt idx="4452">
                  <c:v>36.558800000000005</c:v>
                </c:pt>
                <c:pt idx="4453">
                  <c:v>36.565600000000003</c:v>
                </c:pt>
                <c:pt idx="4454">
                  <c:v>36.572500000000012</c:v>
                </c:pt>
                <c:pt idx="4455">
                  <c:v>36.579300000000003</c:v>
                </c:pt>
                <c:pt idx="4456">
                  <c:v>36.586200000000005</c:v>
                </c:pt>
                <c:pt idx="4457">
                  <c:v>36.593000000000011</c:v>
                </c:pt>
                <c:pt idx="4458">
                  <c:v>36.599900000000012</c:v>
                </c:pt>
                <c:pt idx="4459">
                  <c:v>36.606700000000011</c:v>
                </c:pt>
                <c:pt idx="4460">
                  <c:v>36.613500000000002</c:v>
                </c:pt>
                <c:pt idx="4461">
                  <c:v>36.620400000000011</c:v>
                </c:pt>
                <c:pt idx="4462">
                  <c:v>36.627200000000002</c:v>
                </c:pt>
                <c:pt idx="4463">
                  <c:v>36.634100000000011</c:v>
                </c:pt>
                <c:pt idx="4464">
                  <c:v>36.640900000000002</c:v>
                </c:pt>
                <c:pt idx="4465">
                  <c:v>36.647800000000004</c:v>
                </c:pt>
                <c:pt idx="4466">
                  <c:v>36.654599999999995</c:v>
                </c:pt>
                <c:pt idx="4467">
                  <c:v>36.6614</c:v>
                </c:pt>
                <c:pt idx="4468">
                  <c:v>36.668300000000137</c:v>
                </c:pt>
                <c:pt idx="4469">
                  <c:v>36.675100000000121</c:v>
                </c:pt>
                <c:pt idx="4470">
                  <c:v>36.682000000000002</c:v>
                </c:pt>
                <c:pt idx="4471">
                  <c:v>36.688800000000001</c:v>
                </c:pt>
                <c:pt idx="4472">
                  <c:v>36.695700000000144</c:v>
                </c:pt>
                <c:pt idx="4473">
                  <c:v>36.702500000000121</c:v>
                </c:pt>
                <c:pt idx="4474">
                  <c:v>36.709300000000013</c:v>
                </c:pt>
                <c:pt idx="4475">
                  <c:v>36.716200000000001</c:v>
                </c:pt>
                <c:pt idx="4476">
                  <c:v>36.723000000000013</c:v>
                </c:pt>
                <c:pt idx="4477">
                  <c:v>36.729900000000121</c:v>
                </c:pt>
                <c:pt idx="4478">
                  <c:v>36.736700000000013</c:v>
                </c:pt>
                <c:pt idx="4479">
                  <c:v>36.743500000000012</c:v>
                </c:pt>
                <c:pt idx="4480">
                  <c:v>36.750400000000006</c:v>
                </c:pt>
                <c:pt idx="4481">
                  <c:v>36.757200000000005</c:v>
                </c:pt>
                <c:pt idx="4482">
                  <c:v>36.764100000000013</c:v>
                </c:pt>
                <c:pt idx="4483">
                  <c:v>36.770900000000012</c:v>
                </c:pt>
                <c:pt idx="4484">
                  <c:v>36.777800000000006</c:v>
                </c:pt>
                <c:pt idx="4485">
                  <c:v>36.784600000000005</c:v>
                </c:pt>
                <c:pt idx="4486">
                  <c:v>36.791500000000013</c:v>
                </c:pt>
                <c:pt idx="4487">
                  <c:v>36.798300000000197</c:v>
                </c:pt>
                <c:pt idx="4488">
                  <c:v>36.805100000000003</c:v>
                </c:pt>
                <c:pt idx="4489">
                  <c:v>36.811999999999998</c:v>
                </c:pt>
                <c:pt idx="4490">
                  <c:v>36.818799999999996</c:v>
                </c:pt>
                <c:pt idx="4491">
                  <c:v>36.825700000000012</c:v>
                </c:pt>
                <c:pt idx="4492">
                  <c:v>36.832500000000003</c:v>
                </c:pt>
                <c:pt idx="4493">
                  <c:v>36.839400000000005</c:v>
                </c:pt>
                <c:pt idx="4494">
                  <c:v>36.846199999999996</c:v>
                </c:pt>
                <c:pt idx="4495">
                  <c:v>36.852999999999994</c:v>
                </c:pt>
                <c:pt idx="4496">
                  <c:v>36.859899999999996</c:v>
                </c:pt>
                <c:pt idx="4497">
                  <c:v>36.866700000000002</c:v>
                </c:pt>
                <c:pt idx="4498">
                  <c:v>36.873599999999996</c:v>
                </c:pt>
                <c:pt idx="4499">
                  <c:v>36.880399999999995</c:v>
                </c:pt>
                <c:pt idx="4500">
                  <c:v>36.887299999999996</c:v>
                </c:pt>
                <c:pt idx="4501">
                  <c:v>36.894100000000002</c:v>
                </c:pt>
                <c:pt idx="4502">
                  <c:v>36.900999999999996</c:v>
                </c:pt>
                <c:pt idx="4503">
                  <c:v>36.907799999999995</c:v>
                </c:pt>
                <c:pt idx="4504">
                  <c:v>36.914599999999993</c:v>
                </c:pt>
                <c:pt idx="4505">
                  <c:v>36.921500000000002</c:v>
                </c:pt>
                <c:pt idx="4506">
                  <c:v>36.928300000000121</c:v>
                </c:pt>
                <c:pt idx="4507">
                  <c:v>36.935200000000002</c:v>
                </c:pt>
                <c:pt idx="4508">
                  <c:v>36.942</c:v>
                </c:pt>
                <c:pt idx="4509">
                  <c:v>36.948900000000002</c:v>
                </c:pt>
                <c:pt idx="4510">
                  <c:v>36.9557</c:v>
                </c:pt>
                <c:pt idx="4511">
                  <c:v>36.962500000000013</c:v>
                </c:pt>
                <c:pt idx="4512">
                  <c:v>36.9694</c:v>
                </c:pt>
                <c:pt idx="4513">
                  <c:v>36.976200000000006</c:v>
                </c:pt>
                <c:pt idx="4514">
                  <c:v>36.9831</c:v>
                </c:pt>
                <c:pt idx="4515">
                  <c:v>36.989899999999999</c:v>
                </c:pt>
                <c:pt idx="4516">
                  <c:v>36.996700000000011</c:v>
                </c:pt>
                <c:pt idx="4517">
                  <c:v>37.003600000000006</c:v>
                </c:pt>
                <c:pt idx="4518">
                  <c:v>37.010400000000004</c:v>
                </c:pt>
                <c:pt idx="4519">
                  <c:v>37.017299999999999</c:v>
                </c:pt>
                <c:pt idx="4520">
                  <c:v>37.024100000000011</c:v>
                </c:pt>
                <c:pt idx="4521">
                  <c:v>37.031000000000006</c:v>
                </c:pt>
                <c:pt idx="4522">
                  <c:v>37.037800000000004</c:v>
                </c:pt>
                <c:pt idx="4523">
                  <c:v>37.044699999999999</c:v>
                </c:pt>
                <c:pt idx="4524">
                  <c:v>37.051499999999997</c:v>
                </c:pt>
                <c:pt idx="4525">
                  <c:v>37.058300000000003</c:v>
                </c:pt>
                <c:pt idx="4526">
                  <c:v>37.065200000000011</c:v>
                </c:pt>
                <c:pt idx="4527">
                  <c:v>37.072000000000003</c:v>
                </c:pt>
                <c:pt idx="4528">
                  <c:v>37.078900000000012</c:v>
                </c:pt>
                <c:pt idx="4529">
                  <c:v>37.085700000000003</c:v>
                </c:pt>
                <c:pt idx="4530">
                  <c:v>37.092600000000012</c:v>
                </c:pt>
                <c:pt idx="4531">
                  <c:v>37.099400000000003</c:v>
                </c:pt>
                <c:pt idx="4532">
                  <c:v>37.106200000000001</c:v>
                </c:pt>
                <c:pt idx="4533">
                  <c:v>37.113100000000003</c:v>
                </c:pt>
                <c:pt idx="4534">
                  <c:v>37.119900000000001</c:v>
                </c:pt>
                <c:pt idx="4535">
                  <c:v>37.126800000000003</c:v>
                </c:pt>
                <c:pt idx="4536">
                  <c:v>37.133600000000001</c:v>
                </c:pt>
                <c:pt idx="4537">
                  <c:v>37.140500000000003</c:v>
                </c:pt>
                <c:pt idx="4538">
                  <c:v>37.147300000000001</c:v>
                </c:pt>
                <c:pt idx="4539">
                  <c:v>37.1541</c:v>
                </c:pt>
                <c:pt idx="4540">
                  <c:v>37.161000000000001</c:v>
                </c:pt>
                <c:pt idx="4541">
                  <c:v>37.1678</c:v>
                </c:pt>
                <c:pt idx="4542">
                  <c:v>37.174700000000001</c:v>
                </c:pt>
                <c:pt idx="4543">
                  <c:v>37.1815</c:v>
                </c:pt>
                <c:pt idx="4544">
                  <c:v>37.188400000000001</c:v>
                </c:pt>
                <c:pt idx="4545">
                  <c:v>37.195200000000121</c:v>
                </c:pt>
                <c:pt idx="4546">
                  <c:v>37.202000000000012</c:v>
                </c:pt>
                <c:pt idx="4547">
                  <c:v>37.208900000000121</c:v>
                </c:pt>
                <c:pt idx="4548">
                  <c:v>37.215700000000012</c:v>
                </c:pt>
                <c:pt idx="4549">
                  <c:v>37.222600000000121</c:v>
                </c:pt>
                <c:pt idx="4550">
                  <c:v>37.229400000000012</c:v>
                </c:pt>
                <c:pt idx="4551">
                  <c:v>37.236200000000011</c:v>
                </c:pt>
                <c:pt idx="4552">
                  <c:v>37.243100000000013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19327714</c:v>
                </c:pt>
                <c:pt idx="1">
                  <c:v>19281732</c:v>
                </c:pt>
                <c:pt idx="2">
                  <c:v>19244132</c:v>
                </c:pt>
                <c:pt idx="3">
                  <c:v>19169508</c:v>
                </c:pt>
                <c:pt idx="4">
                  <c:v>19143912</c:v>
                </c:pt>
                <c:pt idx="5">
                  <c:v>19087096</c:v>
                </c:pt>
                <c:pt idx="6">
                  <c:v>19153344</c:v>
                </c:pt>
                <c:pt idx="7">
                  <c:v>19075018</c:v>
                </c:pt>
                <c:pt idx="8">
                  <c:v>19114668</c:v>
                </c:pt>
                <c:pt idx="9">
                  <c:v>19089648</c:v>
                </c:pt>
                <c:pt idx="10">
                  <c:v>19031004</c:v>
                </c:pt>
                <c:pt idx="11">
                  <c:v>19071686</c:v>
                </c:pt>
                <c:pt idx="12">
                  <c:v>19045998</c:v>
                </c:pt>
                <c:pt idx="13">
                  <c:v>19066952</c:v>
                </c:pt>
                <c:pt idx="14">
                  <c:v>19052366</c:v>
                </c:pt>
                <c:pt idx="15">
                  <c:v>18964976</c:v>
                </c:pt>
                <c:pt idx="16">
                  <c:v>18963182</c:v>
                </c:pt>
                <c:pt idx="17">
                  <c:v>18951148</c:v>
                </c:pt>
                <c:pt idx="18">
                  <c:v>18995616</c:v>
                </c:pt>
                <c:pt idx="19">
                  <c:v>18969506</c:v>
                </c:pt>
                <c:pt idx="20">
                  <c:v>18933100</c:v>
                </c:pt>
                <c:pt idx="21">
                  <c:v>19012582</c:v>
                </c:pt>
                <c:pt idx="22">
                  <c:v>18905090</c:v>
                </c:pt>
                <c:pt idx="23">
                  <c:v>18996236</c:v>
                </c:pt>
                <c:pt idx="24">
                  <c:v>18962240</c:v>
                </c:pt>
                <c:pt idx="25">
                  <c:v>18927270</c:v>
                </c:pt>
                <c:pt idx="26">
                  <c:v>18966360</c:v>
                </c:pt>
                <c:pt idx="27">
                  <c:v>18999518</c:v>
                </c:pt>
                <c:pt idx="28">
                  <c:v>18964892</c:v>
                </c:pt>
                <c:pt idx="29">
                  <c:v>18969178</c:v>
                </c:pt>
                <c:pt idx="30">
                  <c:v>18921792</c:v>
                </c:pt>
                <c:pt idx="31">
                  <c:v>18888446</c:v>
                </c:pt>
                <c:pt idx="32">
                  <c:v>18875194</c:v>
                </c:pt>
                <c:pt idx="33">
                  <c:v>18864730</c:v>
                </c:pt>
                <c:pt idx="34">
                  <c:v>18950604</c:v>
                </c:pt>
                <c:pt idx="35">
                  <c:v>18934402</c:v>
                </c:pt>
                <c:pt idx="36">
                  <c:v>19054822</c:v>
                </c:pt>
                <c:pt idx="37">
                  <c:v>19263504</c:v>
                </c:pt>
                <c:pt idx="38">
                  <c:v>19502156</c:v>
                </c:pt>
                <c:pt idx="39">
                  <c:v>19821114</c:v>
                </c:pt>
                <c:pt idx="40">
                  <c:v>20086588</c:v>
                </c:pt>
                <c:pt idx="41">
                  <c:v>20347378</c:v>
                </c:pt>
                <c:pt idx="42">
                  <c:v>20626778</c:v>
                </c:pt>
                <c:pt idx="43">
                  <c:v>20906836</c:v>
                </c:pt>
                <c:pt idx="44">
                  <c:v>21316032</c:v>
                </c:pt>
                <c:pt idx="45">
                  <c:v>21555520</c:v>
                </c:pt>
                <c:pt idx="46">
                  <c:v>21890498</c:v>
                </c:pt>
                <c:pt idx="47">
                  <c:v>22126370</c:v>
                </c:pt>
                <c:pt idx="48">
                  <c:v>22286332</c:v>
                </c:pt>
                <c:pt idx="49">
                  <c:v>22418018</c:v>
                </c:pt>
                <c:pt idx="50">
                  <c:v>22278876</c:v>
                </c:pt>
                <c:pt idx="51">
                  <c:v>21930726</c:v>
                </c:pt>
                <c:pt idx="52">
                  <c:v>21230976</c:v>
                </c:pt>
                <c:pt idx="53">
                  <c:v>21917102</c:v>
                </c:pt>
                <c:pt idx="54">
                  <c:v>21258964</c:v>
                </c:pt>
                <c:pt idx="55">
                  <c:v>20473894</c:v>
                </c:pt>
                <c:pt idx="56">
                  <c:v>20145000</c:v>
                </c:pt>
                <c:pt idx="57">
                  <c:v>19842106</c:v>
                </c:pt>
                <c:pt idx="58">
                  <c:v>19227174</c:v>
                </c:pt>
                <c:pt idx="59">
                  <c:v>19226570</c:v>
                </c:pt>
                <c:pt idx="60">
                  <c:v>17475986</c:v>
                </c:pt>
                <c:pt idx="61">
                  <c:v>14822546</c:v>
                </c:pt>
                <c:pt idx="62">
                  <c:v>16712821</c:v>
                </c:pt>
                <c:pt idx="63">
                  <c:v>27211658</c:v>
                </c:pt>
                <c:pt idx="64">
                  <c:v>27870122</c:v>
                </c:pt>
                <c:pt idx="65">
                  <c:v>25577418</c:v>
                </c:pt>
                <c:pt idx="66">
                  <c:v>24033728</c:v>
                </c:pt>
                <c:pt idx="67">
                  <c:v>22419812</c:v>
                </c:pt>
                <c:pt idx="68">
                  <c:v>16846822</c:v>
                </c:pt>
                <c:pt idx="69">
                  <c:v>11088464</c:v>
                </c:pt>
                <c:pt idx="70">
                  <c:v>5605703</c:v>
                </c:pt>
                <c:pt idx="71">
                  <c:v>2567720</c:v>
                </c:pt>
                <c:pt idx="72">
                  <c:v>1590579</c:v>
                </c:pt>
                <c:pt idx="73">
                  <c:v>1198648</c:v>
                </c:pt>
                <c:pt idx="74">
                  <c:v>975379</c:v>
                </c:pt>
                <c:pt idx="75">
                  <c:v>824509</c:v>
                </c:pt>
                <c:pt idx="76">
                  <c:v>702735</c:v>
                </c:pt>
                <c:pt idx="77">
                  <c:v>613621</c:v>
                </c:pt>
                <c:pt idx="78">
                  <c:v>545502</c:v>
                </c:pt>
                <c:pt idx="79">
                  <c:v>498485</c:v>
                </c:pt>
                <c:pt idx="80">
                  <c:v>468930</c:v>
                </c:pt>
                <c:pt idx="81">
                  <c:v>430230</c:v>
                </c:pt>
                <c:pt idx="82">
                  <c:v>370353</c:v>
                </c:pt>
                <c:pt idx="83">
                  <c:v>319836</c:v>
                </c:pt>
                <c:pt idx="84">
                  <c:v>287640</c:v>
                </c:pt>
                <c:pt idx="85">
                  <c:v>257347</c:v>
                </c:pt>
                <c:pt idx="86">
                  <c:v>238590</c:v>
                </c:pt>
                <c:pt idx="87">
                  <c:v>220522</c:v>
                </c:pt>
                <c:pt idx="88">
                  <c:v>208487</c:v>
                </c:pt>
                <c:pt idx="89">
                  <c:v>191615</c:v>
                </c:pt>
                <c:pt idx="90">
                  <c:v>173599</c:v>
                </c:pt>
                <c:pt idx="91">
                  <c:v>159829</c:v>
                </c:pt>
                <c:pt idx="92">
                  <c:v>150944</c:v>
                </c:pt>
                <c:pt idx="93">
                  <c:v>142812</c:v>
                </c:pt>
                <c:pt idx="94">
                  <c:v>132708</c:v>
                </c:pt>
                <c:pt idx="95">
                  <c:v>123660</c:v>
                </c:pt>
                <c:pt idx="96">
                  <c:v>119422</c:v>
                </c:pt>
                <c:pt idx="97">
                  <c:v>110070</c:v>
                </c:pt>
                <c:pt idx="98">
                  <c:v>105134</c:v>
                </c:pt>
                <c:pt idx="99">
                  <c:v>102211</c:v>
                </c:pt>
                <c:pt idx="100">
                  <c:v>96975</c:v>
                </c:pt>
                <c:pt idx="101">
                  <c:v>96561</c:v>
                </c:pt>
                <c:pt idx="102">
                  <c:v>91945</c:v>
                </c:pt>
                <c:pt idx="103">
                  <c:v>88778</c:v>
                </c:pt>
                <c:pt idx="104">
                  <c:v>88020</c:v>
                </c:pt>
                <c:pt idx="105">
                  <c:v>87870</c:v>
                </c:pt>
                <c:pt idx="106">
                  <c:v>87772</c:v>
                </c:pt>
                <c:pt idx="107">
                  <c:v>103637</c:v>
                </c:pt>
                <c:pt idx="108">
                  <c:v>164033</c:v>
                </c:pt>
                <c:pt idx="109">
                  <c:v>295176</c:v>
                </c:pt>
                <c:pt idx="110">
                  <c:v>439283</c:v>
                </c:pt>
                <c:pt idx="111">
                  <c:v>494449</c:v>
                </c:pt>
                <c:pt idx="112">
                  <c:v>440651</c:v>
                </c:pt>
                <c:pt idx="113">
                  <c:v>330962</c:v>
                </c:pt>
                <c:pt idx="114">
                  <c:v>224109</c:v>
                </c:pt>
                <c:pt idx="115">
                  <c:v>151279</c:v>
                </c:pt>
                <c:pt idx="116">
                  <c:v>105247</c:v>
                </c:pt>
                <c:pt idx="117">
                  <c:v>85400</c:v>
                </c:pt>
                <c:pt idx="118">
                  <c:v>73363</c:v>
                </c:pt>
                <c:pt idx="119">
                  <c:v>66410</c:v>
                </c:pt>
                <c:pt idx="120">
                  <c:v>60979</c:v>
                </c:pt>
                <c:pt idx="121">
                  <c:v>55053</c:v>
                </c:pt>
                <c:pt idx="122">
                  <c:v>52651</c:v>
                </c:pt>
                <c:pt idx="123">
                  <c:v>50057</c:v>
                </c:pt>
                <c:pt idx="124">
                  <c:v>47599</c:v>
                </c:pt>
                <c:pt idx="125">
                  <c:v>45054</c:v>
                </c:pt>
                <c:pt idx="126">
                  <c:v>43126</c:v>
                </c:pt>
                <c:pt idx="127">
                  <c:v>42084</c:v>
                </c:pt>
                <c:pt idx="128">
                  <c:v>39929</c:v>
                </c:pt>
                <c:pt idx="129">
                  <c:v>40197</c:v>
                </c:pt>
                <c:pt idx="130">
                  <c:v>37115</c:v>
                </c:pt>
                <c:pt idx="131">
                  <c:v>36581</c:v>
                </c:pt>
                <c:pt idx="132">
                  <c:v>35037</c:v>
                </c:pt>
                <c:pt idx="133">
                  <c:v>34956</c:v>
                </c:pt>
                <c:pt idx="134">
                  <c:v>33882</c:v>
                </c:pt>
                <c:pt idx="135">
                  <c:v>33632</c:v>
                </c:pt>
                <c:pt idx="136">
                  <c:v>32584</c:v>
                </c:pt>
                <c:pt idx="137">
                  <c:v>32029</c:v>
                </c:pt>
                <c:pt idx="138">
                  <c:v>32000</c:v>
                </c:pt>
                <c:pt idx="139">
                  <c:v>31384</c:v>
                </c:pt>
                <c:pt idx="140">
                  <c:v>30315</c:v>
                </c:pt>
                <c:pt idx="141">
                  <c:v>28845</c:v>
                </c:pt>
                <c:pt idx="142">
                  <c:v>28640</c:v>
                </c:pt>
                <c:pt idx="143">
                  <c:v>28661</c:v>
                </c:pt>
                <c:pt idx="144">
                  <c:v>27903</c:v>
                </c:pt>
                <c:pt idx="145">
                  <c:v>27971</c:v>
                </c:pt>
                <c:pt idx="146">
                  <c:v>27126</c:v>
                </c:pt>
                <c:pt idx="147">
                  <c:v>27272</c:v>
                </c:pt>
                <c:pt idx="148">
                  <c:v>27442</c:v>
                </c:pt>
                <c:pt idx="149">
                  <c:v>26744</c:v>
                </c:pt>
                <c:pt idx="150">
                  <c:v>27538</c:v>
                </c:pt>
                <c:pt idx="151">
                  <c:v>27998</c:v>
                </c:pt>
                <c:pt idx="152">
                  <c:v>27637</c:v>
                </c:pt>
                <c:pt idx="153">
                  <c:v>30424</c:v>
                </c:pt>
                <c:pt idx="154">
                  <c:v>28569</c:v>
                </c:pt>
                <c:pt idx="155">
                  <c:v>28005</c:v>
                </c:pt>
                <c:pt idx="156">
                  <c:v>27257</c:v>
                </c:pt>
                <c:pt idx="157">
                  <c:v>25761</c:v>
                </c:pt>
                <c:pt idx="158">
                  <c:v>25434</c:v>
                </c:pt>
                <c:pt idx="159">
                  <c:v>24354</c:v>
                </c:pt>
                <c:pt idx="160">
                  <c:v>24558</c:v>
                </c:pt>
                <c:pt idx="161">
                  <c:v>24349</c:v>
                </c:pt>
                <c:pt idx="162">
                  <c:v>24712</c:v>
                </c:pt>
                <c:pt idx="163">
                  <c:v>24520</c:v>
                </c:pt>
                <c:pt idx="164">
                  <c:v>24194</c:v>
                </c:pt>
                <c:pt idx="165">
                  <c:v>23644</c:v>
                </c:pt>
                <c:pt idx="166">
                  <c:v>23747</c:v>
                </c:pt>
                <c:pt idx="167">
                  <c:v>23664</c:v>
                </c:pt>
                <c:pt idx="168">
                  <c:v>23455</c:v>
                </c:pt>
                <c:pt idx="169">
                  <c:v>24689</c:v>
                </c:pt>
                <c:pt idx="170">
                  <c:v>25301</c:v>
                </c:pt>
                <c:pt idx="171">
                  <c:v>24803</c:v>
                </c:pt>
                <c:pt idx="172">
                  <c:v>29043</c:v>
                </c:pt>
                <c:pt idx="173">
                  <c:v>35971</c:v>
                </c:pt>
                <c:pt idx="174">
                  <c:v>60072</c:v>
                </c:pt>
                <c:pt idx="175">
                  <c:v>122884</c:v>
                </c:pt>
                <c:pt idx="176">
                  <c:v>230539</c:v>
                </c:pt>
                <c:pt idx="177">
                  <c:v>324171</c:v>
                </c:pt>
                <c:pt idx="178">
                  <c:v>348134</c:v>
                </c:pt>
                <c:pt idx="179">
                  <c:v>298141</c:v>
                </c:pt>
                <c:pt idx="180">
                  <c:v>218657</c:v>
                </c:pt>
                <c:pt idx="181">
                  <c:v>146429</c:v>
                </c:pt>
                <c:pt idx="182">
                  <c:v>108184</c:v>
                </c:pt>
                <c:pt idx="183">
                  <c:v>77693</c:v>
                </c:pt>
                <c:pt idx="184">
                  <c:v>63459</c:v>
                </c:pt>
                <c:pt idx="185">
                  <c:v>55671</c:v>
                </c:pt>
                <c:pt idx="186">
                  <c:v>48233</c:v>
                </c:pt>
                <c:pt idx="187">
                  <c:v>43994</c:v>
                </c:pt>
                <c:pt idx="188">
                  <c:v>40403</c:v>
                </c:pt>
                <c:pt idx="189">
                  <c:v>38201</c:v>
                </c:pt>
                <c:pt idx="190">
                  <c:v>36376</c:v>
                </c:pt>
                <c:pt idx="191">
                  <c:v>34698</c:v>
                </c:pt>
                <c:pt idx="192">
                  <c:v>32720</c:v>
                </c:pt>
                <c:pt idx="193">
                  <c:v>32117</c:v>
                </c:pt>
                <c:pt idx="194">
                  <c:v>31125</c:v>
                </c:pt>
                <c:pt idx="195">
                  <c:v>30101</c:v>
                </c:pt>
                <c:pt idx="196">
                  <c:v>28709</c:v>
                </c:pt>
                <c:pt idx="197">
                  <c:v>30444</c:v>
                </c:pt>
                <c:pt idx="198">
                  <c:v>28121</c:v>
                </c:pt>
                <c:pt idx="199">
                  <c:v>27198</c:v>
                </c:pt>
                <c:pt idx="200">
                  <c:v>26817</c:v>
                </c:pt>
                <c:pt idx="201">
                  <c:v>25426</c:v>
                </c:pt>
                <c:pt idx="202">
                  <c:v>26931</c:v>
                </c:pt>
                <c:pt idx="203">
                  <c:v>27516</c:v>
                </c:pt>
                <c:pt idx="204">
                  <c:v>26336</c:v>
                </c:pt>
                <c:pt idx="205">
                  <c:v>25930</c:v>
                </c:pt>
                <c:pt idx="206">
                  <c:v>25183</c:v>
                </c:pt>
                <c:pt idx="207">
                  <c:v>25615</c:v>
                </c:pt>
                <c:pt idx="208">
                  <c:v>25602</c:v>
                </c:pt>
                <c:pt idx="209">
                  <c:v>25713</c:v>
                </c:pt>
                <c:pt idx="210">
                  <c:v>24582</c:v>
                </c:pt>
                <c:pt idx="211">
                  <c:v>25442</c:v>
                </c:pt>
                <c:pt idx="212">
                  <c:v>25522</c:v>
                </c:pt>
                <c:pt idx="213">
                  <c:v>24080</c:v>
                </c:pt>
                <c:pt idx="214">
                  <c:v>23765</c:v>
                </c:pt>
                <c:pt idx="215">
                  <c:v>24490</c:v>
                </c:pt>
                <c:pt idx="216">
                  <c:v>22963</c:v>
                </c:pt>
                <c:pt idx="217">
                  <c:v>23789</c:v>
                </c:pt>
                <c:pt idx="218">
                  <c:v>22599</c:v>
                </c:pt>
                <c:pt idx="219">
                  <c:v>23717</c:v>
                </c:pt>
                <c:pt idx="220">
                  <c:v>25480</c:v>
                </c:pt>
                <c:pt idx="221">
                  <c:v>26273</c:v>
                </c:pt>
                <c:pt idx="222">
                  <c:v>24858</c:v>
                </c:pt>
                <c:pt idx="223">
                  <c:v>24499</c:v>
                </c:pt>
                <c:pt idx="224">
                  <c:v>23038</c:v>
                </c:pt>
                <c:pt idx="225">
                  <c:v>21304</c:v>
                </c:pt>
                <c:pt idx="226">
                  <c:v>23261</c:v>
                </c:pt>
                <c:pt idx="227">
                  <c:v>26602</c:v>
                </c:pt>
                <c:pt idx="228">
                  <c:v>26295</c:v>
                </c:pt>
                <c:pt idx="229">
                  <c:v>26318</c:v>
                </c:pt>
                <c:pt idx="230">
                  <c:v>26315</c:v>
                </c:pt>
                <c:pt idx="231">
                  <c:v>25724</c:v>
                </c:pt>
                <c:pt idx="232">
                  <c:v>24659</c:v>
                </c:pt>
                <c:pt idx="233">
                  <c:v>25243</c:v>
                </c:pt>
                <c:pt idx="234">
                  <c:v>25546</c:v>
                </c:pt>
                <c:pt idx="235">
                  <c:v>29374</c:v>
                </c:pt>
                <c:pt idx="236">
                  <c:v>35763</c:v>
                </c:pt>
                <c:pt idx="237">
                  <c:v>36872</c:v>
                </c:pt>
                <c:pt idx="238">
                  <c:v>34800</c:v>
                </c:pt>
                <c:pt idx="239">
                  <c:v>30649</c:v>
                </c:pt>
                <c:pt idx="240">
                  <c:v>26508</c:v>
                </c:pt>
                <c:pt idx="241">
                  <c:v>23440</c:v>
                </c:pt>
                <c:pt idx="242">
                  <c:v>21611</c:v>
                </c:pt>
                <c:pt idx="243">
                  <c:v>20925</c:v>
                </c:pt>
                <c:pt idx="244">
                  <c:v>21389</c:v>
                </c:pt>
                <c:pt idx="245">
                  <c:v>21347</c:v>
                </c:pt>
                <c:pt idx="246">
                  <c:v>21073</c:v>
                </c:pt>
                <c:pt idx="247">
                  <c:v>20611</c:v>
                </c:pt>
                <c:pt idx="248">
                  <c:v>19115</c:v>
                </c:pt>
                <c:pt idx="249">
                  <c:v>19004</c:v>
                </c:pt>
                <c:pt idx="250">
                  <c:v>19585</c:v>
                </c:pt>
                <c:pt idx="251">
                  <c:v>18477</c:v>
                </c:pt>
                <c:pt idx="252">
                  <c:v>19271</c:v>
                </c:pt>
                <c:pt idx="253">
                  <c:v>18507</c:v>
                </c:pt>
                <c:pt idx="254">
                  <c:v>19887</c:v>
                </c:pt>
                <c:pt idx="255">
                  <c:v>19413</c:v>
                </c:pt>
                <c:pt idx="256">
                  <c:v>19182</c:v>
                </c:pt>
                <c:pt idx="257">
                  <c:v>18588</c:v>
                </c:pt>
                <c:pt idx="258">
                  <c:v>19452</c:v>
                </c:pt>
                <c:pt idx="259">
                  <c:v>18626</c:v>
                </c:pt>
                <c:pt idx="260">
                  <c:v>18202</c:v>
                </c:pt>
                <c:pt idx="261">
                  <c:v>18598</c:v>
                </c:pt>
                <c:pt idx="262">
                  <c:v>18539</c:v>
                </c:pt>
                <c:pt idx="263">
                  <c:v>18542</c:v>
                </c:pt>
                <c:pt idx="264">
                  <c:v>18941</c:v>
                </c:pt>
                <c:pt idx="265">
                  <c:v>18812</c:v>
                </c:pt>
                <c:pt idx="266">
                  <c:v>20181</c:v>
                </c:pt>
                <c:pt idx="267">
                  <c:v>21107</c:v>
                </c:pt>
                <c:pt idx="268">
                  <c:v>22044</c:v>
                </c:pt>
                <c:pt idx="269">
                  <c:v>21545</c:v>
                </c:pt>
                <c:pt idx="270">
                  <c:v>20191</c:v>
                </c:pt>
                <c:pt idx="271">
                  <c:v>19265</c:v>
                </c:pt>
                <c:pt idx="272">
                  <c:v>18128</c:v>
                </c:pt>
                <c:pt idx="273">
                  <c:v>18192</c:v>
                </c:pt>
                <c:pt idx="274">
                  <c:v>18721</c:v>
                </c:pt>
                <c:pt idx="275">
                  <c:v>18921</c:v>
                </c:pt>
                <c:pt idx="276">
                  <c:v>18785</c:v>
                </c:pt>
                <c:pt idx="277">
                  <c:v>19380</c:v>
                </c:pt>
                <c:pt idx="278">
                  <c:v>20868</c:v>
                </c:pt>
                <c:pt idx="279">
                  <c:v>22148</c:v>
                </c:pt>
                <c:pt idx="280">
                  <c:v>23122</c:v>
                </c:pt>
                <c:pt idx="281">
                  <c:v>23221</c:v>
                </c:pt>
                <c:pt idx="282">
                  <c:v>21725</c:v>
                </c:pt>
                <c:pt idx="283">
                  <c:v>19623</c:v>
                </c:pt>
                <c:pt idx="284">
                  <c:v>19770</c:v>
                </c:pt>
                <c:pt idx="285">
                  <c:v>18483</c:v>
                </c:pt>
                <c:pt idx="286">
                  <c:v>18594</c:v>
                </c:pt>
                <c:pt idx="287">
                  <c:v>18421</c:v>
                </c:pt>
                <c:pt idx="288">
                  <c:v>17763</c:v>
                </c:pt>
                <c:pt idx="289">
                  <c:v>18081</c:v>
                </c:pt>
                <c:pt idx="290">
                  <c:v>18263</c:v>
                </c:pt>
                <c:pt idx="291">
                  <c:v>20282</c:v>
                </c:pt>
                <c:pt idx="292">
                  <c:v>23087</c:v>
                </c:pt>
                <c:pt idx="293">
                  <c:v>24180</c:v>
                </c:pt>
                <c:pt idx="294">
                  <c:v>24160</c:v>
                </c:pt>
                <c:pt idx="295">
                  <c:v>23058</c:v>
                </c:pt>
                <c:pt idx="296">
                  <c:v>20121</c:v>
                </c:pt>
                <c:pt idx="297">
                  <c:v>18614</c:v>
                </c:pt>
                <c:pt idx="298">
                  <c:v>17766</c:v>
                </c:pt>
                <c:pt idx="299">
                  <c:v>18292</c:v>
                </c:pt>
                <c:pt idx="300">
                  <c:v>17696</c:v>
                </c:pt>
                <c:pt idx="301">
                  <c:v>18644</c:v>
                </c:pt>
                <c:pt idx="302">
                  <c:v>19484</c:v>
                </c:pt>
                <c:pt idx="303">
                  <c:v>19609</c:v>
                </c:pt>
                <c:pt idx="304">
                  <c:v>18383</c:v>
                </c:pt>
                <c:pt idx="305">
                  <c:v>18156</c:v>
                </c:pt>
                <c:pt idx="306">
                  <c:v>18716</c:v>
                </c:pt>
                <c:pt idx="307">
                  <c:v>17960</c:v>
                </c:pt>
                <c:pt idx="308">
                  <c:v>18019</c:v>
                </c:pt>
                <c:pt idx="309">
                  <c:v>17089</c:v>
                </c:pt>
                <c:pt idx="310">
                  <c:v>17408</c:v>
                </c:pt>
                <c:pt idx="311">
                  <c:v>17223</c:v>
                </c:pt>
                <c:pt idx="312">
                  <c:v>16900</c:v>
                </c:pt>
                <c:pt idx="313">
                  <c:v>17805</c:v>
                </c:pt>
                <c:pt idx="314">
                  <c:v>18136</c:v>
                </c:pt>
                <c:pt idx="315">
                  <c:v>18373</c:v>
                </c:pt>
                <c:pt idx="316">
                  <c:v>18156</c:v>
                </c:pt>
                <c:pt idx="317">
                  <c:v>18310</c:v>
                </c:pt>
                <c:pt idx="318">
                  <c:v>18161</c:v>
                </c:pt>
                <c:pt idx="319">
                  <c:v>17180</c:v>
                </c:pt>
                <c:pt idx="320">
                  <c:v>17330</c:v>
                </c:pt>
                <c:pt idx="321">
                  <c:v>17876</c:v>
                </c:pt>
                <c:pt idx="322">
                  <c:v>18329</c:v>
                </c:pt>
                <c:pt idx="323">
                  <c:v>21701</c:v>
                </c:pt>
                <c:pt idx="324">
                  <c:v>31905</c:v>
                </c:pt>
                <c:pt idx="325">
                  <c:v>50476</c:v>
                </c:pt>
                <c:pt idx="326">
                  <c:v>85363</c:v>
                </c:pt>
                <c:pt idx="327">
                  <c:v>128040</c:v>
                </c:pt>
                <c:pt idx="328">
                  <c:v>151517</c:v>
                </c:pt>
                <c:pt idx="329">
                  <c:v>159765</c:v>
                </c:pt>
                <c:pt idx="330">
                  <c:v>145841</c:v>
                </c:pt>
                <c:pt idx="331">
                  <c:v>127380</c:v>
                </c:pt>
                <c:pt idx="332">
                  <c:v>107811</c:v>
                </c:pt>
                <c:pt idx="333">
                  <c:v>91364</c:v>
                </c:pt>
                <c:pt idx="334">
                  <c:v>81576</c:v>
                </c:pt>
                <c:pt idx="335">
                  <c:v>76294</c:v>
                </c:pt>
                <c:pt idx="336">
                  <c:v>67001</c:v>
                </c:pt>
                <c:pt idx="337">
                  <c:v>61397</c:v>
                </c:pt>
                <c:pt idx="338">
                  <c:v>60676</c:v>
                </c:pt>
                <c:pt idx="339">
                  <c:v>56674</c:v>
                </c:pt>
                <c:pt idx="340">
                  <c:v>54317</c:v>
                </c:pt>
                <c:pt idx="341">
                  <c:v>50969</c:v>
                </c:pt>
                <c:pt idx="342">
                  <c:v>47639</c:v>
                </c:pt>
                <c:pt idx="343">
                  <c:v>46123</c:v>
                </c:pt>
                <c:pt idx="344">
                  <c:v>45499</c:v>
                </c:pt>
                <c:pt idx="345">
                  <c:v>46829</c:v>
                </c:pt>
                <c:pt idx="346">
                  <c:v>43692</c:v>
                </c:pt>
                <c:pt idx="347">
                  <c:v>45006</c:v>
                </c:pt>
                <c:pt idx="348">
                  <c:v>42329</c:v>
                </c:pt>
                <c:pt idx="349">
                  <c:v>41373</c:v>
                </c:pt>
                <c:pt idx="350">
                  <c:v>40097</c:v>
                </c:pt>
                <c:pt idx="351">
                  <c:v>40078</c:v>
                </c:pt>
                <c:pt idx="352">
                  <c:v>39793</c:v>
                </c:pt>
                <c:pt idx="353">
                  <c:v>38247</c:v>
                </c:pt>
                <c:pt idx="354">
                  <c:v>37650</c:v>
                </c:pt>
                <c:pt idx="355">
                  <c:v>37324</c:v>
                </c:pt>
                <c:pt idx="356">
                  <c:v>36987</c:v>
                </c:pt>
                <c:pt idx="357">
                  <c:v>37381</c:v>
                </c:pt>
                <c:pt idx="358">
                  <c:v>36814</c:v>
                </c:pt>
                <c:pt idx="359">
                  <c:v>35350</c:v>
                </c:pt>
                <c:pt idx="360">
                  <c:v>35566</c:v>
                </c:pt>
                <c:pt idx="361">
                  <c:v>34810</c:v>
                </c:pt>
                <c:pt idx="362">
                  <c:v>36070</c:v>
                </c:pt>
                <c:pt idx="363">
                  <c:v>34905</c:v>
                </c:pt>
                <c:pt idx="364">
                  <c:v>35574</c:v>
                </c:pt>
                <c:pt idx="365">
                  <c:v>33821</c:v>
                </c:pt>
                <c:pt idx="366">
                  <c:v>34424</c:v>
                </c:pt>
                <c:pt idx="367">
                  <c:v>35025</c:v>
                </c:pt>
                <c:pt idx="368">
                  <c:v>35975</c:v>
                </c:pt>
                <c:pt idx="369">
                  <c:v>35835</c:v>
                </c:pt>
                <c:pt idx="370">
                  <c:v>36017</c:v>
                </c:pt>
                <c:pt idx="371">
                  <c:v>36762</c:v>
                </c:pt>
                <c:pt idx="372">
                  <c:v>36899</c:v>
                </c:pt>
                <c:pt idx="373">
                  <c:v>38612</c:v>
                </c:pt>
                <c:pt idx="374">
                  <c:v>39089</c:v>
                </c:pt>
                <c:pt idx="375">
                  <c:v>40219</c:v>
                </c:pt>
                <c:pt idx="376">
                  <c:v>39792</c:v>
                </c:pt>
                <c:pt idx="377">
                  <c:v>38930</c:v>
                </c:pt>
                <c:pt idx="378">
                  <c:v>39472</c:v>
                </c:pt>
                <c:pt idx="379">
                  <c:v>37482</c:v>
                </c:pt>
                <c:pt idx="380">
                  <c:v>36432</c:v>
                </c:pt>
                <c:pt idx="381">
                  <c:v>35867</c:v>
                </c:pt>
                <c:pt idx="382">
                  <c:v>35069</c:v>
                </c:pt>
                <c:pt idx="383">
                  <c:v>34837</c:v>
                </c:pt>
                <c:pt idx="384">
                  <c:v>37601</c:v>
                </c:pt>
                <c:pt idx="385">
                  <c:v>37227</c:v>
                </c:pt>
                <c:pt idx="386">
                  <c:v>36193</c:v>
                </c:pt>
                <c:pt idx="387">
                  <c:v>36623</c:v>
                </c:pt>
                <c:pt idx="388">
                  <c:v>35821</c:v>
                </c:pt>
                <c:pt idx="389">
                  <c:v>35548</c:v>
                </c:pt>
                <c:pt idx="390">
                  <c:v>35253</c:v>
                </c:pt>
                <c:pt idx="391">
                  <c:v>34628</c:v>
                </c:pt>
                <c:pt idx="392">
                  <c:v>34037</c:v>
                </c:pt>
                <c:pt idx="393">
                  <c:v>33798</c:v>
                </c:pt>
                <c:pt idx="394">
                  <c:v>33260</c:v>
                </c:pt>
                <c:pt idx="395">
                  <c:v>33916</c:v>
                </c:pt>
                <c:pt idx="396">
                  <c:v>32870</c:v>
                </c:pt>
                <c:pt idx="397">
                  <c:v>32430</c:v>
                </c:pt>
                <c:pt idx="398">
                  <c:v>33104</c:v>
                </c:pt>
                <c:pt idx="399">
                  <c:v>32750</c:v>
                </c:pt>
                <c:pt idx="400">
                  <c:v>33431</c:v>
                </c:pt>
                <c:pt idx="401">
                  <c:v>32512</c:v>
                </c:pt>
                <c:pt idx="402">
                  <c:v>31743</c:v>
                </c:pt>
                <c:pt idx="403">
                  <c:v>32543</c:v>
                </c:pt>
                <c:pt idx="404">
                  <c:v>31733</c:v>
                </c:pt>
                <c:pt idx="405">
                  <c:v>32112</c:v>
                </c:pt>
                <c:pt idx="406">
                  <c:v>31875</c:v>
                </c:pt>
                <c:pt idx="407">
                  <c:v>33592</c:v>
                </c:pt>
                <c:pt idx="408">
                  <c:v>32645</c:v>
                </c:pt>
                <c:pt idx="409">
                  <c:v>33199</c:v>
                </c:pt>
                <c:pt idx="410">
                  <c:v>32435</c:v>
                </c:pt>
                <c:pt idx="411">
                  <c:v>31817</c:v>
                </c:pt>
                <c:pt idx="412">
                  <c:v>31946</c:v>
                </c:pt>
                <c:pt idx="413">
                  <c:v>32165</c:v>
                </c:pt>
                <c:pt idx="414">
                  <c:v>30601</c:v>
                </c:pt>
                <c:pt idx="415">
                  <c:v>31795</c:v>
                </c:pt>
                <c:pt idx="416">
                  <c:v>32229</c:v>
                </c:pt>
                <c:pt idx="417">
                  <c:v>31747</c:v>
                </c:pt>
                <c:pt idx="418">
                  <c:v>32331</c:v>
                </c:pt>
                <c:pt idx="419">
                  <c:v>32624</c:v>
                </c:pt>
                <c:pt idx="420">
                  <c:v>32171</c:v>
                </c:pt>
                <c:pt idx="421">
                  <c:v>33411</c:v>
                </c:pt>
                <c:pt idx="422">
                  <c:v>33166</c:v>
                </c:pt>
                <c:pt idx="423">
                  <c:v>32093</c:v>
                </c:pt>
                <c:pt idx="424">
                  <c:v>32298</c:v>
                </c:pt>
                <c:pt idx="425">
                  <c:v>32766</c:v>
                </c:pt>
                <c:pt idx="426">
                  <c:v>32358</c:v>
                </c:pt>
                <c:pt idx="427">
                  <c:v>32828</c:v>
                </c:pt>
                <c:pt idx="428">
                  <c:v>32894</c:v>
                </c:pt>
                <c:pt idx="429">
                  <c:v>32258</c:v>
                </c:pt>
                <c:pt idx="430">
                  <c:v>30621</c:v>
                </c:pt>
                <c:pt idx="431">
                  <c:v>32482</c:v>
                </c:pt>
                <c:pt idx="432">
                  <c:v>32580</c:v>
                </c:pt>
                <c:pt idx="433">
                  <c:v>30866</c:v>
                </c:pt>
                <c:pt idx="434">
                  <c:v>30611</c:v>
                </c:pt>
                <c:pt idx="435">
                  <c:v>34293</c:v>
                </c:pt>
                <c:pt idx="436">
                  <c:v>33603</c:v>
                </c:pt>
                <c:pt idx="437">
                  <c:v>34309</c:v>
                </c:pt>
                <c:pt idx="438">
                  <c:v>33343</c:v>
                </c:pt>
                <c:pt idx="439">
                  <c:v>33190</c:v>
                </c:pt>
                <c:pt idx="440">
                  <c:v>33381</c:v>
                </c:pt>
                <c:pt idx="441">
                  <c:v>32103</c:v>
                </c:pt>
                <c:pt idx="442">
                  <c:v>31804</c:v>
                </c:pt>
                <c:pt idx="443">
                  <c:v>31857</c:v>
                </c:pt>
                <c:pt idx="444">
                  <c:v>30719</c:v>
                </c:pt>
                <c:pt idx="445">
                  <c:v>34159</c:v>
                </c:pt>
                <c:pt idx="446">
                  <c:v>33183</c:v>
                </c:pt>
                <c:pt idx="447">
                  <c:v>31179</c:v>
                </c:pt>
                <c:pt idx="448">
                  <c:v>33553</c:v>
                </c:pt>
                <c:pt idx="449">
                  <c:v>32997</c:v>
                </c:pt>
                <c:pt idx="450">
                  <c:v>31683</c:v>
                </c:pt>
                <c:pt idx="451">
                  <c:v>31334</c:v>
                </c:pt>
                <c:pt idx="452">
                  <c:v>30867</c:v>
                </c:pt>
                <c:pt idx="453">
                  <c:v>30873</c:v>
                </c:pt>
                <c:pt idx="454">
                  <c:v>30665</c:v>
                </c:pt>
                <c:pt idx="455">
                  <c:v>32146</c:v>
                </c:pt>
                <c:pt idx="456">
                  <c:v>31935</c:v>
                </c:pt>
                <c:pt idx="457">
                  <c:v>35052</c:v>
                </c:pt>
                <c:pt idx="458">
                  <c:v>32233</c:v>
                </c:pt>
                <c:pt idx="459">
                  <c:v>32225</c:v>
                </c:pt>
                <c:pt idx="460">
                  <c:v>31608</c:v>
                </c:pt>
                <c:pt idx="461">
                  <c:v>33170</c:v>
                </c:pt>
                <c:pt idx="462">
                  <c:v>31787</c:v>
                </c:pt>
                <c:pt idx="463">
                  <c:v>29369</c:v>
                </c:pt>
                <c:pt idx="464">
                  <c:v>29870</c:v>
                </c:pt>
                <c:pt idx="465">
                  <c:v>30504</c:v>
                </c:pt>
                <c:pt idx="466">
                  <c:v>30234</c:v>
                </c:pt>
                <c:pt idx="467">
                  <c:v>31408</c:v>
                </c:pt>
                <c:pt idx="468">
                  <c:v>32996</c:v>
                </c:pt>
                <c:pt idx="469">
                  <c:v>32072</c:v>
                </c:pt>
                <c:pt idx="470">
                  <c:v>30297</c:v>
                </c:pt>
                <c:pt idx="471">
                  <c:v>29318</c:v>
                </c:pt>
                <c:pt idx="472">
                  <c:v>30085</c:v>
                </c:pt>
                <c:pt idx="473">
                  <c:v>30237</c:v>
                </c:pt>
                <c:pt idx="474">
                  <c:v>29743</c:v>
                </c:pt>
                <c:pt idx="475">
                  <c:v>29500</c:v>
                </c:pt>
                <c:pt idx="476">
                  <c:v>28341</c:v>
                </c:pt>
                <c:pt idx="477">
                  <c:v>30199</c:v>
                </c:pt>
                <c:pt idx="478">
                  <c:v>28053</c:v>
                </c:pt>
                <c:pt idx="479">
                  <c:v>27795</c:v>
                </c:pt>
                <c:pt idx="480">
                  <c:v>28428</c:v>
                </c:pt>
                <c:pt idx="481">
                  <c:v>28758</c:v>
                </c:pt>
                <c:pt idx="482">
                  <c:v>28445</c:v>
                </c:pt>
                <c:pt idx="483">
                  <c:v>28027</c:v>
                </c:pt>
                <c:pt idx="484">
                  <c:v>27192</c:v>
                </c:pt>
                <c:pt idx="485">
                  <c:v>31546</c:v>
                </c:pt>
                <c:pt idx="486">
                  <c:v>31425</c:v>
                </c:pt>
                <c:pt idx="487">
                  <c:v>30219</c:v>
                </c:pt>
                <c:pt idx="488">
                  <c:v>30018</c:v>
                </c:pt>
                <c:pt idx="489">
                  <c:v>30115</c:v>
                </c:pt>
                <c:pt idx="490">
                  <c:v>30920</c:v>
                </c:pt>
                <c:pt idx="491">
                  <c:v>31496</c:v>
                </c:pt>
                <c:pt idx="492">
                  <c:v>32267</c:v>
                </c:pt>
                <c:pt idx="493">
                  <c:v>31949</c:v>
                </c:pt>
                <c:pt idx="494">
                  <c:v>29338</c:v>
                </c:pt>
                <c:pt idx="495">
                  <c:v>29741</c:v>
                </c:pt>
                <c:pt idx="496">
                  <c:v>30562</c:v>
                </c:pt>
                <c:pt idx="497">
                  <c:v>28853</c:v>
                </c:pt>
                <c:pt idx="498">
                  <c:v>28221</c:v>
                </c:pt>
                <c:pt idx="499">
                  <c:v>31193</c:v>
                </c:pt>
                <c:pt idx="500">
                  <c:v>29683</c:v>
                </c:pt>
                <c:pt idx="501">
                  <c:v>29799</c:v>
                </c:pt>
                <c:pt idx="502">
                  <c:v>28049</c:v>
                </c:pt>
                <c:pt idx="503">
                  <c:v>27349</c:v>
                </c:pt>
                <c:pt idx="504">
                  <c:v>26368</c:v>
                </c:pt>
                <c:pt idx="505">
                  <c:v>29947</c:v>
                </c:pt>
                <c:pt idx="506">
                  <c:v>29783</c:v>
                </c:pt>
                <c:pt idx="507">
                  <c:v>28034</c:v>
                </c:pt>
                <c:pt idx="508">
                  <c:v>27660</c:v>
                </c:pt>
                <c:pt idx="509">
                  <c:v>27368</c:v>
                </c:pt>
                <c:pt idx="510">
                  <c:v>26782</c:v>
                </c:pt>
                <c:pt idx="511">
                  <c:v>26428</c:v>
                </c:pt>
                <c:pt idx="512">
                  <c:v>26529</c:v>
                </c:pt>
                <c:pt idx="513">
                  <c:v>28177</c:v>
                </c:pt>
                <c:pt idx="514">
                  <c:v>27495</c:v>
                </c:pt>
                <c:pt idx="515">
                  <c:v>27870</c:v>
                </c:pt>
                <c:pt idx="516">
                  <c:v>28292</c:v>
                </c:pt>
                <c:pt idx="517">
                  <c:v>27243</c:v>
                </c:pt>
                <c:pt idx="518">
                  <c:v>26658</c:v>
                </c:pt>
                <c:pt idx="519">
                  <c:v>28495</c:v>
                </c:pt>
                <c:pt idx="520">
                  <c:v>29229</c:v>
                </c:pt>
                <c:pt idx="521">
                  <c:v>28833</c:v>
                </c:pt>
                <c:pt idx="522">
                  <c:v>29605</c:v>
                </c:pt>
                <c:pt idx="523">
                  <c:v>29166</c:v>
                </c:pt>
                <c:pt idx="524">
                  <c:v>31238</c:v>
                </c:pt>
                <c:pt idx="525">
                  <c:v>32274</c:v>
                </c:pt>
                <c:pt idx="526">
                  <c:v>29723</c:v>
                </c:pt>
                <c:pt idx="527">
                  <c:v>30465</c:v>
                </c:pt>
                <c:pt idx="528">
                  <c:v>29138</c:v>
                </c:pt>
                <c:pt idx="529">
                  <c:v>27439</c:v>
                </c:pt>
                <c:pt idx="530">
                  <c:v>26975</c:v>
                </c:pt>
                <c:pt idx="531">
                  <c:v>26350</c:v>
                </c:pt>
                <c:pt idx="532">
                  <c:v>26047</c:v>
                </c:pt>
                <c:pt idx="533">
                  <c:v>26392</c:v>
                </c:pt>
                <c:pt idx="534">
                  <c:v>26030</c:v>
                </c:pt>
                <c:pt idx="535">
                  <c:v>30297</c:v>
                </c:pt>
                <c:pt idx="536">
                  <c:v>29660</c:v>
                </c:pt>
                <c:pt idx="537">
                  <c:v>27792</c:v>
                </c:pt>
                <c:pt idx="538">
                  <c:v>27392</c:v>
                </c:pt>
                <c:pt idx="539">
                  <c:v>26166</c:v>
                </c:pt>
                <c:pt idx="540">
                  <c:v>25231</c:v>
                </c:pt>
                <c:pt idx="541">
                  <c:v>27928</c:v>
                </c:pt>
                <c:pt idx="542">
                  <c:v>26748</c:v>
                </c:pt>
                <c:pt idx="543">
                  <c:v>26060</c:v>
                </c:pt>
                <c:pt idx="544">
                  <c:v>27943</c:v>
                </c:pt>
                <c:pt idx="545">
                  <c:v>27283</c:v>
                </c:pt>
                <c:pt idx="546">
                  <c:v>26390</c:v>
                </c:pt>
                <c:pt idx="547">
                  <c:v>28071</c:v>
                </c:pt>
                <c:pt idx="548">
                  <c:v>28386</c:v>
                </c:pt>
                <c:pt idx="549">
                  <c:v>27820</c:v>
                </c:pt>
                <c:pt idx="550">
                  <c:v>27171</c:v>
                </c:pt>
                <c:pt idx="551">
                  <c:v>27816</c:v>
                </c:pt>
                <c:pt idx="552">
                  <c:v>27824</c:v>
                </c:pt>
                <c:pt idx="553">
                  <c:v>26405</c:v>
                </c:pt>
                <c:pt idx="554">
                  <c:v>27175</c:v>
                </c:pt>
                <c:pt idx="555">
                  <c:v>29651</c:v>
                </c:pt>
                <c:pt idx="556">
                  <c:v>28391</c:v>
                </c:pt>
                <c:pt idx="557">
                  <c:v>28508</c:v>
                </c:pt>
                <c:pt idx="558">
                  <c:v>28502</c:v>
                </c:pt>
                <c:pt idx="559">
                  <c:v>28091</c:v>
                </c:pt>
                <c:pt idx="560">
                  <c:v>27835</c:v>
                </c:pt>
                <c:pt idx="561">
                  <c:v>27963</c:v>
                </c:pt>
                <c:pt idx="562">
                  <c:v>28824</c:v>
                </c:pt>
                <c:pt idx="563">
                  <c:v>28095</c:v>
                </c:pt>
                <c:pt idx="564">
                  <c:v>28222</c:v>
                </c:pt>
                <c:pt idx="565">
                  <c:v>27995</c:v>
                </c:pt>
                <c:pt idx="566">
                  <c:v>27622</c:v>
                </c:pt>
                <c:pt idx="567">
                  <c:v>26558</c:v>
                </c:pt>
                <c:pt idx="568">
                  <c:v>28072</c:v>
                </c:pt>
                <c:pt idx="569">
                  <c:v>28879</c:v>
                </c:pt>
                <c:pt idx="570">
                  <c:v>27874</c:v>
                </c:pt>
                <c:pt idx="571">
                  <c:v>26945</c:v>
                </c:pt>
                <c:pt idx="572">
                  <c:v>27206</c:v>
                </c:pt>
                <c:pt idx="573">
                  <c:v>26383</c:v>
                </c:pt>
                <c:pt idx="574">
                  <c:v>30665</c:v>
                </c:pt>
                <c:pt idx="575">
                  <c:v>32142</c:v>
                </c:pt>
                <c:pt idx="576">
                  <c:v>32123</c:v>
                </c:pt>
                <c:pt idx="577">
                  <c:v>30938</c:v>
                </c:pt>
                <c:pt idx="578">
                  <c:v>32545</c:v>
                </c:pt>
                <c:pt idx="579">
                  <c:v>31262</c:v>
                </c:pt>
                <c:pt idx="580">
                  <c:v>31690</c:v>
                </c:pt>
                <c:pt idx="581">
                  <c:v>32864</c:v>
                </c:pt>
                <c:pt idx="582">
                  <c:v>32106</c:v>
                </c:pt>
                <c:pt idx="583">
                  <c:v>31226</c:v>
                </c:pt>
                <c:pt idx="584">
                  <c:v>30653</c:v>
                </c:pt>
                <c:pt idx="585">
                  <c:v>30880</c:v>
                </c:pt>
                <c:pt idx="586">
                  <c:v>30785</c:v>
                </c:pt>
                <c:pt idx="587">
                  <c:v>31480</c:v>
                </c:pt>
                <c:pt idx="588">
                  <c:v>31338</c:v>
                </c:pt>
                <c:pt idx="589">
                  <c:v>31813</c:v>
                </c:pt>
                <c:pt idx="590">
                  <c:v>31193</c:v>
                </c:pt>
                <c:pt idx="591">
                  <c:v>30760</c:v>
                </c:pt>
                <c:pt idx="592">
                  <c:v>29824</c:v>
                </c:pt>
                <c:pt idx="593">
                  <c:v>29598</c:v>
                </c:pt>
                <c:pt idx="594">
                  <c:v>29668</c:v>
                </c:pt>
                <c:pt idx="595">
                  <c:v>30641</c:v>
                </c:pt>
                <c:pt idx="596">
                  <c:v>30427</c:v>
                </c:pt>
                <c:pt idx="597">
                  <c:v>30783</c:v>
                </c:pt>
                <c:pt idx="598">
                  <c:v>29858</c:v>
                </c:pt>
                <c:pt idx="599">
                  <c:v>30365</c:v>
                </c:pt>
                <c:pt idx="600">
                  <c:v>30618</c:v>
                </c:pt>
                <c:pt idx="601">
                  <c:v>29678</c:v>
                </c:pt>
                <c:pt idx="602">
                  <c:v>29480</c:v>
                </c:pt>
                <c:pt idx="603">
                  <c:v>29971</c:v>
                </c:pt>
                <c:pt idx="604">
                  <c:v>29559</c:v>
                </c:pt>
                <c:pt idx="605">
                  <c:v>30962</c:v>
                </c:pt>
                <c:pt idx="606">
                  <c:v>31027</c:v>
                </c:pt>
                <c:pt idx="607">
                  <c:v>31911</c:v>
                </c:pt>
                <c:pt idx="608">
                  <c:v>31948</c:v>
                </c:pt>
                <c:pt idx="609">
                  <c:v>32649</c:v>
                </c:pt>
                <c:pt idx="610">
                  <c:v>33208</c:v>
                </c:pt>
                <c:pt idx="611">
                  <c:v>32263</c:v>
                </c:pt>
                <c:pt idx="612">
                  <c:v>31070</c:v>
                </c:pt>
                <c:pt idx="613">
                  <c:v>31519</c:v>
                </c:pt>
                <c:pt idx="614">
                  <c:v>30715</c:v>
                </c:pt>
                <c:pt idx="615">
                  <c:v>30829</c:v>
                </c:pt>
                <c:pt idx="616">
                  <c:v>29344</c:v>
                </c:pt>
                <c:pt idx="617">
                  <c:v>30615</c:v>
                </c:pt>
                <c:pt idx="618">
                  <c:v>30395</c:v>
                </c:pt>
                <c:pt idx="619">
                  <c:v>29936</c:v>
                </c:pt>
                <c:pt idx="620">
                  <c:v>30977</c:v>
                </c:pt>
                <c:pt idx="621">
                  <c:v>31545</c:v>
                </c:pt>
                <c:pt idx="622">
                  <c:v>30684</c:v>
                </c:pt>
                <c:pt idx="623">
                  <c:v>31283</c:v>
                </c:pt>
                <c:pt idx="624">
                  <c:v>31714</c:v>
                </c:pt>
                <c:pt idx="625">
                  <c:v>31654</c:v>
                </c:pt>
                <c:pt idx="626">
                  <c:v>32484</c:v>
                </c:pt>
                <c:pt idx="627">
                  <c:v>33526</c:v>
                </c:pt>
                <c:pt idx="628">
                  <c:v>33158</c:v>
                </c:pt>
                <c:pt idx="629">
                  <c:v>32665</c:v>
                </c:pt>
                <c:pt idx="630">
                  <c:v>32836</c:v>
                </c:pt>
                <c:pt idx="631">
                  <c:v>33036</c:v>
                </c:pt>
                <c:pt idx="632">
                  <c:v>31986</c:v>
                </c:pt>
                <c:pt idx="633">
                  <c:v>31648</c:v>
                </c:pt>
                <c:pt idx="634">
                  <c:v>30727</c:v>
                </c:pt>
                <c:pt idx="635">
                  <c:v>30062</c:v>
                </c:pt>
                <c:pt idx="636">
                  <c:v>29528</c:v>
                </c:pt>
                <c:pt idx="637">
                  <c:v>29386</c:v>
                </c:pt>
                <c:pt idx="638">
                  <c:v>29678</c:v>
                </c:pt>
                <c:pt idx="639">
                  <c:v>28947</c:v>
                </c:pt>
                <c:pt idx="640">
                  <c:v>28899</c:v>
                </c:pt>
                <c:pt idx="641">
                  <c:v>29326</c:v>
                </c:pt>
                <c:pt idx="642">
                  <c:v>28736</c:v>
                </c:pt>
                <c:pt idx="643">
                  <c:v>29582</c:v>
                </c:pt>
                <c:pt idx="644">
                  <c:v>28826</c:v>
                </c:pt>
                <c:pt idx="645">
                  <c:v>28399</c:v>
                </c:pt>
                <c:pt idx="646">
                  <c:v>28262</c:v>
                </c:pt>
                <c:pt idx="647">
                  <c:v>27303</c:v>
                </c:pt>
                <c:pt idx="648">
                  <c:v>28341</c:v>
                </c:pt>
                <c:pt idx="649">
                  <c:v>29020</c:v>
                </c:pt>
                <c:pt idx="650">
                  <c:v>28321</c:v>
                </c:pt>
                <c:pt idx="651">
                  <c:v>27665</c:v>
                </c:pt>
                <c:pt idx="652">
                  <c:v>28043</c:v>
                </c:pt>
                <c:pt idx="653">
                  <c:v>28139</c:v>
                </c:pt>
                <c:pt idx="654">
                  <c:v>28082</c:v>
                </c:pt>
                <c:pt idx="655">
                  <c:v>29726</c:v>
                </c:pt>
                <c:pt idx="656">
                  <c:v>29155</c:v>
                </c:pt>
                <c:pt idx="657">
                  <c:v>28459</c:v>
                </c:pt>
                <c:pt idx="658">
                  <c:v>29039</c:v>
                </c:pt>
                <c:pt idx="659">
                  <c:v>28307</c:v>
                </c:pt>
                <c:pt idx="660">
                  <c:v>28958</c:v>
                </c:pt>
                <c:pt idx="661">
                  <c:v>29159</c:v>
                </c:pt>
                <c:pt idx="662">
                  <c:v>29052</c:v>
                </c:pt>
                <c:pt idx="663">
                  <c:v>30668</c:v>
                </c:pt>
                <c:pt idx="664">
                  <c:v>30770</c:v>
                </c:pt>
                <c:pt idx="665">
                  <c:v>29781</c:v>
                </c:pt>
                <c:pt idx="666">
                  <c:v>29878</c:v>
                </c:pt>
                <c:pt idx="667">
                  <c:v>29639</c:v>
                </c:pt>
                <c:pt idx="668">
                  <c:v>30147</c:v>
                </c:pt>
                <c:pt idx="669">
                  <c:v>31530</c:v>
                </c:pt>
                <c:pt idx="670">
                  <c:v>29898</c:v>
                </c:pt>
                <c:pt idx="671">
                  <c:v>30185</c:v>
                </c:pt>
                <c:pt idx="672">
                  <c:v>30022</c:v>
                </c:pt>
                <c:pt idx="673">
                  <c:v>29518</c:v>
                </c:pt>
                <c:pt idx="674">
                  <c:v>30328</c:v>
                </c:pt>
                <c:pt idx="675">
                  <c:v>30384</c:v>
                </c:pt>
                <c:pt idx="676">
                  <c:v>29543</c:v>
                </c:pt>
                <c:pt idx="677">
                  <c:v>30165</c:v>
                </c:pt>
                <c:pt idx="678">
                  <c:v>30390</c:v>
                </c:pt>
                <c:pt idx="679">
                  <c:v>30675</c:v>
                </c:pt>
                <c:pt idx="680">
                  <c:v>29365</c:v>
                </c:pt>
                <c:pt idx="681">
                  <c:v>29099</c:v>
                </c:pt>
                <c:pt idx="682">
                  <c:v>29817</c:v>
                </c:pt>
                <c:pt idx="683">
                  <c:v>29387</c:v>
                </c:pt>
                <c:pt idx="684">
                  <c:v>28364</c:v>
                </c:pt>
                <c:pt idx="685">
                  <c:v>28997</c:v>
                </c:pt>
                <c:pt idx="686">
                  <c:v>29460</c:v>
                </c:pt>
                <c:pt idx="687">
                  <c:v>28690</c:v>
                </c:pt>
                <c:pt idx="688">
                  <c:v>27957</c:v>
                </c:pt>
                <c:pt idx="689">
                  <c:v>28491</c:v>
                </c:pt>
                <c:pt idx="690">
                  <c:v>28115</c:v>
                </c:pt>
                <c:pt idx="691">
                  <c:v>28501</c:v>
                </c:pt>
                <c:pt idx="692">
                  <c:v>29415</c:v>
                </c:pt>
                <c:pt idx="693">
                  <c:v>29077</c:v>
                </c:pt>
                <c:pt idx="694">
                  <c:v>28829</c:v>
                </c:pt>
                <c:pt idx="695">
                  <c:v>29340</c:v>
                </c:pt>
                <c:pt idx="696">
                  <c:v>29325</c:v>
                </c:pt>
                <c:pt idx="697">
                  <c:v>30078</c:v>
                </c:pt>
                <c:pt idx="698">
                  <c:v>30079</c:v>
                </c:pt>
                <c:pt idx="699">
                  <c:v>30700</c:v>
                </c:pt>
                <c:pt idx="700">
                  <c:v>29602</c:v>
                </c:pt>
                <c:pt idx="701">
                  <c:v>28760</c:v>
                </c:pt>
                <c:pt idx="702">
                  <c:v>29928</c:v>
                </c:pt>
                <c:pt idx="703">
                  <c:v>29622</c:v>
                </c:pt>
                <c:pt idx="704">
                  <c:v>30037</c:v>
                </c:pt>
                <c:pt idx="705">
                  <c:v>30182</c:v>
                </c:pt>
                <c:pt idx="706">
                  <c:v>33744</c:v>
                </c:pt>
                <c:pt idx="707">
                  <c:v>36400</c:v>
                </c:pt>
                <c:pt idx="708">
                  <c:v>43419</c:v>
                </c:pt>
                <c:pt idx="709">
                  <c:v>49243</c:v>
                </c:pt>
                <c:pt idx="710">
                  <c:v>54392</c:v>
                </c:pt>
                <c:pt idx="711">
                  <c:v>53491</c:v>
                </c:pt>
                <c:pt idx="712">
                  <c:v>52197</c:v>
                </c:pt>
                <c:pt idx="713">
                  <c:v>49753</c:v>
                </c:pt>
                <c:pt idx="714">
                  <c:v>46888</c:v>
                </c:pt>
                <c:pt idx="715">
                  <c:v>43889</c:v>
                </c:pt>
                <c:pt idx="716">
                  <c:v>42744</c:v>
                </c:pt>
                <c:pt idx="717">
                  <c:v>40979</c:v>
                </c:pt>
                <c:pt idx="718">
                  <c:v>39344</c:v>
                </c:pt>
                <c:pt idx="719">
                  <c:v>39932</c:v>
                </c:pt>
                <c:pt idx="720">
                  <c:v>40524</c:v>
                </c:pt>
                <c:pt idx="721">
                  <c:v>42777</c:v>
                </c:pt>
                <c:pt idx="722">
                  <c:v>44475</c:v>
                </c:pt>
                <c:pt idx="723">
                  <c:v>46173</c:v>
                </c:pt>
                <c:pt idx="724">
                  <c:v>44949</c:v>
                </c:pt>
                <c:pt idx="725">
                  <c:v>45246</c:v>
                </c:pt>
                <c:pt idx="726">
                  <c:v>46105</c:v>
                </c:pt>
                <c:pt idx="727">
                  <c:v>45796</c:v>
                </c:pt>
                <c:pt idx="728">
                  <c:v>44821</c:v>
                </c:pt>
                <c:pt idx="729">
                  <c:v>45138</c:v>
                </c:pt>
                <c:pt idx="730">
                  <c:v>43125</c:v>
                </c:pt>
                <c:pt idx="731">
                  <c:v>44369</c:v>
                </c:pt>
                <c:pt idx="732">
                  <c:v>43815</c:v>
                </c:pt>
                <c:pt idx="733">
                  <c:v>42777</c:v>
                </c:pt>
                <c:pt idx="734">
                  <c:v>43348</c:v>
                </c:pt>
                <c:pt idx="735">
                  <c:v>42792</c:v>
                </c:pt>
                <c:pt idx="736">
                  <c:v>42951</c:v>
                </c:pt>
                <c:pt idx="737">
                  <c:v>43739</c:v>
                </c:pt>
                <c:pt idx="738">
                  <c:v>42584</c:v>
                </c:pt>
                <c:pt idx="739">
                  <c:v>43619</c:v>
                </c:pt>
                <c:pt idx="740">
                  <c:v>43344</c:v>
                </c:pt>
                <c:pt idx="741">
                  <c:v>43418</c:v>
                </c:pt>
                <c:pt idx="742">
                  <c:v>44514</c:v>
                </c:pt>
                <c:pt idx="743">
                  <c:v>44355</c:v>
                </c:pt>
                <c:pt idx="744">
                  <c:v>44630</c:v>
                </c:pt>
                <c:pt idx="745">
                  <c:v>43910</c:v>
                </c:pt>
                <c:pt idx="746">
                  <c:v>44613</c:v>
                </c:pt>
                <c:pt idx="747">
                  <c:v>44082</c:v>
                </c:pt>
                <c:pt idx="748">
                  <c:v>43367</c:v>
                </c:pt>
                <c:pt idx="749">
                  <c:v>43141</c:v>
                </c:pt>
                <c:pt idx="750">
                  <c:v>42169</c:v>
                </c:pt>
                <c:pt idx="751">
                  <c:v>42937</c:v>
                </c:pt>
                <c:pt idx="752">
                  <c:v>42717</c:v>
                </c:pt>
                <c:pt idx="753">
                  <c:v>41355</c:v>
                </c:pt>
                <c:pt idx="754">
                  <c:v>42228</c:v>
                </c:pt>
                <c:pt idx="755">
                  <c:v>40925</c:v>
                </c:pt>
                <c:pt idx="756">
                  <c:v>41904</c:v>
                </c:pt>
                <c:pt idx="757">
                  <c:v>40278</c:v>
                </c:pt>
                <c:pt idx="758">
                  <c:v>40839</c:v>
                </c:pt>
                <c:pt idx="759">
                  <c:v>41655</c:v>
                </c:pt>
                <c:pt idx="760">
                  <c:v>41384</c:v>
                </c:pt>
                <c:pt idx="761">
                  <c:v>40597</c:v>
                </c:pt>
                <c:pt idx="762">
                  <c:v>41938</c:v>
                </c:pt>
                <c:pt idx="763">
                  <c:v>41956</c:v>
                </c:pt>
                <c:pt idx="764">
                  <c:v>42394</c:v>
                </c:pt>
                <c:pt idx="765">
                  <c:v>42817</c:v>
                </c:pt>
                <c:pt idx="766">
                  <c:v>41838</c:v>
                </c:pt>
                <c:pt idx="767">
                  <c:v>41808</c:v>
                </c:pt>
                <c:pt idx="768">
                  <c:v>41392</c:v>
                </c:pt>
                <c:pt idx="769">
                  <c:v>40202</c:v>
                </c:pt>
                <c:pt idx="770">
                  <c:v>39582</c:v>
                </c:pt>
                <c:pt idx="771">
                  <c:v>39724</c:v>
                </c:pt>
                <c:pt idx="772">
                  <c:v>40387</c:v>
                </c:pt>
                <c:pt idx="773">
                  <c:v>39343</c:v>
                </c:pt>
                <c:pt idx="774">
                  <c:v>39453</c:v>
                </c:pt>
                <c:pt idx="775">
                  <c:v>38979</c:v>
                </c:pt>
                <c:pt idx="776">
                  <c:v>39107</c:v>
                </c:pt>
                <c:pt idx="777">
                  <c:v>37640</c:v>
                </c:pt>
                <c:pt idx="778">
                  <c:v>38171</c:v>
                </c:pt>
                <c:pt idx="779">
                  <c:v>37137</c:v>
                </c:pt>
                <c:pt idx="780">
                  <c:v>36040</c:v>
                </c:pt>
                <c:pt idx="781">
                  <c:v>35456</c:v>
                </c:pt>
                <c:pt idx="782">
                  <c:v>34752</c:v>
                </c:pt>
                <c:pt idx="783">
                  <c:v>34234</c:v>
                </c:pt>
                <c:pt idx="784">
                  <c:v>34060</c:v>
                </c:pt>
                <c:pt idx="785">
                  <c:v>33868</c:v>
                </c:pt>
                <c:pt idx="786">
                  <c:v>33793</c:v>
                </c:pt>
                <c:pt idx="787">
                  <c:v>32986</c:v>
                </c:pt>
                <c:pt idx="788">
                  <c:v>32851</c:v>
                </c:pt>
                <c:pt idx="789">
                  <c:v>32342</c:v>
                </c:pt>
                <c:pt idx="790">
                  <c:v>31473</c:v>
                </c:pt>
                <c:pt idx="791">
                  <c:v>30359</c:v>
                </c:pt>
                <c:pt idx="792">
                  <c:v>30972</c:v>
                </c:pt>
                <c:pt idx="793">
                  <c:v>31110</c:v>
                </c:pt>
                <c:pt idx="794">
                  <c:v>29921</c:v>
                </c:pt>
                <c:pt idx="795">
                  <c:v>29936</c:v>
                </c:pt>
                <c:pt idx="796">
                  <c:v>30470</c:v>
                </c:pt>
                <c:pt idx="797">
                  <c:v>30536</c:v>
                </c:pt>
                <c:pt idx="798">
                  <c:v>30277</c:v>
                </c:pt>
                <c:pt idx="799">
                  <c:v>31753</c:v>
                </c:pt>
                <c:pt idx="800">
                  <c:v>31545</c:v>
                </c:pt>
                <c:pt idx="801">
                  <c:v>30224</c:v>
                </c:pt>
                <c:pt idx="802">
                  <c:v>30222</c:v>
                </c:pt>
                <c:pt idx="803">
                  <c:v>29557</c:v>
                </c:pt>
                <c:pt idx="804">
                  <c:v>30119</c:v>
                </c:pt>
                <c:pt idx="805">
                  <c:v>29556</c:v>
                </c:pt>
                <c:pt idx="806">
                  <c:v>29139</c:v>
                </c:pt>
                <c:pt idx="807">
                  <c:v>29959</c:v>
                </c:pt>
                <c:pt idx="808">
                  <c:v>30018</c:v>
                </c:pt>
                <c:pt idx="809">
                  <c:v>30847</c:v>
                </c:pt>
                <c:pt idx="810">
                  <c:v>31343</c:v>
                </c:pt>
                <c:pt idx="811">
                  <c:v>32962</c:v>
                </c:pt>
                <c:pt idx="812">
                  <c:v>36657</c:v>
                </c:pt>
                <c:pt idx="813">
                  <c:v>38757</c:v>
                </c:pt>
                <c:pt idx="814">
                  <c:v>40301</c:v>
                </c:pt>
                <c:pt idx="815">
                  <c:v>41538</c:v>
                </c:pt>
                <c:pt idx="816">
                  <c:v>42223</c:v>
                </c:pt>
                <c:pt idx="817">
                  <c:v>39361</c:v>
                </c:pt>
                <c:pt idx="818">
                  <c:v>37770</c:v>
                </c:pt>
                <c:pt idx="819">
                  <c:v>37862</c:v>
                </c:pt>
                <c:pt idx="820">
                  <c:v>35311</c:v>
                </c:pt>
                <c:pt idx="821">
                  <c:v>34136</c:v>
                </c:pt>
                <c:pt idx="822">
                  <c:v>35892</c:v>
                </c:pt>
                <c:pt idx="823">
                  <c:v>33002</c:v>
                </c:pt>
                <c:pt idx="824">
                  <c:v>32377</c:v>
                </c:pt>
                <c:pt idx="825">
                  <c:v>34465</c:v>
                </c:pt>
                <c:pt idx="826">
                  <c:v>33500</c:v>
                </c:pt>
                <c:pt idx="827">
                  <c:v>34023</c:v>
                </c:pt>
                <c:pt idx="828">
                  <c:v>33712</c:v>
                </c:pt>
                <c:pt idx="829">
                  <c:v>33618</c:v>
                </c:pt>
                <c:pt idx="830">
                  <c:v>33629</c:v>
                </c:pt>
                <c:pt idx="831">
                  <c:v>33438</c:v>
                </c:pt>
                <c:pt idx="832">
                  <c:v>32205</c:v>
                </c:pt>
                <c:pt idx="833">
                  <c:v>31343</c:v>
                </c:pt>
                <c:pt idx="834">
                  <c:v>31106</c:v>
                </c:pt>
                <c:pt idx="835">
                  <c:v>31167</c:v>
                </c:pt>
                <c:pt idx="836">
                  <c:v>29932</c:v>
                </c:pt>
                <c:pt idx="837">
                  <c:v>30638</c:v>
                </c:pt>
                <c:pt idx="838">
                  <c:v>30136</c:v>
                </c:pt>
                <c:pt idx="839">
                  <c:v>31975</c:v>
                </c:pt>
                <c:pt idx="840">
                  <c:v>30149</c:v>
                </c:pt>
                <c:pt idx="841">
                  <c:v>30376</c:v>
                </c:pt>
                <c:pt idx="842">
                  <c:v>29546</c:v>
                </c:pt>
                <c:pt idx="843">
                  <c:v>29641</c:v>
                </c:pt>
                <c:pt idx="844">
                  <c:v>30846</c:v>
                </c:pt>
                <c:pt idx="845">
                  <c:v>29358</c:v>
                </c:pt>
                <c:pt idx="846">
                  <c:v>30041</c:v>
                </c:pt>
                <c:pt idx="847">
                  <c:v>29192</c:v>
                </c:pt>
                <c:pt idx="848">
                  <c:v>31392</c:v>
                </c:pt>
                <c:pt idx="849">
                  <c:v>30634</c:v>
                </c:pt>
                <c:pt idx="850">
                  <c:v>29999</c:v>
                </c:pt>
                <c:pt idx="851">
                  <c:v>29564</c:v>
                </c:pt>
                <c:pt idx="852">
                  <c:v>29339</c:v>
                </c:pt>
                <c:pt idx="853">
                  <c:v>30242</c:v>
                </c:pt>
                <c:pt idx="854">
                  <c:v>30299</c:v>
                </c:pt>
                <c:pt idx="855">
                  <c:v>29224</c:v>
                </c:pt>
                <c:pt idx="856">
                  <c:v>29342</c:v>
                </c:pt>
                <c:pt idx="857">
                  <c:v>29975</c:v>
                </c:pt>
                <c:pt idx="858">
                  <c:v>29084</c:v>
                </c:pt>
                <c:pt idx="859">
                  <c:v>28890</c:v>
                </c:pt>
                <c:pt idx="860">
                  <c:v>28590</c:v>
                </c:pt>
                <c:pt idx="861">
                  <c:v>27785</c:v>
                </c:pt>
                <c:pt idx="862">
                  <c:v>27645</c:v>
                </c:pt>
                <c:pt idx="863">
                  <c:v>27909</c:v>
                </c:pt>
                <c:pt idx="864">
                  <c:v>28780</c:v>
                </c:pt>
                <c:pt idx="865">
                  <c:v>27956</c:v>
                </c:pt>
                <c:pt idx="866">
                  <c:v>27256</c:v>
                </c:pt>
                <c:pt idx="867">
                  <c:v>28083</c:v>
                </c:pt>
                <c:pt idx="868">
                  <c:v>27754</c:v>
                </c:pt>
                <c:pt idx="869">
                  <c:v>28988</c:v>
                </c:pt>
                <c:pt idx="870">
                  <c:v>29130</c:v>
                </c:pt>
                <c:pt idx="871">
                  <c:v>27402</c:v>
                </c:pt>
                <c:pt idx="872">
                  <c:v>27676</c:v>
                </c:pt>
                <c:pt idx="873">
                  <c:v>27259</c:v>
                </c:pt>
                <c:pt idx="874">
                  <c:v>27585</c:v>
                </c:pt>
                <c:pt idx="875">
                  <c:v>28575</c:v>
                </c:pt>
                <c:pt idx="876">
                  <c:v>28017</c:v>
                </c:pt>
                <c:pt idx="877">
                  <c:v>27747</c:v>
                </c:pt>
                <c:pt idx="878">
                  <c:v>27064</c:v>
                </c:pt>
                <c:pt idx="879">
                  <c:v>26896</c:v>
                </c:pt>
                <c:pt idx="880">
                  <c:v>27433</c:v>
                </c:pt>
                <c:pt idx="881">
                  <c:v>26403</c:v>
                </c:pt>
                <c:pt idx="882">
                  <c:v>25524</c:v>
                </c:pt>
                <c:pt idx="883">
                  <c:v>26420</c:v>
                </c:pt>
                <c:pt idx="884">
                  <c:v>27170</c:v>
                </c:pt>
                <c:pt idx="885">
                  <c:v>25288</c:v>
                </c:pt>
                <c:pt idx="886">
                  <c:v>26153</c:v>
                </c:pt>
                <c:pt idx="887">
                  <c:v>25877</c:v>
                </c:pt>
                <c:pt idx="888">
                  <c:v>25840</c:v>
                </c:pt>
                <c:pt idx="889">
                  <c:v>26856</c:v>
                </c:pt>
                <c:pt idx="890">
                  <c:v>26751</c:v>
                </c:pt>
                <c:pt idx="891">
                  <c:v>25795</c:v>
                </c:pt>
                <c:pt idx="892">
                  <c:v>26078</c:v>
                </c:pt>
                <c:pt idx="893">
                  <c:v>26362</c:v>
                </c:pt>
                <c:pt idx="894">
                  <c:v>25783</c:v>
                </c:pt>
                <c:pt idx="895">
                  <c:v>26076</c:v>
                </c:pt>
                <c:pt idx="896">
                  <c:v>27957</c:v>
                </c:pt>
                <c:pt idx="897">
                  <c:v>27363</c:v>
                </c:pt>
                <c:pt idx="898">
                  <c:v>26888</c:v>
                </c:pt>
                <c:pt idx="899">
                  <c:v>26567</c:v>
                </c:pt>
                <c:pt idx="900">
                  <c:v>26980</c:v>
                </c:pt>
                <c:pt idx="901">
                  <c:v>26807</c:v>
                </c:pt>
                <c:pt idx="902">
                  <c:v>26171</c:v>
                </c:pt>
                <c:pt idx="903">
                  <c:v>24970</c:v>
                </c:pt>
                <c:pt idx="904">
                  <c:v>24350</c:v>
                </c:pt>
                <c:pt idx="905">
                  <c:v>24967</c:v>
                </c:pt>
                <c:pt idx="906">
                  <c:v>24340</c:v>
                </c:pt>
                <c:pt idx="907">
                  <c:v>23903</c:v>
                </c:pt>
                <c:pt idx="908">
                  <c:v>24388</c:v>
                </c:pt>
                <c:pt idx="909">
                  <c:v>23008</c:v>
                </c:pt>
                <c:pt idx="910">
                  <c:v>24824</c:v>
                </c:pt>
                <c:pt idx="911">
                  <c:v>24676</c:v>
                </c:pt>
                <c:pt idx="912">
                  <c:v>25368</c:v>
                </c:pt>
                <c:pt idx="913">
                  <c:v>23981</c:v>
                </c:pt>
                <c:pt idx="914">
                  <c:v>23362</c:v>
                </c:pt>
                <c:pt idx="915">
                  <c:v>24062</c:v>
                </c:pt>
                <c:pt idx="916">
                  <c:v>25795</c:v>
                </c:pt>
                <c:pt idx="917">
                  <c:v>31609</c:v>
                </c:pt>
                <c:pt idx="918">
                  <c:v>39816</c:v>
                </c:pt>
                <c:pt idx="919">
                  <c:v>51679</c:v>
                </c:pt>
                <c:pt idx="920">
                  <c:v>63124</c:v>
                </c:pt>
                <c:pt idx="921">
                  <c:v>77260</c:v>
                </c:pt>
                <c:pt idx="922">
                  <c:v>88112</c:v>
                </c:pt>
                <c:pt idx="923">
                  <c:v>97962</c:v>
                </c:pt>
                <c:pt idx="924">
                  <c:v>110068</c:v>
                </c:pt>
                <c:pt idx="925">
                  <c:v>118672</c:v>
                </c:pt>
                <c:pt idx="926">
                  <c:v>142468</c:v>
                </c:pt>
                <c:pt idx="927">
                  <c:v>148912</c:v>
                </c:pt>
                <c:pt idx="928">
                  <c:v>153730</c:v>
                </c:pt>
                <c:pt idx="929">
                  <c:v>165227</c:v>
                </c:pt>
                <c:pt idx="930">
                  <c:v>173299</c:v>
                </c:pt>
                <c:pt idx="931">
                  <c:v>187986</c:v>
                </c:pt>
                <c:pt idx="932">
                  <c:v>192461</c:v>
                </c:pt>
                <c:pt idx="933">
                  <c:v>200910</c:v>
                </c:pt>
                <c:pt idx="934">
                  <c:v>209412</c:v>
                </c:pt>
                <c:pt idx="935">
                  <c:v>220198</c:v>
                </c:pt>
                <c:pt idx="936">
                  <c:v>228080</c:v>
                </c:pt>
                <c:pt idx="937">
                  <c:v>222345</c:v>
                </c:pt>
                <c:pt idx="938">
                  <c:v>219218</c:v>
                </c:pt>
                <c:pt idx="939">
                  <c:v>218184</c:v>
                </c:pt>
                <c:pt idx="940">
                  <c:v>217285</c:v>
                </c:pt>
                <c:pt idx="941">
                  <c:v>212854</c:v>
                </c:pt>
                <c:pt idx="942">
                  <c:v>220943</c:v>
                </c:pt>
                <c:pt idx="943">
                  <c:v>229136</c:v>
                </c:pt>
                <c:pt idx="944">
                  <c:v>263359</c:v>
                </c:pt>
                <c:pt idx="945">
                  <c:v>351118</c:v>
                </c:pt>
                <c:pt idx="946">
                  <c:v>529840</c:v>
                </c:pt>
                <c:pt idx="947">
                  <c:v>905084</c:v>
                </c:pt>
                <c:pt idx="948">
                  <c:v>1361969</c:v>
                </c:pt>
                <c:pt idx="949">
                  <c:v>1942899</c:v>
                </c:pt>
                <c:pt idx="950">
                  <c:v>2752613</c:v>
                </c:pt>
                <c:pt idx="951">
                  <c:v>3753762</c:v>
                </c:pt>
                <c:pt idx="952">
                  <c:v>4909890</c:v>
                </c:pt>
                <c:pt idx="953">
                  <c:v>6456350</c:v>
                </c:pt>
                <c:pt idx="954">
                  <c:v>7892569</c:v>
                </c:pt>
                <c:pt idx="955">
                  <c:v>9248509</c:v>
                </c:pt>
                <c:pt idx="956">
                  <c:v>10476068</c:v>
                </c:pt>
                <c:pt idx="957">
                  <c:v>10391353</c:v>
                </c:pt>
                <c:pt idx="958">
                  <c:v>7561698</c:v>
                </c:pt>
                <c:pt idx="959">
                  <c:v>4070792</c:v>
                </c:pt>
                <c:pt idx="960">
                  <c:v>2110692</c:v>
                </c:pt>
                <c:pt idx="961">
                  <c:v>1311552</c:v>
                </c:pt>
                <c:pt idx="962">
                  <c:v>995416</c:v>
                </c:pt>
                <c:pt idx="963">
                  <c:v>845658</c:v>
                </c:pt>
                <c:pt idx="964">
                  <c:v>784468</c:v>
                </c:pt>
                <c:pt idx="965">
                  <c:v>688721</c:v>
                </c:pt>
                <c:pt idx="966">
                  <c:v>613539</c:v>
                </c:pt>
                <c:pt idx="967">
                  <c:v>583349</c:v>
                </c:pt>
                <c:pt idx="968">
                  <c:v>526653</c:v>
                </c:pt>
                <c:pt idx="969">
                  <c:v>487724</c:v>
                </c:pt>
                <c:pt idx="970">
                  <c:v>453984</c:v>
                </c:pt>
                <c:pt idx="971">
                  <c:v>428084</c:v>
                </c:pt>
                <c:pt idx="972">
                  <c:v>406763</c:v>
                </c:pt>
                <c:pt idx="973">
                  <c:v>404844</c:v>
                </c:pt>
                <c:pt idx="974">
                  <c:v>377914</c:v>
                </c:pt>
                <c:pt idx="975">
                  <c:v>361668</c:v>
                </c:pt>
                <c:pt idx="976">
                  <c:v>346114</c:v>
                </c:pt>
                <c:pt idx="977">
                  <c:v>339666</c:v>
                </c:pt>
                <c:pt idx="978">
                  <c:v>330839</c:v>
                </c:pt>
                <c:pt idx="979">
                  <c:v>321182</c:v>
                </c:pt>
                <c:pt idx="980">
                  <c:v>319944</c:v>
                </c:pt>
                <c:pt idx="981">
                  <c:v>324025</c:v>
                </c:pt>
                <c:pt idx="982">
                  <c:v>308948</c:v>
                </c:pt>
                <c:pt idx="983">
                  <c:v>298600</c:v>
                </c:pt>
                <c:pt idx="984">
                  <c:v>303731</c:v>
                </c:pt>
                <c:pt idx="985">
                  <c:v>291649</c:v>
                </c:pt>
                <c:pt idx="986">
                  <c:v>286241</c:v>
                </c:pt>
                <c:pt idx="987">
                  <c:v>277341</c:v>
                </c:pt>
                <c:pt idx="988">
                  <c:v>264270</c:v>
                </c:pt>
                <c:pt idx="989">
                  <c:v>280215</c:v>
                </c:pt>
                <c:pt idx="990">
                  <c:v>281258</c:v>
                </c:pt>
                <c:pt idx="991">
                  <c:v>268660</c:v>
                </c:pt>
                <c:pt idx="992">
                  <c:v>255318</c:v>
                </c:pt>
                <c:pt idx="993">
                  <c:v>242208</c:v>
                </c:pt>
                <c:pt idx="994">
                  <c:v>226519</c:v>
                </c:pt>
                <c:pt idx="995">
                  <c:v>213846</c:v>
                </c:pt>
                <c:pt idx="996">
                  <c:v>208794</c:v>
                </c:pt>
                <c:pt idx="997">
                  <c:v>207497</c:v>
                </c:pt>
                <c:pt idx="998">
                  <c:v>206593</c:v>
                </c:pt>
                <c:pt idx="999">
                  <c:v>204346</c:v>
                </c:pt>
                <c:pt idx="1000">
                  <c:v>210530</c:v>
                </c:pt>
                <c:pt idx="1001">
                  <c:v>220904</c:v>
                </c:pt>
                <c:pt idx="1002">
                  <c:v>225132</c:v>
                </c:pt>
                <c:pt idx="1003">
                  <c:v>227014</c:v>
                </c:pt>
                <c:pt idx="1004">
                  <c:v>231409</c:v>
                </c:pt>
                <c:pt idx="1005">
                  <c:v>228646</c:v>
                </c:pt>
                <c:pt idx="1006">
                  <c:v>219282</c:v>
                </c:pt>
                <c:pt idx="1007">
                  <c:v>215774</c:v>
                </c:pt>
                <c:pt idx="1008">
                  <c:v>207776</c:v>
                </c:pt>
                <c:pt idx="1009">
                  <c:v>197825</c:v>
                </c:pt>
                <c:pt idx="1010">
                  <c:v>193829</c:v>
                </c:pt>
                <c:pt idx="1011">
                  <c:v>194370</c:v>
                </c:pt>
                <c:pt idx="1012">
                  <c:v>179222</c:v>
                </c:pt>
                <c:pt idx="1013">
                  <c:v>170659</c:v>
                </c:pt>
                <c:pt idx="1014">
                  <c:v>168472</c:v>
                </c:pt>
                <c:pt idx="1015">
                  <c:v>165571</c:v>
                </c:pt>
                <c:pt idx="1016">
                  <c:v>160659</c:v>
                </c:pt>
                <c:pt idx="1017">
                  <c:v>161548</c:v>
                </c:pt>
                <c:pt idx="1018">
                  <c:v>158177</c:v>
                </c:pt>
                <c:pt idx="1019">
                  <c:v>152608</c:v>
                </c:pt>
                <c:pt idx="1020">
                  <c:v>148124</c:v>
                </c:pt>
                <c:pt idx="1021">
                  <c:v>144568</c:v>
                </c:pt>
                <c:pt idx="1022">
                  <c:v>153485</c:v>
                </c:pt>
                <c:pt idx="1023">
                  <c:v>144744</c:v>
                </c:pt>
                <c:pt idx="1024">
                  <c:v>137589</c:v>
                </c:pt>
                <c:pt idx="1025">
                  <c:v>137912</c:v>
                </c:pt>
                <c:pt idx="1026">
                  <c:v>136124</c:v>
                </c:pt>
                <c:pt idx="1027">
                  <c:v>132903</c:v>
                </c:pt>
                <c:pt idx="1028">
                  <c:v>134647</c:v>
                </c:pt>
                <c:pt idx="1029">
                  <c:v>136632</c:v>
                </c:pt>
                <c:pt idx="1030">
                  <c:v>130858</c:v>
                </c:pt>
                <c:pt idx="1031">
                  <c:v>128026</c:v>
                </c:pt>
                <c:pt idx="1032">
                  <c:v>129969</c:v>
                </c:pt>
                <c:pt idx="1033">
                  <c:v>125196</c:v>
                </c:pt>
                <c:pt idx="1034">
                  <c:v>127590</c:v>
                </c:pt>
                <c:pt idx="1035">
                  <c:v>124382</c:v>
                </c:pt>
                <c:pt idx="1036">
                  <c:v>121889</c:v>
                </c:pt>
                <c:pt idx="1037">
                  <c:v>121074</c:v>
                </c:pt>
                <c:pt idx="1038">
                  <c:v>120613</c:v>
                </c:pt>
                <c:pt idx="1039">
                  <c:v>119513</c:v>
                </c:pt>
                <c:pt idx="1040">
                  <c:v>115503</c:v>
                </c:pt>
                <c:pt idx="1041">
                  <c:v>133613</c:v>
                </c:pt>
                <c:pt idx="1042">
                  <c:v>130105</c:v>
                </c:pt>
                <c:pt idx="1043">
                  <c:v>126958</c:v>
                </c:pt>
                <c:pt idx="1044">
                  <c:v>123608</c:v>
                </c:pt>
                <c:pt idx="1045">
                  <c:v>116040</c:v>
                </c:pt>
                <c:pt idx="1046">
                  <c:v>116079</c:v>
                </c:pt>
                <c:pt idx="1047">
                  <c:v>115533</c:v>
                </c:pt>
                <c:pt idx="1048">
                  <c:v>119943</c:v>
                </c:pt>
                <c:pt idx="1049">
                  <c:v>115977</c:v>
                </c:pt>
                <c:pt idx="1050">
                  <c:v>112894</c:v>
                </c:pt>
                <c:pt idx="1051">
                  <c:v>112664</c:v>
                </c:pt>
                <c:pt idx="1052">
                  <c:v>117526</c:v>
                </c:pt>
                <c:pt idx="1053">
                  <c:v>114153</c:v>
                </c:pt>
                <c:pt idx="1054">
                  <c:v>113123</c:v>
                </c:pt>
                <c:pt idx="1055">
                  <c:v>112823</c:v>
                </c:pt>
                <c:pt idx="1056">
                  <c:v>111734</c:v>
                </c:pt>
                <c:pt idx="1057">
                  <c:v>111121</c:v>
                </c:pt>
                <c:pt idx="1058">
                  <c:v>113554</c:v>
                </c:pt>
                <c:pt idx="1059">
                  <c:v>116838</c:v>
                </c:pt>
                <c:pt idx="1060">
                  <c:v>114750</c:v>
                </c:pt>
                <c:pt idx="1061">
                  <c:v>117953</c:v>
                </c:pt>
                <c:pt idx="1062">
                  <c:v>116676</c:v>
                </c:pt>
                <c:pt idx="1063">
                  <c:v>116224</c:v>
                </c:pt>
                <c:pt idx="1064">
                  <c:v>116815</c:v>
                </c:pt>
                <c:pt idx="1065">
                  <c:v>117485</c:v>
                </c:pt>
                <c:pt idx="1066">
                  <c:v>114444</c:v>
                </c:pt>
                <c:pt idx="1067">
                  <c:v>116668</c:v>
                </c:pt>
                <c:pt idx="1068">
                  <c:v>112690</c:v>
                </c:pt>
                <c:pt idx="1069">
                  <c:v>105839</c:v>
                </c:pt>
                <c:pt idx="1070">
                  <c:v>105877</c:v>
                </c:pt>
                <c:pt idx="1071">
                  <c:v>101324</c:v>
                </c:pt>
                <c:pt idx="1072">
                  <c:v>100684</c:v>
                </c:pt>
                <c:pt idx="1073">
                  <c:v>101585</c:v>
                </c:pt>
                <c:pt idx="1074">
                  <c:v>100336</c:v>
                </c:pt>
                <c:pt idx="1075">
                  <c:v>98625</c:v>
                </c:pt>
                <c:pt idx="1076">
                  <c:v>94142</c:v>
                </c:pt>
                <c:pt idx="1077">
                  <c:v>95768</c:v>
                </c:pt>
                <c:pt idx="1078">
                  <c:v>97437</c:v>
                </c:pt>
                <c:pt idx="1079">
                  <c:v>98663</c:v>
                </c:pt>
                <c:pt idx="1080">
                  <c:v>112719</c:v>
                </c:pt>
                <c:pt idx="1081">
                  <c:v>113349</c:v>
                </c:pt>
                <c:pt idx="1082">
                  <c:v>113510</c:v>
                </c:pt>
                <c:pt idx="1083">
                  <c:v>113733</c:v>
                </c:pt>
                <c:pt idx="1084">
                  <c:v>113341</c:v>
                </c:pt>
                <c:pt idx="1085">
                  <c:v>113715</c:v>
                </c:pt>
                <c:pt idx="1086">
                  <c:v>114071</c:v>
                </c:pt>
                <c:pt idx="1087">
                  <c:v>111472</c:v>
                </c:pt>
                <c:pt idx="1088">
                  <c:v>109652</c:v>
                </c:pt>
                <c:pt idx="1089">
                  <c:v>111205</c:v>
                </c:pt>
                <c:pt idx="1090">
                  <c:v>105636</c:v>
                </c:pt>
                <c:pt idx="1091">
                  <c:v>104359</c:v>
                </c:pt>
                <c:pt idx="1092">
                  <c:v>101792</c:v>
                </c:pt>
                <c:pt idx="1093">
                  <c:v>96812</c:v>
                </c:pt>
                <c:pt idx="1094">
                  <c:v>95833</c:v>
                </c:pt>
                <c:pt idx="1095">
                  <c:v>94255</c:v>
                </c:pt>
                <c:pt idx="1096">
                  <c:v>91494</c:v>
                </c:pt>
                <c:pt idx="1097">
                  <c:v>90301</c:v>
                </c:pt>
                <c:pt idx="1098">
                  <c:v>88593</c:v>
                </c:pt>
                <c:pt idx="1099">
                  <c:v>86335</c:v>
                </c:pt>
                <c:pt idx="1100">
                  <c:v>85184</c:v>
                </c:pt>
                <c:pt idx="1101">
                  <c:v>83697</c:v>
                </c:pt>
                <c:pt idx="1102">
                  <c:v>80477</c:v>
                </c:pt>
                <c:pt idx="1103">
                  <c:v>80772</c:v>
                </c:pt>
                <c:pt idx="1104">
                  <c:v>79876</c:v>
                </c:pt>
                <c:pt idx="1105">
                  <c:v>79334</c:v>
                </c:pt>
                <c:pt idx="1106">
                  <c:v>80244</c:v>
                </c:pt>
                <c:pt idx="1107">
                  <c:v>79013</c:v>
                </c:pt>
                <c:pt idx="1108">
                  <c:v>78193</c:v>
                </c:pt>
                <c:pt idx="1109">
                  <c:v>76400</c:v>
                </c:pt>
                <c:pt idx="1110">
                  <c:v>75265</c:v>
                </c:pt>
                <c:pt idx="1111">
                  <c:v>71212</c:v>
                </c:pt>
                <c:pt idx="1112">
                  <c:v>72173</c:v>
                </c:pt>
                <c:pt idx="1113">
                  <c:v>71760</c:v>
                </c:pt>
                <c:pt idx="1114">
                  <c:v>69995</c:v>
                </c:pt>
                <c:pt idx="1115">
                  <c:v>68685</c:v>
                </c:pt>
                <c:pt idx="1116">
                  <c:v>70168</c:v>
                </c:pt>
                <c:pt idx="1117">
                  <c:v>68380</c:v>
                </c:pt>
                <c:pt idx="1118">
                  <c:v>67406</c:v>
                </c:pt>
                <c:pt idx="1119">
                  <c:v>67453</c:v>
                </c:pt>
                <c:pt idx="1120">
                  <c:v>68182</c:v>
                </c:pt>
                <c:pt idx="1121">
                  <c:v>64170</c:v>
                </c:pt>
                <c:pt idx="1122">
                  <c:v>66672</c:v>
                </c:pt>
                <c:pt idx="1123">
                  <c:v>65239</c:v>
                </c:pt>
                <c:pt idx="1124">
                  <c:v>64122</c:v>
                </c:pt>
                <c:pt idx="1125">
                  <c:v>62782</c:v>
                </c:pt>
                <c:pt idx="1126">
                  <c:v>63917</c:v>
                </c:pt>
                <c:pt idx="1127">
                  <c:v>65196</c:v>
                </c:pt>
                <c:pt idx="1128">
                  <c:v>62647</c:v>
                </c:pt>
                <c:pt idx="1129">
                  <c:v>60521</c:v>
                </c:pt>
                <c:pt idx="1130">
                  <c:v>60372</c:v>
                </c:pt>
                <c:pt idx="1131">
                  <c:v>61128</c:v>
                </c:pt>
                <c:pt idx="1132">
                  <c:v>60066</c:v>
                </c:pt>
                <c:pt idx="1133">
                  <c:v>59945</c:v>
                </c:pt>
                <c:pt idx="1134">
                  <c:v>60903</c:v>
                </c:pt>
                <c:pt idx="1135">
                  <c:v>60541</c:v>
                </c:pt>
                <c:pt idx="1136">
                  <c:v>59285</c:v>
                </c:pt>
                <c:pt idx="1137">
                  <c:v>61343</c:v>
                </c:pt>
                <c:pt idx="1138">
                  <c:v>64692</c:v>
                </c:pt>
                <c:pt idx="1139">
                  <c:v>63082</c:v>
                </c:pt>
                <c:pt idx="1140">
                  <c:v>65371</c:v>
                </c:pt>
                <c:pt idx="1141">
                  <c:v>63503</c:v>
                </c:pt>
                <c:pt idx="1142">
                  <c:v>62754</c:v>
                </c:pt>
                <c:pt idx="1143">
                  <c:v>68411</c:v>
                </c:pt>
                <c:pt idx="1144">
                  <c:v>65390</c:v>
                </c:pt>
                <c:pt idx="1145">
                  <c:v>63298</c:v>
                </c:pt>
                <c:pt idx="1146">
                  <c:v>63908</c:v>
                </c:pt>
                <c:pt idx="1147">
                  <c:v>60088</c:v>
                </c:pt>
                <c:pt idx="1148">
                  <c:v>59723</c:v>
                </c:pt>
                <c:pt idx="1149">
                  <c:v>61425</c:v>
                </c:pt>
                <c:pt idx="1150">
                  <c:v>60942</c:v>
                </c:pt>
                <c:pt idx="1151">
                  <c:v>61690</c:v>
                </c:pt>
                <c:pt idx="1152">
                  <c:v>62250</c:v>
                </c:pt>
                <c:pt idx="1153">
                  <c:v>62258</c:v>
                </c:pt>
                <c:pt idx="1154">
                  <c:v>71494</c:v>
                </c:pt>
                <c:pt idx="1155">
                  <c:v>71399</c:v>
                </c:pt>
                <c:pt idx="1156">
                  <c:v>74798</c:v>
                </c:pt>
                <c:pt idx="1157">
                  <c:v>75223</c:v>
                </c:pt>
                <c:pt idx="1158">
                  <c:v>75722</c:v>
                </c:pt>
                <c:pt idx="1159">
                  <c:v>78513</c:v>
                </c:pt>
                <c:pt idx="1160">
                  <c:v>75419</c:v>
                </c:pt>
                <c:pt idx="1161">
                  <c:v>74541</c:v>
                </c:pt>
                <c:pt idx="1162">
                  <c:v>74511</c:v>
                </c:pt>
                <c:pt idx="1163">
                  <c:v>71609</c:v>
                </c:pt>
                <c:pt idx="1164">
                  <c:v>70243</c:v>
                </c:pt>
                <c:pt idx="1165">
                  <c:v>67874</c:v>
                </c:pt>
                <c:pt idx="1166">
                  <c:v>67111</c:v>
                </c:pt>
                <c:pt idx="1167">
                  <c:v>63997</c:v>
                </c:pt>
                <c:pt idx="1168">
                  <c:v>64243</c:v>
                </c:pt>
                <c:pt idx="1169">
                  <c:v>65655</c:v>
                </c:pt>
                <c:pt idx="1170">
                  <c:v>65411</c:v>
                </c:pt>
                <c:pt idx="1171">
                  <c:v>65597</c:v>
                </c:pt>
                <c:pt idx="1172">
                  <c:v>67990</c:v>
                </c:pt>
                <c:pt idx="1173">
                  <c:v>67125</c:v>
                </c:pt>
                <c:pt idx="1174">
                  <c:v>67688</c:v>
                </c:pt>
                <c:pt idx="1175">
                  <c:v>67680</c:v>
                </c:pt>
                <c:pt idx="1176">
                  <c:v>68154</c:v>
                </c:pt>
                <c:pt idx="1177">
                  <c:v>68835</c:v>
                </c:pt>
                <c:pt idx="1178">
                  <c:v>67381</c:v>
                </c:pt>
                <c:pt idx="1179">
                  <c:v>66895</c:v>
                </c:pt>
                <c:pt idx="1180">
                  <c:v>70505</c:v>
                </c:pt>
                <c:pt idx="1181">
                  <c:v>69059</c:v>
                </c:pt>
                <c:pt idx="1182">
                  <c:v>71866</c:v>
                </c:pt>
                <c:pt idx="1183">
                  <c:v>75106</c:v>
                </c:pt>
                <c:pt idx="1184">
                  <c:v>71753</c:v>
                </c:pt>
                <c:pt idx="1185">
                  <c:v>74023</c:v>
                </c:pt>
                <c:pt idx="1186">
                  <c:v>76286</c:v>
                </c:pt>
                <c:pt idx="1187">
                  <c:v>71922</c:v>
                </c:pt>
                <c:pt idx="1188">
                  <c:v>72698</c:v>
                </c:pt>
                <c:pt idx="1189">
                  <c:v>69237</c:v>
                </c:pt>
                <c:pt idx="1190">
                  <c:v>67383</c:v>
                </c:pt>
                <c:pt idx="1191">
                  <c:v>67955</c:v>
                </c:pt>
                <c:pt idx="1192">
                  <c:v>64829</c:v>
                </c:pt>
                <c:pt idx="1193">
                  <c:v>64187</c:v>
                </c:pt>
                <c:pt idx="1194">
                  <c:v>64191</c:v>
                </c:pt>
                <c:pt idx="1195">
                  <c:v>63010</c:v>
                </c:pt>
                <c:pt idx="1196">
                  <c:v>65320</c:v>
                </c:pt>
                <c:pt idx="1197">
                  <c:v>68739</c:v>
                </c:pt>
                <c:pt idx="1198">
                  <c:v>65457</c:v>
                </c:pt>
                <c:pt idx="1199">
                  <c:v>64954</c:v>
                </c:pt>
                <c:pt idx="1200">
                  <c:v>63249</c:v>
                </c:pt>
                <c:pt idx="1201">
                  <c:v>67403</c:v>
                </c:pt>
                <c:pt idx="1202">
                  <c:v>65911</c:v>
                </c:pt>
                <c:pt idx="1203">
                  <c:v>68974</c:v>
                </c:pt>
                <c:pt idx="1204">
                  <c:v>74115</c:v>
                </c:pt>
                <c:pt idx="1205">
                  <c:v>74735</c:v>
                </c:pt>
                <c:pt idx="1206">
                  <c:v>80846</c:v>
                </c:pt>
                <c:pt idx="1207">
                  <c:v>81158</c:v>
                </c:pt>
                <c:pt idx="1208">
                  <c:v>80773</c:v>
                </c:pt>
                <c:pt idx="1209">
                  <c:v>81992</c:v>
                </c:pt>
                <c:pt idx="1210">
                  <c:v>76689</c:v>
                </c:pt>
                <c:pt idx="1211">
                  <c:v>78518</c:v>
                </c:pt>
                <c:pt idx="1212">
                  <c:v>77304</c:v>
                </c:pt>
                <c:pt idx="1213">
                  <c:v>68797</c:v>
                </c:pt>
                <c:pt idx="1214">
                  <c:v>62939</c:v>
                </c:pt>
                <c:pt idx="1215">
                  <c:v>57228</c:v>
                </c:pt>
                <c:pt idx="1216">
                  <c:v>52504</c:v>
                </c:pt>
                <c:pt idx="1217">
                  <c:v>50195</c:v>
                </c:pt>
                <c:pt idx="1218">
                  <c:v>49233</c:v>
                </c:pt>
                <c:pt idx="1219">
                  <c:v>49387</c:v>
                </c:pt>
                <c:pt idx="1220">
                  <c:v>49771</c:v>
                </c:pt>
                <c:pt idx="1221">
                  <c:v>49586</c:v>
                </c:pt>
                <c:pt idx="1222">
                  <c:v>46907</c:v>
                </c:pt>
                <c:pt idx="1223">
                  <c:v>48998</c:v>
                </c:pt>
                <c:pt idx="1224">
                  <c:v>49576</c:v>
                </c:pt>
                <c:pt idx="1225">
                  <c:v>52666</c:v>
                </c:pt>
                <c:pt idx="1226">
                  <c:v>53145</c:v>
                </c:pt>
                <c:pt idx="1227">
                  <c:v>52532</c:v>
                </c:pt>
                <c:pt idx="1228">
                  <c:v>53047</c:v>
                </c:pt>
                <c:pt idx="1229">
                  <c:v>53376</c:v>
                </c:pt>
                <c:pt idx="1230">
                  <c:v>55801</c:v>
                </c:pt>
                <c:pt idx="1231">
                  <c:v>54145</c:v>
                </c:pt>
                <c:pt idx="1232">
                  <c:v>53408</c:v>
                </c:pt>
                <c:pt idx="1233">
                  <c:v>51249</c:v>
                </c:pt>
                <c:pt idx="1234">
                  <c:v>54912</c:v>
                </c:pt>
                <c:pt idx="1235">
                  <c:v>55887</c:v>
                </c:pt>
                <c:pt idx="1236">
                  <c:v>56518</c:v>
                </c:pt>
                <c:pt idx="1237">
                  <c:v>58595</c:v>
                </c:pt>
                <c:pt idx="1238">
                  <c:v>61636</c:v>
                </c:pt>
                <c:pt idx="1239">
                  <c:v>64287</c:v>
                </c:pt>
                <c:pt idx="1240">
                  <c:v>67836</c:v>
                </c:pt>
                <c:pt idx="1241">
                  <c:v>83168</c:v>
                </c:pt>
                <c:pt idx="1242">
                  <c:v>95423</c:v>
                </c:pt>
                <c:pt idx="1243">
                  <c:v>103511</c:v>
                </c:pt>
                <c:pt idx="1244">
                  <c:v>112815</c:v>
                </c:pt>
                <c:pt idx="1245">
                  <c:v>123219</c:v>
                </c:pt>
                <c:pt idx="1246">
                  <c:v>134792</c:v>
                </c:pt>
                <c:pt idx="1247">
                  <c:v>152175</c:v>
                </c:pt>
                <c:pt idx="1248">
                  <c:v>148702</c:v>
                </c:pt>
                <c:pt idx="1249">
                  <c:v>155183</c:v>
                </c:pt>
                <c:pt idx="1250">
                  <c:v>139247</c:v>
                </c:pt>
                <c:pt idx="1251">
                  <c:v>140532</c:v>
                </c:pt>
                <c:pt idx="1252">
                  <c:v>116958</c:v>
                </c:pt>
                <c:pt idx="1253">
                  <c:v>90212</c:v>
                </c:pt>
                <c:pt idx="1254">
                  <c:v>72293</c:v>
                </c:pt>
                <c:pt idx="1255">
                  <c:v>60942</c:v>
                </c:pt>
                <c:pt idx="1256">
                  <c:v>57049</c:v>
                </c:pt>
                <c:pt idx="1257">
                  <c:v>51367</c:v>
                </c:pt>
                <c:pt idx="1258">
                  <c:v>50187</c:v>
                </c:pt>
                <c:pt idx="1259">
                  <c:v>48588</c:v>
                </c:pt>
                <c:pt idx="1260">
                  <c:v>49924</c:v>
                </c:pt>
                <c:pt idx="1261">
                  <c:v>51049</c:v>
                </c:pt>
                <c:pt idx="1262">
                  <c:v>54450</c:v>
                </c:pt>
                <c:pt idx="1263">
                  <c:v>55855</c:v>
                </c:pt>
                <c:pt idx="1264">
                  <c:v>56821</c:v>
                </c:pt>
                <c:pt idx="1265">
                  <c:v>58678</c:v>
                </c:pt>
                <c:pt idx="1266">
                  <c:v>60423</c:v>
                </c:pt>
                <c:pt idx="1267">
                  <c:v>61727</c:v>
                </c:pt>
                <c:pt idx="1268">
                  <c:v>61432</c:v>
                </c:pt>
                <c:pt idx="1269">
                  <c:v>59763</c:v>
                </c:pt>
                <c:pt idx="1270">
                  <c:v>57764</c:v>
                </c:pt>
                <c:pt idx="1271">
                  <c:v>55680</c:v>
                </c:pt>
                <c:pt idx="1272">
                  <c:v>53762</c:v>
                </c:pt>
                <c:pt idx="1273">
                  <c:v>51082</c:v>
                </c:pt>
                <c:pt idx="1274">
                  <c:v>50571</c:v>
                </c:pt>
                <c:pt idx="1275">
                  <c:v>49615</c:v>
                </c:pt>
                <c:pt idx="1276">
                  <c:v>56154</c:v>
                </c:pt>
                <c:pt idx="1277">
                  <c:v>64319</c:v>
                </c:pt>
                <c:pt idx="1278">
                  <c:v>65572</c:v>
                </c:pt>
                <c:pt idx="1279">
                  <c:v>65015</c:v>
                </c:pt>
                <c:pt idx="1280">
                  <c:v>64997</c:v>
                </c:pt>
                <c:pt idx="1281">
                  <c:v>63915</c:v>
                </c:pt>
                <c:pt idx="1282">
                  <c:v>63840</c:v>
                </c:pt>
                <c:pt idx="1283">
                  <c:v>60223</c:v>
                </c:pt>
                <c:pt idx="1284">
                  <c:v>60188</c:v>
                </c:pt>
                <c:pt idx="1285">
                  <c:v>58031</c:v>
                </c:pt>
                <c:pt idx="1286">
                  <c:v>57634</c:v>
                </c:pt>
                <c:pt idx="1287">
                  <c:v>54472</c:v>
                </c:pt>
                <c:pt idx="1288">
                  <c:v>52909</c:v>
                </c:pt>
                <c:pt idx="1289">
                  <c:v>53887</c:v>
                </c:pt>
                <c:pt idx="1290">
                  <c:v>53358</c:v>
                </c:pt>
                <c:pt idx="1291">
                  <c:v>52531</c:v>
                </c:pt>
                <c:pt idx="1292">
                  <c:v>52400</c:v>
                </c:pt>
                <c:pt idx="1293">
                  <c:v>51097</c:v>
                </c:pt>
                <c:pt idx="1294">
                  <c:v>49881</c:v>
                </c:pt>
                <c:pt idx="1295">
                  <c:v>52761</c:v>
                </c:pt>
                <c:pt idx="1296">
                  <c:v>50101</c:v>
                </c:pt>
                <c:pt idx="1297">
                  <c:v>51181</c:v>
                </c:pt>
                <c:pt idx="1298">
                  <c:v>51333</c:v>
                </c:pt>
                <c:pt idx="1299">
                  <c:v>53540</c:v>
                </c:pt>
                <c:pt idx="1300">
                  <c:v>51581</c:v>
                </c:pt>
                <c:pt idx="1301">
                  <c:v>53005</c:v>
                </c:pt>
                <c:pt idx="1302">
                  <c:v>50886</c:v>
                </c:pt>
                <c:pt idx="1303">
                  <c:v>51940</c:v>
                </c:pt>
                <c:pt idx="1304">
                  <c:v>50164</c:v>
                </c:pt>
                <c:pt idx="1305">
                  <c:v>50129</c:v>
                </c:pt>
                <c:pt idx="1306">
                  <c:v>51008</c:v>
                </c:pt>
                <c:pt idx="1307">
                  <c:v>51921</c:v>
                </c:pt>
                <c:pt idx="1308">
                  <c:v>56947</c:v>
                </c:pt>
                <c:pt idx="1309">
                  <c:v>57371</c:v>
                </c:pt>
                <c:pt idx="1310">
                  <c:v>62986</c:v>
                </c:pt>
                <c:pt idx="1311">
                  <c:v>63800</c:v>
                </c:pt>
                <c:pt idx="1312">
                  <c:v>64221</c:v>
                </c:pt>
                <c:pt idx="1313">
                  <c:v>64554</c:v>
                </c:pt>
                <c:pt idx="1314">
                  <c:v>61064</c:v>
                </c:pt>
                <c:pt idx="1315">
                  <c:v>57500</c:v>
                </c:pt>
                <c:pt idx="1316">
                  <c:v>54780</c:v>
                </c:pt>
                <c:pt idx="1317">
                  <c:v>51469</c:v>
                </c:pt>
                <c:pt idx="1318">
                  <c:v>48708</c:v>
                </c:pt>
                <c:pt idx="1319">
                  <c:v>45762</c:v>
                </c:pt>
                <c:pt idx="1320">
                  <c:v>44298</c:v>
                </c:pt>
                <c:pt idx="1321">
                  <c:v>44065</c:v>
                </c:pt>
                <c:pt idx="1322">
                  <c:v>41094</c:v>
                </c:pt>
                <c:pt idx="1323">
                  <c:v>41852</c:v>
                </c:pt>
                <c:pt idx="1324">
                  <c:v>41965</c:v>
                </c:pt>
                <c:pt idx="1325">
                  <c:v>42238</c:v>
                </c:pt>
                <c:pt idx="1326">
                  <c:v>43523</c:v>
                </c:pt>
                <c:pt idx="1327">
                  <c:v>41365</c:v>
                </c:pt>
                <c:pt idx="1328">
                  <c:v>46318</c:v>
                </c:pt>
                <c:pt idx="1329">
                  <c:v>45071</c:v>
                </c:pt>
                <c:pt idx="1330">
                  <c:v>49966</c:v>
                </c:pt>
                <c:pt idx="1331">
                  <c:v>48090</c:v>
                </c:pt>
                <c:pt idx="1332">
                  <c:v>46176</c:v>
                </c:pt>
                <c:pt idx="1333">
                  <c:v>46959</c:v>
                </c:pt>
                <c:pt idx="1334">
                  <c:v>46248</c:v>
                </c:pt>
                <c:pt idx="1335">
                  <c:v>44832</c:v>
                </c:pt>
                <c:pt idx="1336">
                  <c:v>44902</c:v>
                </c:pt>
                <c:pt idx="1337">
                  <c:v>44072</c:v>
                </c:pt>
                <c:pt idx="1338">
                  <c:v>42726</c:v>
                </c:pt>
                <c:pt idx="1339">
                  <c:v>41888</c:v>
                </c:pt>
                <c:pt idx="1340">
                  <c:v>45478</c:v>
                </c:pt>
                <c:pt idx="1341">
                  <c:v>44175</c:v>
                </c:pt>
                <c:pt idx="1342">
                  <c:v>44863</c:v>
                </c:pt>
                <c:pt idx="1343">
                  <c:v>45781</c:v>
                </c:pt>
                <c:pt idx="1344">
                  <c:v>45768</c:v>
                </c:pt>
                <c:pt idx="1345">
                  <c:v>46356</c:v>
                </c:pt>
                <c:pt idx="1346">
                  <c:v>48289</c:v>
                </c:pt>
                <c:pt idx="1347">
                  <c:v>54690</c:v>
                </c:pt>
                <c:pt idx="1348">
                  <c:v>58149</c:v>
                </c:pt>
                <c:pt idx="1349">
                  <c:v>60133</c:v>
                </c:pt>
                <c:pt idx="1350">
                  <c:v>64662</c:v>
                </c:pt>
                <c:pt idx="1351">
                  <c:v>69851</c:v>
                </c:pt>
                <c:pt idx="1352">
                  <c:v>77477</c:v>
                </c:pt>
                <c:pt idx="1353">
                  <c:v>79903</c:v>
                </c:pt>
                <c:pt idx="1354">
                  <c:v>79669</c:v>
                </c:pt>
                <c:pt idx="1355">
                  <c:v>80670</c:v>
                </c:pt>
                <c:pt idx="1356">
                  <c:v>84826</c:v>
                </c:pt>
                <c:pt idx="1357">
                  <c:v>87108</c:v>
                </c:pt>
                <c:pt idx="1358">
                  <c:v>78960</c:v>
                </c:pt>
                <c:pt idx="1359">
                  <c:v>76693</c:v>
                </c:pt>
                <c:pt idx="1360">
                  <c:v>71783</c:v>
                </c:pt>
                <c:pt idx="1361">
                  <c:v>64610</c:v>
                </c:pt>
                <c:pt idx="1362">
                  <c:v>57984</c:v>
                </c:pt>
                <c:pt idx="1363">
                  <c:v>53562</c:v>
                </c:pt>
                <c:pt idx="1364">
                  <c:v>51876</c:v>
                </c:pt>
                <c:pt idx="1365">
                  <c:v>50141</c:v>
                </c:pt>
                <c:pt idx="1366">
                  <c:v>47475</c:v>
                </c:pt>
                <c:pt idx="1367">
                  <c:v>46945</c:v>
                </c:pt>
                <c:pt idx="1368">
                  <c:v>48438</c:v>
                </c:pt>
                <c:pt idx="1369">
                  <c:v>46569</c:v>
                </c:pt>
                <c:pt idx="1370">
                  <c:v>46361</c:v>
                </c:pt>
                <c:pt idx="1371">
                  <c:v>44748</c:v>
                </c:pt>
                <c:pt idx="1372">
                  <c:v>47310</c:v>
                </c:pt>
                <c:pt idx="1373">
                  <c:v>46606</c:v>
                </c:pt>
                <c:pt idx="1374">
                  <c:v>52140</c:v>
                </c:pt>
                <c:pt idx="1375">
                  <c:v>56071</c:v>
                </c:pt>
                <c:pt idx="1376">
                  <c:v>56096</c:v>
                </c:pt>
                <c:pt idx="1377">
                  <c:v>55264</c:v>
                </c:pt>
                <c:pt idx="1378">
                  <c:v>54963</c:v>
                </c:pt>
                <c:pt idx="1379">
                  <c:v>53754</c:v>
                </c:pt>
                <c:pt idx="1380">
                  <c:v>52901</c:v>
                </c:pt>
                <c:pt idx="1381">
                  <c:v>53599</c:v>
                </c:pt>
                <c:pt idx="1382">
                  <c:v>52145</c:v>
                </c:pt>
                <c:pt idx="1383">
                  <c:v>50642</c:v>
                </c:pt>
                <c:pt idx="1384">
                  <c:v>48898</c:v>
                </c:pt>
                <c:pt idx="1385">
                  <c:v>48994</c:v>
                </c:pt>
                <c:pt idx="1386">
                  <c:v>47998</c:v>
                </c:pt>
                <c:pt idx="1387">
                  <c:v>47029</c:v>
                </c:pt>
                <c:pt idx="1388">
                  <c:v>46902</c:v>
                </c:pt>
                <c:pt idx="1389">
                  <c:v>46549</c:v>
                </c:pt>
                <c:pt idx="1390">
                  <c:v>46028</c:v>
                </c:pt>
                <c:pt idx="1391">
                  <c:v>47492</c:v>
                </c:pt>
                <c:pt idx="1392">
                  <c:v>46396</c:v>
                </c:pt>
                <c:pt idx="1393">
                  <c:v>45686</c:v>
                </c:pt>
                <c:pt idx="1394">
                  <c:v>45977</c:v>
                </c:pt>
                <c:pt idx="1395">
                  <c:v>46441</c:v>
                </c:pt>
                <c:pt idx="1396">
                  <c:v>47534</c:v>
                </c:pt>
                <c:pt idx="1397">
                  <c:v>47738</c:v>
                </c:pt>
                <c:pt idx="1398">
                  <c:v>47396</c:v>
                </c:pt>
                <c:pt idx="1399">
                  <c:v>46409</c:v>
                </c:pt>
                <c:pt idx="1400">
                  <c:v>45621</c:v>
                </c:pt>
                <c:pt idx="1401">
                  <c:v>46044</c:v>
                </c:pt>
                <c:pt idx="1402">
                  <c:v>45060</c:v>
                </c:pt>
                <c:pt idx="1403">
                  <c:v>46716</c:v>
                </c:pt>
                <c:pt idx="1404">
                  <c:v>47233</c:v>
                </c:pt>
                <c:pt idx="1405">
                  <c:v>44700</c:v>
                </c:pt>
                <c:pt idx="1406">
                  <c:v>45709</c:v>
                </c:pt>
                <c:pt idx="1407">
                  <c:v>45433</c:v>
                </c:pt>
                <c:pt idx="1408">
                  <c:v>44481</c:v>
                </c:pt>
                <c:pt idx="1409">
                  <c:v>44079</c:v>
                </c:pt>
                <c:pt idx="1410">
                  <c:v>45681</c:v>
                </c:pt>
                <c:pt idx="1411">
                  <c:v>44790</c:v>
                </c:pt>
                <c:pt idx="1412">
                  <c:v>44802</c:v>
                </c:pt>
                <c:pt idx="1413">
                  <c:v>45776</c:v>
                </c:pt>
                <c:pt idx="1414">
                  <c:v>44537</c:v>
                </c:pt>
                <c:pt idx="1415">
                  <c:v>44014</c:v>
                </c:pt>
                <c:pt idx="1416">
                  <c:v>43752</c:v>
                </c:pt>
                <c:pt idx="1417">
                  <c:v>42747</c:v>
                </c:pt>
                <c:pt idx="1418">
                  <c:v>43402</c:v>
                </c:pt>
                <c:pt idx="1419">
                  <c:v>42070</c:v>
                </c:pt>
                <c:pt idx="1420">
                  <c:v>41917</c:v>
                </c:pt>
                <c:pt idx="1421">
                  <c:v>43187</c:v>
                </c:pt>
                <c:pt idx="1422">
                  <c:v>42672</c:v>
                </c:pt>
                <c:pt idx="1423">
                  <c:v>43177</c:v>
                </c:pt>
                <c:pt idx="1424">
                  <c:v>42961</c:v>
                </c:pt>
                <c:pt idx="1425">
                  <c:v>42667</c:v>
                </c:pt>
                <c:pt idx="1426">
                  <c:v>42272</c:v>
                </c:pt>
                <c:pt idx="1427">
                  <c:v>41318</c:v>
                </c:pt>
                <c:pt idx="1428">
                  <c:v>40629</c:v>
                </c:pt>
                <c:pt idx="1429">
                  <c:v>40924</c:v>
                </c:pt>
                <c:pt idx="1430">
                  <c:v>39875</c:v>
                </c:pt>
                <c:pt idx="1431">
                  <c:v>39373</c:v>
                </c:pt>
                <c:pt idx="1432">
                  <c:v>40255</c:v>
                </c:pt>
                <c:pt idx="1433">
                  <c:v>41328</c:v>
                </c:pt>
                <c:pt idx="1434">
                  <c:v>40077</c:v>
                </c:pt>
                <c:pt idx="1435">
                  <c:v>41786</c:v>
                </c:pt>
                <c:pt idx="1436">
                  <c:v>42014</c:v>
                </c:pt>
                <c:pt idx="1437">
                  <c:v>41948</c:v>
                </c:pt>
                <c:pt idx="1438">
                  <c:v>40618</c:v>
                </c:pt>
                <c:pt idx="1439">
                  <c:v>41064</c:v>
                </c:pt>
                <c:pt idx="1440">
                  <c:v>42275</c:v>
                </c:pt>
                <c:pt idx="1441">
                  <c:v>42877</c:v>
                </c:pt>
                <c:pt idx="1442">
                  <c:v>42466</c:v>
                </c:pt>
                <c:pt idx="1443">
                  <c:v>45275</c:v>
                </c:pt>
                <c:pt idx="1444">
                  <c:v>44398</c:v>
                </c:pt>
                <c:pt idx="1445">
                  <c:v>43847</c:v>
                </c:pt>
                <c:pt idx="1446">
                  <c:v>43724</c:v>
                </c:pt>
                <c:pt idx="1447">
                  <c:v>41602</c:v>
                </c:pt>
                <c:pt idx="1448">
                  <c:v>40572</c:v>
                </c:pt>
                <c:pt idx="1449">
                  <c:v>39450</c:v>
                </c:pt>
                <c:pt idx="1450">
                  <c:v>38776</c:v>
                </c:pt>
                <c:pt idx="1451">
                  <c:v>39147</c:v>
                </c:pt>
                <c:pt idx="1452">
                  <c:v>41601</c:v>
                </c:pt>
                <c:pt idx="1453">
                  <c:v>38835</c:v>
                </c:pt>
                <c:pt idx="1454">
                  <c:v>36997</c:v>
                </c:pt>
                <c:pt idx="1455">
                  <c:v>37313</c:v>
                </c:pt>
                <c:pt idx="1456">
                  <c:v>38294</c:v>
                </c:pt>
                <c:pt idx="1457">
                  <c:v>38668</c:v>
                </c:pt>
                <c:pt idx="1458">
                  <c:v>38621</c:v>
                </c:pt>
                <c:pt idx="1459">
                  <c:v>43278</c:v>
                </c:pt>
                <c:pt idx="1460">
                  <c:v>43693</c:v>
                </c:pt>
                <c:pt idx="1461">
                  <c:v>44298</c:v>
                </c:pt>
                <c:pt idx="1462">
                  <c:v>48446</c:v>
                </c:pt>
                <c:pt idx="1463">
                  <c:v>53902</c:v>
                </c:pt>
                <c:pt idx="1464">
                  <c:v>55073</c:v>
                </c:pt>
                <c:pt idx="1465">
                  <c:v>60613</c:v>
                </c:pt>
                <c:pt idx="1466">
                  <c:v>61491</c:v>
                </c:pt>
                <c:pt idx="1467">
                  <c:v>61806</c:v>
                </c:pt>
                <c:pt idx="1468">
                  <c:v>65059</c:v>
                </c:pt>
                <c:pt idx="1469">
                  <c:v>66941</c:v>
                </c:pt>
                <c:pt idx="1470">
                  <c:v>68007</c:v>
                </c:pt>
                <c:pt idx="1471">
                  <c:v>68821</c:v>
                </c:pt>
                <c:pt idx="1472">
                  <c:v>66238</c:v>
                </c:pt>
                <c:pt idx="1473">
                  <c:v>62650</c:v>
                </c:pt>
                <c:pt idx="1474">
                  <c:v>62326</c:v>
                </c:pt>
                <c:pt idx="1475">
                  <c:v>55879</c:v>
                </c:pt>
                <c:pt idx="1476">
                  <c:v>54237</c:v>
                </c:pt>
                <c:pt idx="1477">
                  <c:v>51281</c:v>
                </c:pt>
                <c:pt idx="1478">
                  <c:v>49548</c:v>
                </c:pt>
                <c:pt idx="1479">
                  <c:v>47802</c:v>
                </c:pt>
                <c:pt idx="1480">
                  <c:v>44643</c:v>
                </c:pt>
                <c:pt idx="1481">
                  <c:v>44060</c:v>
                </c:pt>
                <c:pt idx="1482">
                  <c:v>42841</c:v>
                </c:pt>
                <c:pt idx="1483">
                  <c:v>39846</c:v>
                </c:pt>
                <c:pt idx="1484">
                  <c:v>40670</c:v>
                </c:pt>
                <c:pt idx="1485">
                  <c:v>38089</c:v>
                </c:pt>
                <c:pt idx="1486">
                  <c:v>40002</c:v>
                </c:pt>
                <c:pt idx="1487">
                  <c:v>41353</c:v>
                </c:pt>
                <c:pt idx="1488">
                  <c:v>36646</c:v>
                </c:pt>
                <c:pt idx="1489">
                  <c:v>36775</c:v>
                </c:pt>
                <c:pt idx="1490">
                  <c:v>36490</c:v>
                </c:pt>
                <c:pt idx="1491">
                  <c:v>37479</c:v>
                </c:pt>
                <c:pt idx="1492">
                  <c:v>36546</c:v>
                </c:pt>
                <c:pt idx="1493">
                  <c:v>36276</c:v>
                </c:pt>
                <c:pt idx="1494">
                  <c:v>36019</c:v>
                </c:pt>
                <c:pt idx="1495">
                  <c:v>36399</c:v>
                </c:pt>
                <c:pt idx="1496">
                  <c:v>37013</c:v>
                </c:pt>
                <c:pt idx="1497">
                  <c:v>38184</c:v>
                </c:pt>
                <c:pt idx="1498">
                  <c:v>38171</c:v>
                </c:pt>
                <c:pt idx="1499">
                  <c:v>39763</c:v>
                </c:pt>
                <c:pt idx="1500">
                  <c:v>38978</c:v>
                </c:pt>
                <c:pt idx="1501">
                  <c:v>39898</c:v>
                </c:pt>
                <c:pt idx="1502">
                  <c:v>39814</c:v>
                </c:pt>
                <c:pt idx="1503">
                  <c:v>42557</c:v>
                </c:pt>
                <c:pt idx="1504">
                  <c:v>45219</c:v>
                </c:pt>
                <c:pt idx="1505">
                  <c:v>43633</c:v>
                </c:pt>
                <c:pt idx="1506">
                  <c:v>45748</c:v>
                </c:pt>
                <c:pt idx="1507">
                  <c:v>45983</c:v>
                </c:pt>
                <c:pt idx="1508">
                  <c:v>52491</c:v>
                </c:pt>
                <c:pt idx="1509">
                  <c:v>56754</c:v>
                </c:pt>
                <c:pt idx="1510">
                  <c:v>55877</c:v>
                </c:pt>
                <c:pt idx="1511">
                  <c:v>55209</c:v>
                </c:pt>
                <c:pt idx="1512">
                  <c:v>55959</c:v>
                </c:pt>
                <c:pt idx="1513">
                  <c:v>55959</c:v>
                </c:pt>
                <c:pt idx="1514">
                  <c:v>56404</c:v>
                </c:pt>
                <c:pt idx="1515">
                  <c:v>59180</c:v>
                </c:pt>
                <c:pt idx="1516">
                  <c:v>55132</c:v>
                </c:pt>
                <c:pt idx="1517">
                  <c:v>55239</c:v>
                </c:pt>
                <c:pt idx="1518">
                  <c:v>54948</c:v>
                </c:pt>
                <c:pt idx="1519">
                  <c:v>54975</c:v>
                </c:pt>
                <c:pt idx="1520">
                  <c:v>55841</c:v>
                </c:pt>
                <c:pt idx="1521">
                  <c:v>55831</c:v>
                </c:pt>
                <c:pt idx="1522">
                  <c:v>56307</c:v>
                </c:pt>
                <c:pt idx="1523">
                  <c:v>57238</c:v>
                </c:pt>
                <c:pt idx="1524">
                  <c:v>61079</c:v>
                </c:pt>
                <c:pt idx="1525">
                  <c:v>64005</c:v>
                </c:pt>
                <c:pt idx="1526">
                  <c:v>66377</c:v>
                </c:pt>
                <c:pt idx="1527">
                  <c:v>67440</c:v>
                </c:pt>
                <c:pt idx="1528">
                  <c:v>69829</c:v>
                </c:pt>
                <c:pt idx="1529">
                  <c:v>71198</c:v>
                </c:pt>
                <c:pt idx="1530">
                  <c:v>80495</c:v>
                </c:pt>
                <c:pt idx="1531">
                  <c:v>78389</c:v>
                </c:pt>
                <c:pt idx="1532">
                  <c:v>73698</c:v>
                </c:pt>
                <c:pt idx="1533">
                  <c:v>70134</c:v>
                </c:pt>
                <c:pt idx="1534">
                  <c:v>65926</c:v>
                </c:pt>
                <c:pt idx="1535">
                  <c:v>62006</c:v>
                </c:pt>
                <c:pt idx="1536">
                  <c:v>59976</c:v>
                </c:pt>
                <c:pt idx="1537">
                  <c:v>58169</c:v>
                </c:pt>
                <c:pt idx="1538">
                  <c:v>57629</c:v>
                </c:pt>
                <c:pt idx="1539">
                  <c:v>54532</c:v>
                </c:pt>
                <c:pt idx="1540">
                  <c:v>54757</c:v>
                </c:pt>
                <c:pt idx="1541">
                  <c:v>54596</c:v>
                </c:pt>
                <c:pt idx="1542">
                  <c:v>54853</c:v>
                </c:pt>
                <c:pt idx="1543">
                  <c:v>53915</c:v>
                </c:pt>
                <c:pt idx="1544">
                  <c:v>58196</c:v>
                </c:pt>
                <c:pt idx="1545">
                  <c:v>57965</c:v>
                </c:pt>
                <c:pt idx="1546">
                  <c:v>59649</c:v>
                </c:pt>
                <c:pt idx="1547">
                  <c:v>62020</c:v>
                </c:pt>
                <c:pt idx="1548">
                  <c:v>62297</c:v>
                </c:pt>
                <c:pt idx="1549">
                  <c:v>65473</c:v>
                </c:pt>
                <c:pt idx="1550">
                  <c:v>64863</c:v>
                </c:pt>
                <c:pt idx="1551">
                  <c:v>64771</c:v>
                </c:pt>
                <c:pt idx="1552">
                  <c:v>65624</c:v>
                </c:pt>
                <c:pt idx="1553">
                  <c:v>68882</c:v>
                </c:pt>
                <c:pt idx="1554">
                  <c:v>67641</c:v>
                </c:pt>
                <c:pt idx="1555">
                  <c:v>67771</c:v>
                </c:pt>
                <c:pt idx="1556">
                  <c:v>66102</c:v>
                </c:pt>
                <c:pt idx="1557">
                  <c:v>66392</c:v>
                </c:pt>
                <c:pt idx="1558">
                  <c:v>66904</c:v>
                </c:pt>
                <c:pt idx="1559">
                  <c:v>64450</c:v>
                </c:pt>
                <c:pt idx="1560">
                  <c:v>64831</c:v>
                </c:pt>
                <c:pt idx="1561">
                  <c:v>63633</c:v>
                </c:pt>
                <c:pt idx="1562">
                  <c:v>63282</c:v>
                </c:pt>
                <c:pt idx="1563">
                  <c:v>62508</c:v>
                </c:pt>
                <c:pt idx="1564">
                  <c:v>63217</c:v>
                </c:pt>
                <c:pt idx="1565">
                  <c:v>59871</c:v>
                </c:pt>
                <c:pt idx="1566">
                  <c:v>61745</c:v>
                </c:pt>
                <c:pt idx="1567">
                  <c:v>58635</c:v>
                </c:pt>
                <c:pt idx="1568">
                  <c:v>57912</c:v>
                </c:pt>
                <c:pt idx="1569">
                  <c:v>58938</c:v>
                </c:pt>
                <c:pt idx="1570">
                  <c:v>58402</c:v>
                </c:pt>
                <c:pt idx="1571">
                  <c:v>59788</c:v>
                </c:pt>
                <c:pt idx="1572">
                  <c:v>64305</c:v>
                </c:pt>
                <c:pt idx="1573">
                  <c:v>65950</c:v>
                </c:pt>
                <c:pt idx="1574">
                  <c:v>69302</c:v>
                </c:pt>
                <c:pt idx="1575">
                  <c:v>73029</c:v>
                </c:pt>
                <c:pt idx="1576">
                  <c:v>73962</c:v>
                </c:pt>
                <c:pt idx="1577">
                  <c:v>75309</c:v>
                </c:pt>
                <c:pt idx="1578">
                  <c:v>75743</c:v>
                </c:pt>
                <c:pt idx="1579">
                  <c:v>78332</c:v>
                </c:pt>
                <c:pt idx="1580">
                  <c:v>77016</c:v>
                </c:pt>
                <c:pt idx="1581">
                  <c:v>82214</c:v>
                </c:pt>
                <c:pt idx="1582">
                  <c:v>75692</c:v>
                </c:pt>
                <c:pt idx="1583">
                  <c:v>74927</c:v>
                </c:pt>
                <c:pt idx="1584">
                  <c:v>68967</c:v>
                </c:pt>
                <c:pt idx="1585">
                  <c:v>62286</c:v>
                </c:pt>
                <c:pt idx="1586">
                  <c:v>60187</c:v>
                </c:pt>
                <c:pt idx="1587">
                  <c:v>54658</c:v>
                </c:pt>
                <c:pt idx="1588">
                  <c:v>54242</c:v>
                </c:pt>
                <c:pt idx="1589">
                  <c:v>51013</c:v>
                </c:pt>
                <c:pt idx="1590">
                  <c:v>48985</c:v>
                </c:pt>
                <c:pt idx="1591">
                  <c:v>48938</c:v>
                </c:pt>
                <c:pt idx="1592">
                  <c:v>46672</c:v>
                </c:pt>
                <c:pt idx="1593">
                  <c:v>50669</c:v>
                </c:pt>
                <c:pt idx="1594">
                  <c:v>52201</c:v>
                </c:pt>
                <c:pt idx="1595">
                  <c:v>49358</c:v>
                </c:pt>
                <c:pt idx="1596">
                  <c:v>47655</c:v>
                </c:pt>
                <c:pt idx="1597">
                  <c:v>48928</c:v>
                </c:pt>
                <c:pt idx="1598">
                  <c:v>50540</c:v>
                </c:pt>
                <c:pt idx="1599">
                  <c:v>50594</c:v>
                </c:pt>
                <c:pt idx="1600">
                  <c:v>49916</c:v>
                </c:pt>
                <c:pt idx="1601">
                  <c:v>49290</c:v>
                </c:pt>
                <c:pt idx="1602">
                  <c:v>48950</c:v>
                </c:pt>
                <c:pt idx="1603">
                  <c:v>49452</c:v>
                </c:pt>
                <c:pt idx="1604">
                  <c:v>49258</c:v>
                </c:pt>
                <c:pt idx="1605">
                  <c:v>48154</c:v>
                </c:pt>
                <c:pt idx="1606">
                  <c:v>48752</c:v>
                </c:pt>
                <c:pt idx="1607">
                  <c:v>49085</c:v>
                </c:pt>
                <c:pt idx="1608">
                  <c:v>52975</c:v>
                </c:pt>
                <c:pt idx="1609">
                  <c:v>55707</c:v>
                </c:pt>
                <c:pt idx="1610">
                  <c:v>53922</c:v>
                </c:pt>
                <c:pt idx="1611">
                  <c:v>55669</c:v>
                </c:pt>
                <c:pt idx="1612">
                  <c:v>58535</c:v>
                </c:pt>
                <c:pt idx="1613">
                  <c:v>60290</c:v>
                </c:pt>
                <c:pt idx="1614">
                  <c:v>64884</c:v>
                </c:pt>
                <c:pt idx="1615">
                  <c:v>63846</c:v>
                </c:pt>
                <c:pt idx="1616">
                  <c:v>62545</c:v>
                </c:pt>
                <c:pt idx="1617">
                  <c:v>63749</c:v>
                </c:pt>
                <c:pt idx="1618">
                  <c:v>61499</c:v>
                </c:pt>
                <c:pt idx="1619">
                  <c:v>59224</c:v>
                </c:pt>
                <c:pt idx="1620">
                  <c:v>59961</c:v>
                </c:pt>
                <c:pt idx="1621">
                  <c:v>57714</c:v>
                </c:pt>
                <c:pt idx="1622">
                  <c:v>55403</c:v>
                </c:pt>
                <c:pt idx="1623">
                  <c:v>55395</c:v>
                </c:pt>
                <c:pt idx="1624">
                  <c:v>53461</c:v>
                </c:pt>
                <c:pt idx="1625">
                  <c:v>54849</c:v>
                </c:pt>
                <c:pt idx="1626">
                  <c:v>53998</c:v>
                </c:pt>
                <c:pt idx="1627">
                  <c:v>55905</c:v>
                </c:pt>
                <c:pt idx="1628">
                  <c:v>56300</c:v>
                </c:pt>
                <c:pt idx="1629">
                  <c:v>56650</c:v>
                </c:pt>
                <c:pt idx="1630">
                  <c:v>54874</c:v>
                </c:pt>
                <c:pt idx="1631">
                  <c:v>58049</c:v>
                </c:pt>
                <c:pt idx="1632">
                  <c:v>56589</c:v>
                </c:pt>
                <c:pt idx="1633">
                  <c:v>56665</c:v>
                </c:pt>
                <c:pt idx="1634">
                  <c:v>60213</c:v>
                </c:pt>
                <c:pt idx="1635">
                  <c:v>58433</c:v>
                </c:pt>
                <c:pt idx="1636">
                  <c:v>61759</c:v>
                </c:pt>
                <c:pt idx="1637">
                  <c:v>63122</c:v>
                </c:pt>
                <c:pt idx="1638">
                  <c:v>65116</c:v>
                </c:pt>
                <c:pt idx="1639">
                  <c:v>69228</c:v>
                </c:pt>
                <c:pt idx="1640">
                  <c:v>81949</c:v>
                </c:pt>
                <c:pt idx="1641">
                  <c:v>84671</c:v>
                </c:pt>
                <c:pt idx="1642">
                  <c:v>84056</c:v>
                </c:pt>
                <c:pt idx="1643">
                  <c:v>87621</c:v>
                </c:pt>
                <c:pt idx="1644">
                  <c:v>87624</c:v>
                </c:pt>
                <c:pt idx="1645">
                  <c:v>90767</c:v>
                </c:pt>
                <c:pt idx="1646">
                  <c:v>89944</c:v>
                </c:pt>
                <c:pt idx="1647">
                  <c:v>92620</c:v>
                </c:pt>
                <c:pt idx="1648">
                  <c:v>92411</c:v>
                </c:pt>
                <c:pt idx="1649">
                  <c:v>93890</c:v>
                </c:pt>
                <c:pt idx="1650">
                  <c:v>92109</c:v>
                </c:pt>
                <c:pt idx="1651">
                  <c:v>91055</c:v>
                </c:pt>
                <c:pt idx="1652">
                  <c:v>89320</c:v>
                </c:pt>
                <c:pt idx="1653">
                  <c:v>85298</c:v>
                </c:pt>
                <c:pt idx="1654">
                  <c:v>85999</c:v>
                </c:pt>
                <c:pt idx="1655">
                  <c:v>83798</c:v>
                </c:pt>
                <c:pt idx="1656">
                  <c:v>84353</c:v>
                </c:pt>
                <c:pt idx="1657">
                  <c:v>84966</c:v>
                </c:pt>
                <c:pt idx="1658">
                  <c:v>87224</c:v>
                </c:pt>
                <c:pt idx="1659">
                  <c:v>87851</c:v>
                </c:pt>
                <c:pt idx="1660">
                  <c:v>94178</c:v>
                </c:pt>
                <c:pt idx="1661">
                  <c:v>98201</c:v>
                </c:pt>
                <c:pt idx="1662">
                  <c:v>100421</c:v>
                </c:pt>
                <c:pt idx="1663">
                  <c:v>106438</c:v>
                </c:pt>
                <c:pt idx="1664">
                  <c:v>107839</c:v>
                </c:pt>
                <c:pt idx="1665">
                  <c:v>112109</c:v>
                </c:pt>
                <c:pt idx="1666">
                  <c:v>121897</c:v>
                </c:pt>
                <c:pt idx="1667">
                  <c:v>128311</c:v>
                </c:pt>
                <c:pt idx="1668">
                  <c:v>137637</c:v>
                </c:pt>
                <c:pt idx="1669">
                  <c:v>147218</c:v>
                </c:pt>
                <c:pt idx="1670">
                  <c:v>154660</c:v>
                </c:pt>
                <c:pt idx="1671">
                  <c:v>155672</c:v>
                </c:pt>
                <c:pt idx="1672">
                  <c:v>155969</c:v>
                </c:pt>
                <c:pt idx="1673">
                  <c:v>146443</c:v>
                </c:pt>
                <c:pt idx="1674">
                  <c:v>133209</c:v>
                </c:pt>
                <c:pt idx="1675">
                  <c:v>125818</c:v>
                </c:pt>
                <c:pt idx="1676">
                  <c:v>114989</c:v>
                </c:pt>
                <c:pt idx="1677">
                  <c:v>105232</c:v>
                </c:pt>
                <c:pt idx="1678">
                  <c:v>99633</c:v>
                </c:pt>
                <c:pt idx="1679">
                  <c:v>91888</c:v>
                </c:pt>
                <c:pt idx="1680">
                  <c:v>86817</c:v>
                </c:pt>
                <c:pt idx="1681">
                  <c:v>83264</c:v>
                </c:pt>
                <c:pt idx="1682">
                  <c:v>81554</c:v>
                </c:pt>
                <c:pt idx="1683">
                  <c:v>78790</c:v>
                </c:pt>
                <c:pt idx="1684">
                  <c:v>78746</c:v>
                </c:pt>
                <c:pt idx="1685">
                  <c:v>76558</c:v>
                </c:pt>
                <c:pt idx="1686">
                  <c:v>73749</c:v>
                </c:pt>
                <c:pt idx="1687">
                  <c:v>69835</c:v>
                </c:pt>
                <c:pt idx="1688">
                  <c:v>68011</c:v>
                </c:pt>
                <c:pt idx="1689">
                  <c:v>66103</c:v>
                </c:pt>
                <c:pt idx="1690">
                  <c:v>63279</c:v>
                </c:pt>
                <c:pt idx="1691">
                  <c:v>64645</c:v>
                </c:pt>
                <c:pt idx="1692">
                  <c:v>63761</c:v>
                </c:pt>
                <c:pt idx="1693">
                  <c:v>64094</c:v>
                </c:pt>
                <c:pt idx="1694">
                  <c:v>65376</c:v>
                </c:pt>
                <c:pt idx="1695">
                  <c:v>65526</c:v>
                </c:pt>
                <c:pt idx="1696">
                  <c:v>66327</c:v>
                </c:pt>
                <c:pt idx="1697">
                  <c:v>66247</c:v>
                </c:pt>
                <c:pt idx="1698">
                  <c:v>66028</c:v>
                </c:pt>
                <c:pt idx="1699">
                  <c:v>66263</c:v>
                </c:pt>
                <c:pt idx="1700">
                  <c:v>69449</c:v>
                </c:pt>
                <c:pt idx="1701">
                  <c:v>65354</c:v>
                </c:pt>
                <c:pt idx="1702">
                  <c:v>63626</c:v>
                </c:pt>
                <c:pt idx="1703">
                  <c:v>63409</c:v>
                </c:pt>
                <c:pt idx="1704">
                  <c:v>61448</c:v>
                </c:pt>
                <c:pt idx="1705">
                  <c:v>59509</c:v>
                </c:pt>
                <c:pt idx="1706">
                  <c:v>60037</c:v>
                </c:pt>
                <c:pt idx="1707">
                  <c:v>60200</c:v>
                </c:pt>
                <c:pt idx="1708">
                  <c:v>61727</c:v>
                </c:pt>
                <c:pt idx="1709">
                  <c:v>61857</c:v>
                </c:pt>
                <c:pt idx="1710">
                  <c:v>64288</c:v>
                </c:pt>
                <c:pt idx="1711">
                  <c:v>62817</c:v>
                </c:pt>
                <c:pt idx="1712">
                  <c:v>63325</c:v>
                </c:pt>
                <c:pt idx="1713">
                  <c:v>63058</c:v>
                </c:pt>
                <c:pt idx="1714">
                  <c:v>69356</c:v>
                </c:pt>
                <c:pt idx="1715">
                  <c:v>66815</c:v>
                </c:pt>
                <c:pt idx="1716">
                  <c:v>67468</c:v>
                </c:pt>
                <c:pt idx="1717">
                  <c:v>67922</c:v>
                </c:pt>
                <c:pt idx="1718">
                  <c:v>72033</c:v>
                </c:pt>
                <c:pt idx="1719">
                  <c:v>73595</c:v>
                </c:pt>
                <c:pt idx="1720">
                  <c:v>75325</c:v>
                </c:pt>
                <c:pt idx="1721">
                  <c:v>81460</c:v>
                </c:pt>
                <c:pt idx="1722">
                  <c:v>85879</c:v>
                </c:pt>
                <c:pt idx="1723">
                  <c:v>90464</c:v>
                </c:pt>
                <c:pt idx="1724">
                  <c:v>97963</c:v>
                </c:pt>
                <c:pt idx="1725">
                  <c:v>101889</c:v>
                </c:pt>
                <c:pt idx="1726">
                  <c:v>114279</c:v>
                </c:pt>
                <c:pt idx="1727">
                  <c:v>120723</c:v>
                </c:pt>
                <c:pt idx="1728">
                  <c:v>117567</c:v>
                </c:pt>
                <c:pt idx="1729">
                  <c:v>123831</c:v>
                </c:pt>
                <c:pt idx="1730">
                  <c:v>126062</c:v>
                </c:pt>
                <c:pt idx="1731">
                  <c:v>132291</c:v>
                </c:pt>
                <c:pt idx="1732">
                  <c:v>128508</c:v>
                </c:pt>
                <c:pt idx="1733">
                  <c:v>129509</c:v>
                </c:pt>
                <c:pt idx="1734">
                  <c:v>127125</c:v>
                </c:pt>
                <c:pt idx="1735">
                  <c:v>125647</c:v>
                </c:pt>
                <c:pt idx="1736">
                  <c:v>127066</c:v>
                </c:pt>
                <c:pt idx="1737">
                  <c:v>135365</c:v>
                </c:pt>
                <c:pt idx="1738">
                  <c:v>138956</c:v>
                </c:pt>
                <c:pt idx="1739">
                  <c:v>141631</c:v>
                </c:pt>
                <c:pt idx="1740">
                  <c:v>160749</c:v>
                </c:pt>
                <c:pt idx="1741">
                  <c:v>171403</c:v>
                </c:pt>
                <c:pt idx="1742">
                  <c:v>188009</c:v>
                </c:pt>
                <c:pt idx="1743">
                  <c:v>205118</c:v>
                </c:pt>
                <c:pt idx="1744">
                  <c:v>226594</c:v>
                </c:pt>
                <c:pt idx="1745">
                  <c:v>244492</c:v>
                </c:pt>
                <c:pt idx="1746">
                  <c:v>263036</c:v>
                </c:pt>
                <c:pt idx="1747">
                  <c:v>275467</c:v>
                </c:pt>
                <c:pt idx="1748">
                  <c:v>279269</c:v>
                </c:pt>
                <c:pt idx="1749">
                  <c:v>318106</c:v>
                </c:pt>
                <c:pt idx="1750">
                  <c:v>308679</c:v>
                </c:pt>
                <c:pt idx="1751">
                  <c:v>278568</c:v>
                </c:pt>
                <c:pt idx="1752">
                  <c:v>240010</c:v>
                </c:pt>
                <c:pt idx="1753">
                  <c:v>211101</c:v>
                </c:pt>
                <c:pt idx="1754">
                  <c:v>182296</c:v>
                </c:pt>
                <c:pt idx="1755">
                  <c:v>161808</c:v>
                </c:pt>
                <c:pt idx="1756">
                  <c:v>153808</c:v>
                </c:pt>
                <c:pt idx="1757">
                  <c:v>143506</c:v>
                </c:pt>
                <c:pt idx="1758">
                  <c:v>135862</c:v>
                </c:pt>
                <c:pt idx="1759">
                  <c:v>124679</c:v>
                </c:pt>
                <c:pt idx="1760">
                  <c:v>120378</c:v>
                </c:pt>
                <c:pt idx="1761">
                  <c:v>112771</c:v>
                </c:pt>
                <c:pt idx="1762">
                  <c:v>109208</c:v>
                </c:pt>
                <c:pt idx="1763">
                  <c:v>109459</c:v>
                </c:pt>
                <c:pt idx="1764">
                  <c:v>104672</c:v>
                </c:pt>
                <c:pt idx="1765">
                  <c:v>100766</c:v>
                </c:pt>
                <c:pt idx="1766">
                  <c:v>101545</c:v>
                </c:pt>
                <c:pt idx="1767">
                  <c:v>101116</c:v>
                </c:pt>
                <c:pt idx="1768">
                  <c:v>98144</c:v>
                </c:pt>
                <c:pt idx="1769">
                  <c:v>99269</c:v>
                </c:pt>
                <c:pt idx="1770">
                  <c:v>95438</c:v>
                </c:pt>
                <c:pt idx="1771">
                  <c:v>96281</c:v>
                </c:pt>
                <c:pt idx="1772">
                  <c:v>94679</c:v>
                </c:pt>
                <c:pt idx="1773">
                  <c:v>88968</c:v>
                </c:pt>
                <c:pt idx="1774">
                  <c:v>86110</c:v>
                </c:pt>
                <c:pt idx="1775">
                  <c:v>83610</c:v>
                </c:pt>
                <c:pt idx="1776">
                  <c:v>83257</c:v>
                </c:pt>
                <c:pt idx="1777">
                  <c:v>81630</c:v>
                </c:pt>
                <c:pt idx="1778">
                  <c:v>79245</c:v>
                </c:pt>
                <c:pt idx="1779">
                  <c:v>77912</c:v>
                </c:pt>
                <c:pt idx="1780">
                  <c:v>78330</c:v>
                </c:pt>
                <c:pt idx="1781">
                  <c:v>78780</c:v>
                </c:pt>
                <c:pt idx="1782">
                  <c:v>90484</c:v>
                </c:pt>
                <c:pt idx="1783">
                  <c:v>89012</c:v>
                </c:pt>
                <c:pt idx="1784">
                  <c:v>84075</c:v>
                </c:pt>
                <c:pt idx="1785">
                  <c:v>83516</c:v>
                </c:pt>
                <c:pt idx="1786">
                  <c:v>83017</c:v>
                </c:pt>
                <c:pt idx="1787">
                  <c:v>82567</c:v>
                </c:pt>
                <c:pt idx="1788">
                  <c:v>83441</c:v>
                </c:pt>
                <c:pt idx="1789">
                  <c:v>81120</c:v>
                </c:pt>
                <c:pt idx="1790">
                  <c:v>84301</c:v>
                </c:pt>
                <c:pt idx="1791">
                  <c:v>81526</c:v>
                </c:pt>
                <c:pt idx="1792">
                  <c:v>80815</c:v>
                </c:pt>
                <c:pt idx="1793">
                  <c:v>80359</c:v>
                </c:pt>
                <c:pt idx="1794">
                  <c:v>84029</c:v>
                </c:pt>
                <c:pt idx="1795">
                  <c:v>89986</c:v>
                </c:pt>
                <c:pt idx="1796">
                  <c:v>87699</c:v>
                </c:pt>
                <c:pt idx="1797">
                  <c:v>89199</c:v>
                </c:pt>
                <c:pt idx="1798">
                  <c:v>90705</c:v>
                </c:pt>
                <c:pt idx="1799">
                  <c:v>95307</c:v>
                </c:pt>
                <c:pt idx="1800">
                  <c:v>90318</c:v>
                </c:pt>
                <c:pt idx="1801">
                  <c:v>91796</c:v>
                </c:pt>
                <c:pt idx="1802">
                  <c:v>91006</c:v>
                </c:pt>
                <c:pt idx="1803">
                  <c:v>94513</c:v>
                </c:pt>
                <c:pt idx="1804">
                  <c:v>93091</c:v>
                </c:pt>
                <c:pt idx="1805">
                  <c:v>86794</c:v>
                </c:pt>
                <c:pt idx="1806">
                  <c:v>83881</c:v>
                </c:pt>
                <c:pt idx="1807">
                  <c:v>82851</c:v>
                </c:pt>
                <c:pt idx="1808">
                  <c:v>84526</c:v>
                </c:pt>
                <c:pt idx="1809">
                  <c:v>80840</c:v>
                </c:pt>
                <c:pt idx="1810">
                  <c:v>81306</c:v>
                </c:pt>
                <c:pt idx="1811">
                  <c:v>80707</c:v>
                </c:pt>
                <c:pt idx="1812">
                  <c:v>77931</c:v>
                </c:pt>
                <c:pt idx="1813">
                  <c:v>76976</c:v>
                </c:pt>
                <c:pt idx="1814">
                  <c:v>74402</c:v>
                </c:pt>
                <c:pt idx="1815">
                  <c:v>72552</c:v>
                </c:pt>
                <c:pt idx="1816">
                  <c:v>71089</c:v>
                </c:pt>
                <c:pt idx="1817">
                  <c:v>72233</c:v>
                </c:pt>
                <c:pt idx="1818">
                  <c:v>72354</c:v>
                </c:pt>
                <c:pt idx="1819">
                  <c:v>73563</c:v>
                </c:pt>
                <c:pt idx="1820">
                  <c:v>75214</c:v>
                </c:pt>
                <c:pt idx="1821">
                  <c:v>76494</c:v>
                </c:pt>
                <c:pt idx="1822">
                  <c:v>80406</c:v>
                </c:pt>
                <c:pt idx="1823">
                  <c:v>80100</c:v>
                </c:pt>
                <c:pt idx="1824">
                  <c:v>82155</c:v>
                </c:pt>
                <c:pt idx="1825">
                  <c:v>84633</c:v>
                </c:pt>
                <c:pt idx="1826">
                  <c:v>84612</c:v>
                </c:pt>
                <c:pt idx="1827">
                  <c:v>86292</c:v>
                </c:pt>
                <c:pt idx="1828">
                  <c:v>88911</c:v>
                </c:pt>
                <c:pt idx="1829">
                  <c:v>87315</c:v>
                </c:pt>
                <c:pt idx="1830">
                  <c:v>88159</c:v>
                </c:pt>
                <c:pt idx="1831">
                  <c:v>88612</c:v>
                </c:pt>
                <c:pt idx="1832">
                  <c:v>96695</c:v>
                </c:pt>
                <c:pt idx="1833">
                  <c:v>95203</c:v>
                </c:pt>
                <c:pt idx="1834">
                  <c:v>92377</c:v>
                </c:pt>
                <c:pt idx="1835">
                  <c:v>89386</c:v>
                </c:pt>
                <c:pt idx="1836">
                  <c:v>87975</c:v>
                </c:pt>
                <c:pt idx="1837">
                  <c:v>91542</c:v>
                </c:pt>
                <c:pt idx="1838">
                  <c:v>92947</c:v>
                </c:pt>
                <c:pt idx="1839">
                  <c:v>96184</c:v>
                </c:pt>
                <c:pt idx="1840">
                  <c:v>98769</c:v>
                </c:pt>
                <c:pt idx="1841">
                  <c:v>102947</c:v>
                </c:pt>
                <c:pt idx="1842">
                  <c:v>109127</c:v>
                </c:pt>
                <c:pt idx="1843">
                  <c:v>111851</c:v>
                </c:pt>
                <c:pt idx="1844">
                  <c:v>115087</c:v>
                </c:pt>
                <c:pt idx="1845">
                  <c:v>117864</c:v>
                </c:pt>
                <c:pt idx="1846">
                  <c:v>124585</c:v>
                </c:pt>
                <c:pt idx="1847">
                  <c:v>118481</c:v>
                </c:pt>
                <c:pt idx="1848">
                  <c:v>121278</c:v>
                </c:pt>
                <c:pt idx="1849">
                  <c:v>116026</c:v>
                </c:pt>
                <c:pt idx="1850">
                  <c:v>111051</c:v>
                </c:pt>
                <c:pt idx="1851">
                  <c:v>101918</c:v>
                </c:pt>
                <c:pt idx="1852">
                  <c:v>95046</c:v>
                </c:pt>
                <c:pt idx="1853">
                  <c:v>91565</c:v>
                </c:pt>
                <c:pt idx="1854">
                  <c:v>84511</c:v>
                </c:pt>
                <c:pt idx="1855">
                  <c:v>81097</c:v>
                </c:pt>
                <c:pt idx="1856">
                  <c:v>78658</c:v>
                </c:pt>
                <c:pt idx="1857">
                  <c:v>74954</c:v>
                </c:pt>
                <c:pt idx="1858">
                  <c:v>73746</c:v>
                </c:pt>
                <c:pt idx="1859">
                  <c:v>72185</c:v>
                </c:pt>
                <c:pt idx="1860">
                  <c:v>72353</c:v>
                </c:pt>
                <c:pt idx="1861">
                  <c:v>72477</c:v>
                </c:pt>
                <c:pt idx="1862">
                  <c:v>71571</c:v>
                </c:pt>
                <c:pt idx="1863">
                  <c:v>72562</c:v>
                </c:pt>
                <c:pt idx="1864">
                  <c:v>77615</c:v>
                </c:pt>
                <c:pt idx="1865">
                  <c:v>74808</c:v>
                </c:pt>
                <c:pt idx="1866">
                  <c:v>72438</c:v>
                </c:pt>
                <c:pt idx="1867">
                  <c:v>73766</c:v>
                </c:pt>
                <c:pt idx="1868">
                  <c:v>71982</c:v>
                </c:pt>
                <c:pt idx="1869">
                  <c:v>72036</c:v>
                </c:pt>
                <c:pt idx="1870">
                  <c:v>73139</c:v>
                </c:pt>
                <c:pt idx="1871">
                  <c:v>72034</c:v>
                </c:pt>
                <c:pt idx="1872">
                  <c:v>70047</c:v>
                </c:pt>
                <c:pt idx="1873">
                  <c:v>69339</c:v>
                </c:pt>
                <c:pt idx="1874">
                  <c:v>70148</c:v>
                </c:pt>
                <c:pt idx="1875">
                  <c:v>67217</c:v>
                </c:pt>
                <c:pt idx="1876">
                  <c:v>66824</c:v>
                </c:pt>
                <c:pt idx="1877">
                  <c:v>65415</c:v>
                </c:pt>
                <c:pt idx="1878">
                  <c:v>66467</c:v>
                </c:pt>
                <c:pt idx="1879">
                  <c:v>66916</c:v>
                </c:pt>
                <c:pt idx="1880">
                  <c:v>65573</c:v>
                </c:pt>
                <c:pt idx="1881">
                  <c:v>67377</c:v>
                </c:pt>
                <c:pt idx="1882">
                  <c:v>65735</c:v>
                </c:pt>
                <c:pt idx="1883">
                  <c:v>69886</c:v>
                </c:pt>
                <c:pt idx="1884">
                  <c:v>67822</c:v>
                </c:pt>
                <c:pt idx="1885">
                  <c:v>68486</c:v>
                </c:pt>
                <c:pt idx="1886">
                  <c:v>70118</c:v>
                </c:pt>
                <c:pt idx="1887">
                  <c:v>72880</c:v>
                </c:pt>
                <c:pt idx="1888">
                  <c:v>85661</c:v>
                </c:pt>
                <c:pt idx="1889">
                  <c:v>86069</c:v>
                </c:pt>
                <c:pt idx="1890">
                  <c:v>85834</c:v>
                </c:pt>
                <c:pt idx="1891">
                  <c:v>84874</c:v>
                </c:pt>
                <c:pt idx="1892">
                  <c:v>85663</c:v>
                </c:pt>
                <c:pt idx="1893">
                  <c:v>84777</c:v>
                </c:pt>
                <c:pt idx="1894">
                  <c:v>84738</c:v>
                </c:pt>
                <c:pt idx="1895">
                  <c:v>83017</c:v>
                </c:pt>
                <c:pt idx="1896">
                  <c:v>81412</c:v>
                </c:pt>
                <c:pt idx="1897">
                  <c:v>78814</c:v>
                </c:pt>
                <c:pt idx="1898">
                  <c:v>76757</c:v>
                </c:pt>
                <c:pt idx="1899">
                  <c:v>75154</c:v>
                </c:pt>
                <c:pt idx="1900">
                  <c:v>72878</c:v>
                </c:pt>
                <c:pt idx="1901">
                  <c:v>73856</c:v>
                </c:pt>
                <c:pt idx="1902">
                  <c:v>72428</c:v>
                </c:pt>
                <c:pt idx="1903">
                  <c:v>71807</c:v>
                </c:pt>
                <c:pt idx="1904">
                  <c:v>73237</c:v>
                </c:pt>
                <c:pt idx="1905">
                  <c:v>72187</c:v>
                </c:pt>
                <c:pt idx="1906">
                  <c:v>72972</c:v>
                </c:pt>
                <c:pt idx="1907">
                  <c:v>73118</c:v>
                </c:pt>
                <c:pt idx="1908">
                  <c:v>74461</c:v>
                </c:pt>
                <c:pt idx="1909">
                  <c:v>72871</c:v>
                </c:pt>
                <c:pt idx="1910">
                  <c:v>72793</c:v>
                </c:pt>
                <c:pt idx="1911">
                  <c:v>73377</c:v>
                </c:pt>
                <c:pt idx="1912">
                  <c:v>70227</c:v>
                </c:pt>
                <c:pt idx="1913">
                  <c:v>68762</c:v>
                </c:pt>
                <c:pt idx="1914">
                  <c:v>67774</c:v>
                </c:pt>
                <c:pt idx="1915">
                  <c:v>66532</c:v>
                </c:pt>
                <c:pt idx="1916">
                  <c:v>63926</c:v>
                </c:pt>
                <c:pt idx="1917">
                  <c:v>63159</c:v>
                </c:pt>
                <c:pt idx="1918">
                  <c:v>60169</c:v>
                </c:pt>
                <c:pt idx="1919">
                  <c:v>61024</c:v>
                </c:pt>
                <c:pt idx="1920">
                  <c:v>60701</c:v>
                </c:pt>
                <c:pt idx="1921">
                  <c:v>58375</c:v>
                </c:pt>
                <c:pt idx="1922">
                  <c:v>57328</c:v>
                </c:pt>
                <c:pt idx="1923">
                  <c:v>57364</c:v>
                </c:pt>
                <c:pt idx="1924">
                  <c:v>57415</c:v>
                </c:pt>
                <c:pt idx="1925">
                  <c:v>56739</c:v>
                </c:pt>
                <c:pt idx="1926">
                  <c:v>58022</c:v>
                </c:pt>
                <c:pt idx="1927">
                  <c:v>57629</c:v>
                </c:pt>
                <c:pt idx="1928">
                  <c:v>57756</c:v>
                </c:pt>
                <c:pt idx="1929">
                  <c:v>59427</c:v>
                </c:pt>
                <c:pt idx="1930">
                  <c:v>59381</c:v>
                </c:pt>
                <c:pt idx="1931">
                  <c:v>61065</c:v>
                </c:pt>
                <c:pt idx="1932">
                  <c:v>64639</c:v>
                </c:pt>
                <c:pt idx="1933">
                  <c:v>63823</c:v>
                </c:pt>
                <c:pt idx="1934">
                  <c:v>65430</c:v>
                </c:pt>
                <c:pt idx="1935">
                  <c:v>66707</c:v>
                </c:pt>
                <c:pt idx="1936">
                  <c:v>68880</c:v>
                </c:pt>
                <c:pt idx="1937">
                  <c:v>68502</c:v>
                </c:pt>
                <c:pt idx="1938">
                  <c:v>71603</c:v>
                </c:pt>
                <c:pt idx="1939">
                  <c:v>71846</c:v>
                </c:pt>
                <c:pt idx="1940">
                  <c:v>72454</c:v>
                </c:pt>
                <c:pt idx="1941">
                  <c:v>74654</c:v>
                </c:pt>
                <c:pt idx="1942">
                  <c:v>75069</c:v>
                </c:pt>
                <c:pt idx="1943">
                  <c:v>76578</c:v>
                </c:pt>
                <c:pt idx="1944">
                  <c:v>77405</c:v>
                </c:pt>
                <c:pt idx="1945">
                  <c:v>77787</c:v>
                </c:pt>
                <c:pt idx="1946">
                  <c:v>80916</c:v>
                </c:pt>
                <c:pt idx="1947">
                  <c:v>81922</c:v>
                </c:pt>
                <c:pt idx="1948">
                  <c:v>84009</c:v>
                </c:pt>
                <c:pt idx="1949">
                  <c:v>86126</c:v>
                </c:pt>
                <c:pt idx="1950">
                  <c:v>88270</c:v>
                </c:pt>
                <c:pt idx="1951">
                  <c:v>92435</c:v>
                </c:pt>
                <c:pt idx="1952">
                  <c:v>97579</c:v>
                </c:pt>
                <c:pt idx="1953">
                  <c:v>103309</c:v>
                </c:pt>
                <c:pt idx="1954">
                  <c:v>106175</c:v>
                </c:pt>
                <c:pt idx="1955">
                  <c:v>112007</c:v>
                </c:pt>
                <c:pt idx="1956">
                  <c:v>112750</c:v>
                </c:pt>
                <c:pt idx="1957">
                  <c:v>116617</c:v>
                </c:pt>
                <c:pt idx="1958">
                  <c:v>122191</c:v>
                </c:pt>
                <c:pt idx="1959">
                  <c:v>123986</c:v>
                </c:pt>
                <c:pt idx="1960">
                  <c:v>124807</c:v>
                </c:pt>
                <c:pt idx="1961">
                  <c:v>125186</c:v>
                </c:pt>
                <c:pt idx="1962">
                  <c:v>124122</c:v>
                </c:pt>
                <c:pt idx="1963">
                  <c:v>126936</c:v>
                </c:pt>
                <c:pt idx="1964">
                  <c:v>127784</c:v>
                </c:pt>
                <c:pt idx="1965">
                  <c:v>126314</c:v>
                </c:pt>
                <c:pt idx="1966">
                  <c:v>129324</c:v>
                </c:pt>
                <c:pt idx="1967">
                  <c:v>128379</c:v>
                </c:pt>
                <c:pt idx="1968">
                  <c:v>128601</c:v>
                </c:pt>
                <c:pt idx="1969">
                  <c:v>129027</c:v>
                </c:pt>
                <c:pt idx="1970">
                  <c:v>128775</c:v>
                </c:pt>
                <c:pt idx="1971">
                  <c:v>129121</c:v>
                </c:pt>
                <c:pt idx="1972">
                  <c:v>129235</c:v>
                </c:pt>
                <c:pt idx="1973">
                  <c:v>128735</c:v>
                </c:pt>
                <c:pt idx="1974">
                  <c:v>127047</c:v>
                </c:pt>
                <c:pt idx="1975">
                  <c:v>124251</c:v>
                </c:pt>
                <c:pt idx="1976">
                  <c:v>121452</c:v>
                </c:pt>
                <c:pt idx="1977">
                  <c:v>122082</c:v>
                </c:pt>
                <c:pt idx="1978">
                  <c:v>122527</c:v>
                </c:pt>
                <c:pt idx="1979">
                  <c:v>124163</c:v>
                </c:pt>
                <c:pt idx="1980">
                  <c:v>124578</c:v>
                </c:pt>
                <c:pt idx="1981">
                  <c:v>123273</c:v>
                </c:pt>
                <c:pt idx="1982">
                  <c:v>123973</c:v>
                </c:pt>
                <c:pt idx="1983">
                  <c:v>126761</c:v>
                </c:pt>
                <c:pt idx="1984">
                  <c:v>130446</c:v>
                </c:pt>
                <c:pt idx="1985">
                  <c:v>129937</c:v>
                </c:pt>
                <c:pt idx="1986">
                  <c:v>133698</c:v>
                </c:pt>
                <c:pt idx="1987">
                  <c:v>129311</c:v>
                </c:pt>
                <c:pt idx="1988">
                  <c:v>128423</c:v>
                </c:pt>
                <c:pt idx="1989">
                  <c:v>129214</c:v>
                </c:pt>
                <c:pt idx="1990">
                  <c:v>126405</c:v>
                </c:pt>
                <c:pt idx="1991">
                  <c:v>123996</c:v>
                </c:pt>
                <c:pt idx="1992">
                  <c:v>124019</c:v>
                </c:pt>
                <c:pt idx="1993">
                  <c:v>121740</c:v>
                </c:pt>
                <c:pt idx="1994">
                  <c:v>119039</c:v>
                </c:pt>
                <c:pt idx="1995">
                  <c:v>114471</c:v>
                </c:pt>
                <c:pt idx="1996">
                  <c:v>114375</c:v>
                </c:pt>
                <c:pt idx="1997">
                  <c:v>111577</c:v>
                </c:pt>
                <c:pt idx="1998">
                  <c:v>110548</c:v>
                </c:pt>
                <c:pt idx="1999">
                  <c:v>108275</c:v>
                </c:pt>
                <c:pt idx="2000">
                  <c:v>107551</c:v>
                </c:pt>
                <c:pt idx="2001">
                  <c:v>107856</c:v>
                </c:pt>
                <c:pt idx="2002">
                  <c:v>105464</c:v>
                </c:pt>
                <c:pt idx="2003">
                  <c:v>103275</c:v>
                </c:pt>
                <c:pt idx="2004">
                  <c:v>99493</c:v>
                </c:pt>
                <c:pt idx="2005">
                  <c:v>94937</c:v>
                </c:pt>
                <c:pt idx="2006">
                  <c:v>89544</c:v>
                </c:pt>
                <c:pt idx="2007">
                  <c:v>85977</c:v>
                </c:pt>
                <c:pt idx="2008">
                  <c:v>83625</c:v>
                </c:pt>
                <c:pt idx="2009">
                  <c:v>83112</c:v>
                </c:pt>
                <c:pt idx="2010">
                  <c:v>84406</c:v>
                </c:pt>
                <c:pt idx="2011">
                  <c:v>82216</c:v>
                </c:pt>
                <c:pt idx="2012">
                  <c:v>82740</c:v>
                </c:pt>
                <c:pt idx="2013">
                  <c:v>80793</c:v>
                </c:pt>
                <c:pt idx="2014">
                  <c:v>80369</c:v>
                </c:pt>
                <c:pt idx="2015">
                  <c:v>80758</c:v>
                </c:pt>
                <c:pt idx="2016">
                  <c:v>78490</c:v>
                </c:pt>
                <c:pt idx="2017">
                  <c:v>78260</c:v>
                </c:pt>
                <c:pt idx="2018">
                  <c:v>76821</c:v>
                </c:pt>
                <c:pt idx="2019">
                  <c:v>74810</c:v>
                </c:pt>
                <c:pt idx="2020">
                  <c:v>72060</c:v>
                </c:pt>
                <c:pt idx="2021">
                  <c:v>72122</c:v>
                </c:pt>
                <c:pt idx="2022">
                  <c:v>72188</c:v>
                </c:pt>
                <c:pt idx="2023">
                  <c:v>71183</c:v>
                </c:pt>
                <c:pt idx="2024">
                  <c:v>72072</c:v>
                </c:pt>
                <c:pt idx="2025">
                  <c:v>71526</c:v>
                </c:pt>
                <c:pt idx="2026">
                  <c:v>70812</c:v>
                </c:pt>
                <c:pt idx="2027">
                  <c:v>71834</c:v>
                </c:pt>
                <c:pt idx="2028">
                  <c:v>73652</c:v>
                </c:pt>
                <c:pt idx="2029">
                  <c:v>73284</c:v>
                </c:pt>
                <c:pt idx="2030">
                  <c:v>77189</c:v>
                </c:pt>
                <c:pt idx="2031">
                  <c:v>79290</c:v>
                </c:pt>
                <c:pt idx="2032">
                  <c:v>81637</c:v>
                </c:pt>
                <c:pt idx="2033">
                  <c:v>85133</c:v>
                </c:pt>
                <c:pt idx="2034">
                  <c:v>84969</c:v>
                </c:pt>
                <c:pt idx="2035">
                  <c:v>88366</c:v>
                </c:pt>
                <c:pt idx="2036">
                  <c:v>92420</c:v>
                </c:pt>
                <c:pt idx="2037">
                  <c:v>97699</c:v>
                </c:pt>
                <c:pt idx="2038">
                  <c:v>100009</c:v>
                </c:pt>
                <c:pt idx="2039">
                  <c:v>102084</c:v>
                </c:pt>
                <c:pt idx="2040">
                  <c:v>106223</c:v>
                </c:pt>
                <c:pt idx="2041">
                  <c:v>109166</c:v>
                </c:pt>
                <c:pt idx="2042">
                  <c:v>110902</c:v>
                </c:pt>
                <c:pt idx="2043">
                  <c:v>111824</c:v>
                </c:pt>
                <c:pt idx="2044">
                  <c:v>115650</c:v>
                </c:pt>
                <c:pt idx="2045">
                  <c:v>117076</c:v>
                </c:pt>
                <c:pt idx="2046">
                  <c:v>116373</c:v>
                </c:pt>
                <c:pt idx="2047">
                  <c:v>117957</c:v>
                </c:pt>
                <c:pt idx="2048">
                  <c:v>114067</c:v>
                </c:pt>
                <c:pt idx="2049">
                  <c:v>110464</c:v>
                </c:pt>
                <c:pt idx="2050">
                  <c:v>99902</c:v>
                </c:pt>
                <c:pt idx="2051">
                  <c:v>93242</c:v>
                </c:pt>
                <c:pt idx="2052">
                  <c:v>85761</c:v>
                </c:pt>
                <c:pt idx="2053">
                  <c:v>82321</c:v>
                </c:pt>
                <c:pt idx="2054">
                  <c:v>78557</c:v>
                </c:pt>
                <c:pt idx="2055">
                  <c:v>77843</c:v>
                </c:pt>
                <c:pt idx="2056">
                  <c:v>78016</c:v>
                </c:pt>
                <c:pt idx="2057">
                  <c:v>77485</c:v>
                </c:pt>
                <c:pt idx="2058">
                  <c:v>78965</c:v>
                </c:pt>
                <c:pt idx="2059">
                  <c:v>81192</c:v>
                </c:pt>
                <c:pt idx="2060">
                  <c:v>82710</c:v>
                </c:pt>
                <c:pt idx="2061">
                  <c:v>86457</c:v>
                </c:pt>
                <c:pt idx="2062">
                  <c:v>89236</c:v>
                </c:pt>
                <c:pt idx="2063">
                  <c:v>93383</c:v>
                </c:pt>
                <c:pt idx="2064">
                  <c:v>94839</c:v>
                </c:pt>
                <c:pt idx="2065">
                  <c:v>100602</c:v>
                </c:pt>
                <c:pt idx="2066">
                  <c:v>102044</c:v>
                </c:pt>
                <c:pt idx="2067">
                  <c:v>105467</c:v>
                </c:pt>
                <c:pt idx="2068">
                  <c:v>108607</c:v>
                </c:pt>
                <c:pt idx="2069">
                  <c:v>110248</c:v>
                </c:pt>
                <c:pt idx="2070">
                  <c:v>112943</c:v>
                </c:pt>
                <c:pt idx="2071">
                  <c:v>113003</c:v>
                </c:pt>
                <c:pt idx="2072">
                  <c:v>115173</c:v>
                </c:pt>
                <c:pt idx="2073">
                  <c:v>114487</c:v>
                </c:pt>
                <c:pt idx="2074">
                  <c:v>112794</c:v>
                </c:pt>
                <c:pt idx="2075">
                  <c:v>111999</c:v>
                </c:pt>
                <c:pt idx="2076">
                  <c:v>107348</c:v>
                </c:pt>
                <c:pt idx="2077">
                  <c:v>108561</c:v>
                </c:pt>
                <c:pt idx="2078">
                  <c:v>108002</c:v>
                </c:pt>
                <c:pt idx="2079">
                  <c:v>108148</c:v>
                </c:pt>
                <c:pt idx="2080">
                  <c:v>109290</c:v>
                </c:pt>
                <c:pt idx="2081">
                  <c:v>106237</c:v>
                </c:pt>
                <c:pt idx="2082">
                  <c:v>106363</c:v>
                </c:pt>
                <c:pt idx="2083">
                  <c:v>99785</c:v>
                </c:pt>
                <c:pt idx="2084">
                  <c:v>96769</c:v>
                </c:pt>
                <c:pt idx="2085">
                  <c:v>92856</c:v>
                </c:pt>
                <c:pt idx="2086">
                  <c:v>90800</c:v>
                </c:pt>
                <c:pt idx="2087">
                  <c:v>90292</c:v>
                </c:pt>
                <c:pt idx="2088">
                  <c:v>91009</c:v>
                </c:pt>
                <c:pt idx="2089">
                  <c:v>95228</c:v>
                </c:pt>
                <c:pt idx="2090">
                  <c:v>98547</c:v>
                </c:pt>
                <c:pt idx="2091">
                  <c:v>101801</c:v>
                </c:pt>
                <c:pt idx="2092">
                  <c:v>103324</c:v>
                </c:pt>
                <c:pt idx="2093">
                  <c:v>103759</c:v>
                </c:pt>
                <c:pt idx="2094">
                  <c:v>105627</c:v>
                </c:pt>
                <c:pt idx="2095">
                  <c:v>105120</c:v>
                </c:pt>
                <c:pt idx="2096">
                  <c:v>101954</c:v>
                </c:pt>
                <c:pt idx="2097">
                  <c:v>102496</c:v>
                </c:pt>
                <c:pt idx="2098">
                  <c:v>100838</c:v>
                </c:pt>
                <c:pt idx="2099">
                  <c:v>101234</c:v>
                </c:pt>
                <c:pt idx="2100">
                  <c:v>100741</c:v>
                </c:pt>
                <c:pt idx="2101">
                  <c:v>98100</c:v>
                </c:pt>
                <c:pt idx="2102">
                  <c:v>98050</c:v>
                </c:pt>
                <c:pt idx="2103">
                  <c:v>96419</c:v>
                </c:pt>
                <c:pt idx="2104">
                  <c:v>96209</c:v>
                </c:pt>
                <c:pt idx="2105">
                  <c:v>96834</c:v>
                </c:pt>
                <c:pt idx="2106">
                  <c:v>96072</c:v>
                </c:pt>
                <c:pt idx="2107">
                  <c:v>95311</c:v>
                </c:pt>
                <c:pt idx="2108">
                  <c:v>93629</c:v>
                </c:pt>
                <c:pt idx="2109">
                  <c:v>92914</c:v>
                </c:pt>
                <c:pt idx="2110">
                  <c:v>93683</c:v>
                </c:pt>
                <c:pt idx="2111">
                  <c:v>92154</c:v>
                </c:pt>
                <c:pt idx="2112">
                  <c:v>92908</c:v>
                </c:pt>
                <c:pt idx="2113">
                  <c:v>94071</c:v>
                </c:pt>
                <c:pt idx="2114">
                  <c:v>91779</c:v>
                </c:pt>
                <c:pt idx="2115">
                  <c:v>95374</c:v>
                </c:pt>
                <c:pt idx="2116">
                  <c:v>96073</c:v>
                </c:pt>
                <c:pt idx="2117">
                  <c:v>99532</c:v>
                </c:pt>
                <c:pt idx="2118">
                  <c:v>102471</c:v>
                </c:pt>
                <c:pt idx="2119">
                  <c:v>103106</c:v>
                </c:pt>
                <c:pt idx="2120">
                  <c:v>104421</c:v>
                </c:pt>
                <c:pt idx="2121">
                  <c:v>105975</c:v>
                </c:pt>
                <c:pt idx="2122">
                  <c:v>111287</c:v>
                </c:pt>
                <c:pt idx="2123">
                  <c:v>116328</c:v>
                </c:pt>
                <c:pt idx="2124">
                  <c:v>121125</c:v>
                </c:pt>
                <c:pt idx="2125">
                  <c:v>124593</c:v>
                </c:pt>
                <c:pt idx="2126">
                  <c:v>130340</c:v>
                </c:pt>
                <c:pt idx="2127">
                  <c:v>135343</c:v>
                </c:pt>
                <c:pt idx="2128">
                  <c:v>138863</c:v>
                </c:pt>
                <c:pt idx="2129">
                  <c:v>136663</c:v>
                </c:pt>
                <c:pt idx="2130">
                  <c:v>131975</c:v>
                </c:pt>
                <c:pt idx="2131">
                  <c:v>128788</c:v>
                </c:pt>
                <c:pt idx="2132">
                  <c:v>128366</c:v>
                </c:pt>
                <c:pt idx="2133">
                  <c:v>134092</c:v>
                </c:pt>
                <c:pt idx="2134">
                  <c:v>137504</c:v>
                </c:pt>
                <c:pt idx="2135">
                  <c:v>139994</c:v>
                </c:pt>
                <c:pt idx="2136">
                  <c:v>138135</c:v>
                </c:pt>
                <c:pt idx="2137">
                  <c:v>137061</c:v>
                </c:pt>
                <c:pt idx="2138">
                  <c:v>140008</c:v>
                </c:pt>
                <c:pt idx="2139">
                  <c:v>129879</c:v>
                </c:pt>
                <c:pt idx="2140">
                  <c:v>120311</c:v>
                </c:pt>
                <c:pt idx="2141">
                  <c:v>117146</c:v>
                </c:pt>
                <c:pt idx="2142">
                  <c:v>111716</c:v>
                </c:pt>
                <c:pt idx="2143">
                  <c:v>109960</c:v>
                </c:pt>
                <c:pt idx="2144">
                  <c:v>108509</c:v>
                </c:pt>
                <c:pt idx="2145">
                  <c:v>110630</c:v>
                </c:pt>
                <c:pt idx="2146">
                  <c:v>116897</c:v>
                </c:pt>
                <c:pt idx="2147">
                  <c:v>122383</c:v>
                </c:pt>
                <c:pt idx="2148">
                  <c:v>134475</c:v>
                </c:pt>
                <c:pt idx="2149">
                  <c:v>136890</c:v>
                </c:pt>
                <c:pt idx="2150">
                  <c:v>138913</c:v>
                </c:pt>
                <c:pt idx="2151">
                  <c:v>143739</c:v>
                </c:pt>
                <c:pt idx="2152">
                  <c:v>140626</c:v>
                </c:pt>
                <c:pt idx="2153">
                  <c:v>136734</c:v>
                </c:pt>
                <c:pt idx="2154">
                  <c:v>126532</c:v>
                </c:pt>
                <c:pt idx="2155">
                  <c:v>122782</c:v>
                </c:pt>
                <c:pt idx="2156">
                  <c:v>118449</c:v>
                </c:pt>
                <c:pt idx="2157">
                  <c:v>110011</c:v>
                </c:pt>
                <c:pt idx="2158">
                  <c:v>106230</c:v>
                </c:pt>
                <c:pt idx="2159">
                  <c:v>105208</c:v>
                </c:pt>
                <c:pt idx="2160">
                  <c:v>105521</c:v>
                </c:pt>
                <c:pt idx="2161">
                  <c:v>104990</c:v>
                </c:pt>
                <c:pt idx="2162">
                  <c:v>105222</c:v>
                </c:pt>
                <c:pt idx="2163">
                  <c:v>104490</c:v>
                </c:pt>
                <c:pt idx="2164">
                  <c:v>108001</c:v>
                </c:pt>
                <c:pt idx="2165">
                  <c:v>111288</c:v>
                </c:pt>
                <c:pt idx="2166">
                  <c:v>113151</c:v>
                </c:pt>
                <c:pt idx="2167">
                  <c:v>115997</c:v>
                </c:pt>
                <c:pt idx="2168">
                  <c:v>124659</c:v>
                </c:pt>
                <c:pt idx="2169">
                  <c:v>132316</c:v>
                </c:pt>
                <c:pt idx="2170">
                  <c:v>137550</c:v>
                </c:pt>
                <c:pt idx="2171">
                  <c:v>143515</c:v>
                </c:pt>
                <c:pt idx="2172">
                  <c:v>145585</c:v>
                </c:pt>
                <c:pt idx="2173">
                  <c:v>157046</c:v>
                </c:pt>
                <c:pt idx="2174">
                  <c:v>152683</c:v>
                </c:pt>
                <c:pt idx="2175">
                  <c:v>155041</c:v>
                </c:pt>
                <c:pt idx="2176">
                  <c:v>156662</c:v>
                </c:pt>
                <c:pt idx="2177">
                  <c:v>162982</c:v>
                </c:pt>
                <c:pt idx="2178">
                  <c:v>174381</c:v>
                </c:pt>
                <c:pt idx="2179">
                  <c:v>179149</c:v>
                </c:pt>
                <c:pt idx="2180">
                  <c:v>184142</c:v>
                </c:pt>
                <c:pt idx="2181">
                  <c:v>190026</c:v>
                </c:pt>
                <c:pt idx="2182">
                  <c:v>185337</c:v>
                </c:pt>
                <c:pt idx="2183">
                  <c:v>171243</c:v>
                </c:pt>
                <c:pt idx="2184">
                  <c:v>163148</c:v>
                </c:pt>
                <c:pt idx="2185">
                  <c:v>154950</c:v>
                </c:pt>
                <c:pt idx="2186">
                  <c:v>147438</c:v>
                </c:pt>
                <c:pt idx="2187">
                  <c:v>149114</c:v>
                </c:pt>
                <c:pt idx="2188">
                  <c:v>150859</c:v>
                </c:pt>
                <c:pt idx="2189">
                  <c:v>160510</c:v>
                </c:pt>
                <c:pt idx="2190">
                  <c:v>179871</c:v>
                </c:pt>
                <c:pt idx="2191">
                  <c:v>189065</c:v>
                </c:pt>
                <c:pt idx="2192">
                  <c:v>187212</c:v>
                </c:pt>
                <c:pt idx="2193">
                  <c:v>189118</c:v>
                </c:pt>
                <c:pt idx="2194">
                  <c:v>202681</c:v>
                </c:pt>
                <c:pt idx="2195">
                  <c:v>215361</c:v>
                </c:pt>
                <c:pt idx="2196">
                  <c:v>236716</c:v>
                </c:pt>
                <c:pt idx="2197">
                  <c:v>257818</c:v>
                </c:pt>
                <c:pt idx="2198">
                  <c:v>285845</c:v>
                </c:pt>
                <c:pt idx="2199">
                  <c:v>308767</c:v>
                </c:pt>
                <c:pt idx="2200">
                  <c:v>326720</c:v>
                </c:pt>
                <c:pt idx="2201">
                  <c:v>335301</c:v>
                </c:pt>
                <c:pt idx="2202">
                  <c:v>303344</c:v>
                </c:pt>
                <c:pt idx="2203">
                  <c:v>257030</c:v>
                </c:pt>
                <c:pt idx="2204">
                  <c:v>211314</c:v>
                </c:pt>
                <c:pt idx="2205">
                  <c:v>181513</c:v>
                </c:pt>
                <c:pt idx="2206">
                  <c:v>150783</c:v>
                </c:pt>
                <c:pt idx="2207">
                  <c:v>134697</c:v>
                </c:pt>
                <c:pt idx="2208">
                  <c:v>126843</c:v>
                </c:pt>
                <c:pt idx="2209">
                  <c:v>124046</c:v>
                </c:pt>
                <c:pt idx="2210">
                  <c:v>129712</c:v>
                </c:pt>
                <c:pt idx="2211">
                  <c:v>123968</c:v>
                </c:pt>
                <c:pt idx="2212">
                  <c:v>123215</c:v>
                </c:pt>
                <c:pt idx="2213">
                  <c:v>125463</c:v>
                </c:pt>
                <c:pt idx="2214">
                  <c:v>125281</c:v>
                </c:pt>
                <c:pt idx="2215">
                  <c:v>132697</c:v>
                </c:pt>
                <c:pt idx="2216">
                  <c:v>133940</c:v>
                </c:pt>
                <c:pt idx="2217">
                  <c:v>130844</c:v>
                </c:pt>
                <c:pt idx="2218">
                  <c:v>134745</c:v>
                </c:pt>
                <c:pt idx="2219">
                  <c:v>126370</c:v>
                </c:pt>
                <c:pt idx="2220">
                  <c:v>118462</c:v>
                </c:pt>
                <c:pt idx="2221">
                  <c:v>114838</c:v>
                </c:pt>
                <c:pt idx="2222">
                  <c:v>115655</c:v>
                </c:pt>
                <c:pt idx="2223">
                  <c:v>111788</c:v>
                </c:pt>
                <c:pt idx="2224">
                  <c:v>115045</c:v>
                </c:pt>
                <c:pt idx="2225">
                  <c:v>121674</c:v>
                </c:pt>
                <c:pt idx="2226">
                  <c:v>120643</c:v>
                </c:pt>
                <c:pt idx="2227">
                  <c:v>122125</c:v>
                </c:pt>
                <c:pt idx="2228">
                  <c:v>120959</c:v>
                </c:pt>
                <c:pt idx="2229">
                  <c:v>113886</c:v>
                </c:pt>
                <c:pt idx="2230">
                  <c:v>110259</c:v>
                </c:pt>
                <c:pt idx="2231">
                  <c:v>106990</c:v>
                </c:pt>
                <c:pt idx="2232">
                  <c:v>105768</c:v>
                </c:pt>
                <c:pt idx="2233">
                  <c:v>116391</c:v>
                </c:pt>
                <c:pt idx="2234">
                  <c:v>130274</c:v>
                </c:pt>
                <c:pt idx="2235">
                  <c:v>153693</c:v>
                </c:pt>
                <c:pt idx="2236">
                  <c:v>181511</c:v>
                </c:pt>
                <c:pt idx="2237">
                  <c:v>210495</c:v>
                </c:pt>
                <c:pt idx="2238">
                  <c:v>216413</c:v>
                </c:pt>
                <c:pt idx="2239">
                  <c:v>195376</c:v>
                </c:pt>
                <c:pt idx="2240">
                  <c:v>174655</c:v>
                </c:pt>
                <c:pt idx="2241">
                  <c:v>159234</c:v>
                </c:pt>
                <c:pt idx="2242">
                  <c:v>145461</c:v>
                </c:pt>
                <c:pt idx="2243">
                  <c:v>134855</c:v>
                </c:pt>
                <c:pt idx="2244">
                  <c:v>130106</c:v>
                </c:pt>
                <c:pt idx="2245">
                  <c:v>131740</c:v>
                </c:pt>
                <c:pt idx="2246">
                  <c:v>123724</c:v>
                </c:pt>
                <c:pt idx="2247">
                  <c:v>117265</c:v>
                </c:pt>
                <c:pt idx="2248">
                  <c:v>115737</c:v>
                </c:pt>
                <c:pt idx="2249">
                  <c:v>110007</c:v>
                </c:pt>
                <c:pt idx="2250">
                  <c:v>109826</c:v>
                </c:pt>
                <c:pt idx="2251">
                  <c:v>104654</c:v>
                </c:pt>
                <c:pt idx="2252">
                  <c:v>105288</c:v>
                </c:pt>
                <c:pt idx="2253">
                  <c:v>104124</c:v>
                </c:pt>
                <c:pt idx="2254">
                  <c:v>104024</c:v>
                </c:pt>
                <c:pt idx="2255">
                  <c:v>107902</c:v>
                </c:pt>
                <c:pt idx="2256">
                  <c:v>112385</c:v>
                </c:pt>
                <c:pt idx="2257">
                  <c:v>117560</c:v>
                </c:pt>
                <c:pt idx="2258">
                  <c:v>139901</c:v>
                </c:pt>
                <c:pt idx="2259">
                  <c:v>145498</c:v>
                </c:pt>
                <c:pt idx="2260">
                  <c:v>146453</c:v>
                </c:pt>
                <c:pt idx="2261">
                  <c:v>141653</c:v>
                </c:pt>
                <c:pt idx="2262">
                  <c:v>136125</c:v>
                </c:pt>
                <c:pt idx="2263">
                  <c:v>129863</c:v>
                </c:pt>
                <c:pt idx="2264">
                  <c:v>128233</c:v>
                </c:pt>
                <c:pt idx="2265">
                  <c:v>125178</c:v>
                </c:pt>
                <c:pt idx="2266">
                  <c:v>124976</c:v>
                </c:pt>
                <c:pt idx="2267">
                  <c:v>128607</c:v>
                </c:pt>
                <c:pt idx="2268">
                  <c:v>130470</c:v>
                </c:pt>
                <c:pt idx="2269">
                  <c:v>129241</c:v>
                </c:pt>
                <c:pt idx="2270">
                  <c:v>130343</c:v>
                </c:pt>
                <c:pt idx="2271">
                  <c:v>125922</c:v>
                </c:pt>
                <c:pt idx="2272">
                  <c:v>127637</c:v>
                </c:pt>
                <c:pt idx="2273">
                  <c:v>131174</c:v>
                </c:pt>
                <c:pt idx="2274">
                  <c:v>144066</c:v>
                </c:pt>
                <c:pt idx="2275">
                  <c:v>144835</c:v>
                </c:pt>
                <c:pt idx="2276">
                  <c:v>152106</c:v>
                </c:pt>
                <c:pt idx="2277">
                  <c:v>154272</c:v>
                </c:pt>
                <c:pt idx="2278">
                  <c:v>154530</c:v>
                </c:pt>
                <c:pt idx="2279">
                  <c:v>154126</c:v>
                </c:pt>
                <c:pt idx="2280">
                  <c:v>153826</c:v>
                </c:pt>
                <c:pt idx="2281">
                  <c:v>156509</c:v>
                </c:pt>
                <c:pt idx="2282">
                  <c:v>166233</c:v>
                </c:pt>
                <c:pt idx="2283">
                  <c:v>183302</c:v>
                </c:pt>
                <c:pt idx="2284">
                  <c:v>192363</c:v>
                </c:pt>
                <c:pt idx="2285">
                  <c:v>202428</c:v>
                </c:pt>
                <c:pt idx="2286">
                  <c:v>197831</c:v>
                </c:pt>
                <c:pt idx="2287">
                  <c:v>184536</c:v>
                </c:pt>
                <c:pt idx="2288">
                  <c:v>168757</c:v>
                </c:pt>
                <c:pt idx="2289">
                  <c:v>149344</c:v>
                </c:pt>
                <c:pt idx="2290">
                  <c:v>133434</c:v>
                </c:pt>
                <c:pt idx="2291">
                  <c:v>125493</c:v>
                </c:pt>
                <c:pt idx="2292">
                  <c:v>119014</c:v>
                </c:pt>
                <c:pt idx="2293">
                  <c:v>115825</c:v>
                </c:pt>
                <c:pt idx="2294">
                  <c:v>116252</c:v>
                </c:pt>
                <c:pt idx="2295">
                  <c:v>116518</c:v>
                </c:pt>
                <c:pt idx="2296">
                  <c:v>119841</c:v>
                </c:pt>
                <c:pt idx="2297">
                  <c:v>121637</c:v>
                </c:pt>
                <c:pt idx="2298">
                  <c:v>123346</c:v>
                </c:pt>
                <c:pt idx="2299">
                  <c:v>123342</c:v>
                </c:pt>
                <c:pt idx="2300">
                  <c:v>125797</c:v>
                </c:pt>
                <c:pt idx="2301">
                  <c:v>140111</c:v>
                </c:pt>
                <c:pt idx="2302">
                  <c:v>138076</c:v>
                </c:pt>
                <c:pt idx="2303">
                  <c:v>131584</c:v>
                </c:pt>
                <c:pt idx="2304">
                  <c:v>128706</c:v>
                </c:pt>
                <c:pt idx="2305">
                  <c:v>122927</c:v>
                </c:pt>
                <c:pt idx="2306">
                  <c:v>119186</c:v>
                </c:pt>
                <c:pt idx="2307">
                  <c:v>118189</c:v>
                </c:pt>
                <c:pt idx="2308">
                  <c:v>118383</c:v>
                </c:pt>
                <c:pt idx="2309">
                  <c:v>123552</c:v>
                </c:pt>
                <c:pt idx="2310">
                  <c:v>120087</c:v>
                </c:pt>
                <c:pt idx="2311">
                  <c:v>118400</c:v>
                </c:pt>
                <c:pt idx="2312">
                  <c:v>117810</c:v>
                </c:pt>
                <c:pt idx="2313">
                  <c:v>116998</c:v>
                </c:pt>
                <c:pt idx="2314">
                  <c:v>122060</c:v>
                </c:pt>
                <c:pt idx="2315">
                  <c:v>133974</c:v>
                </c:pt>
                <c:pt idx="2316">
                  <c:v>127250</c:v>
                </c:pt>
                <c:pt idx="2317">
                  <c:v>123512</c:v>
                </c:pt>
                <c:pt idx="2318">
                  <c:v>125059</c:v>
                </c:pt>
                <c:pt idx="2319">
                  <c:v>131886</c:v>
                </c:pt>
                <c:pt idx="2320">
                  <c:v>132393</c:v>
                </c:pt>
                <c:pt idx="2321">
                  <c:v>138832</c:v>
                </c:pt>
                <c:pt idx="2322">
                  <c:v>146256</c:v>
                </c:pt>
                <c:pt idx="2323">
                  <c:v>149678</c:v>
                </c:pt>
                <c:pt idx="2324">
                  <c:v>171277</c:v>
                </c:pt>
                <c:pt idx="2325">
                  <c:v>174210</c:v>
                </c:pt>
                <c:pt idx="2326">
                  <c:v>170772</c:v>
                </c:pt>
                <c:pt idx="2327">
                  <c:v>170386</c:v>
                </c:pt>
                <c:pt idx="2328">
                  <c:v>180084</c:v>
                </c:pt>
                <c:pt idx="2329">
                  <c:v>183952</c:v>
                </c:pt>
                <c:pt idx="2330">
                  <c:v>192992</c:v>
                </c:pt>
                <c:pt idx="2331">
                  <c:v>194734</c:v>
                </c:pt>
                <c:pt idx="2332">
                  <c:v>195957</c:v>
                </c:pt>
                <c:pt idx="2333">
                  <c:v>193666</c:v>
                </c:pt>
                <c:pt idx="2334">
                  <c:v>189939</c:v>
                </c:pt>
                <c:pt idx="2335">
                  <c:v>184439</c:v>
                </c:pt>
                <c:pt idx="2336">
                  <c:v>184921</c:v>
                </c:pt>
                <c:pt idx="2337">
                  <c:v>188466</c:v>
                </c:pt>
                <c:pt idx="2338">
                  <c:v>204195</c:v>
                </c:pt>
                <c:pt idx="2339">
                  <c:v>205515</c:v>
                </c:pt>
                <c:pt idx="2340">
                  <c:v>198961</c:v>
                </c:pt>
                <c:pt idx="2341">
                  <c:v>196838</c:v>
                </c:pt>
                <c:pt idx="2342">
                  <c:v>197583</c:v>
                </c:pt>
                <c:pt idx="2343">
                  <c:v>198629</c:v>
                </c:pt>
                <c:pt idx="2344">
                  <c:v>203177</c:v>
                </c:pt>
                <c:pt idx="2345">
                  <c:v>217156</c:v>
                </c:pt>
                <c:pt idx="2346">
                  <c:v>229176</c:v>
                </c:pt>
                <c:pt idx="2347">
                  <c:v>250526</c:v>
                </c:pt>
                <c:pt idx="2348">
                  <c:v>267308</c:v>
                </c:pt>
                <c:pt idx="2349">
                  <c:v>271335</c:v>
                </c:pt>
                <c:pt idx="2350">
                  <c:v>269294</c:v>
                </c:pt>
                <c:pt idx="2351">
                  <c:v>256064</c:v>
                </c:pt>
                <c:pt idx="2352">
                  <c:v>236573</c:v>
                </c:pt>
                <c:pt idx="2353">
                  <c:v>218902</c:v>
                </c:pt>
                <c:pt idx="2354">
                  <c:v>211780</c:v>
                </c:pt>
                <c:pt idx="2355">
                  <c:v>200315</c:v>
                </c:pt>
                <c:pt idx="2356">
                  <c:v>192289</c:v>
                </c:pt>
                <c:pt idx="2357">
                  <c:v>183534</c:v>
                </c:pt>
                <c:pt idx="2358">
                  <c:v>178384</c:v>
                </c:pt>
                <c:pt idx="2359">
                  <c:v>188320</c:v>
                </c:pt>
                <c:pt idx="2360">
                  <c:v>186041</c:v>
                </c:pt>
                <c:pt idx="2361">
                  <c:v>178206</c:v>
                </c:pt>
                <c:pt idx="2362">
                  <c:v>166875</c:v>
                </c:pt>
                <c:pt idx="2363">
                  <c:v>165128</c:v>
                </c:pt>
                <c:pt idx="2364">
                  <c:v>164586</c:v>
                </c:pt>
                <c:pt idx="2365">
                  <c:v>159691</c:v>
                </c:pt>
                <c:pt idx="2366">
                  <c:v>161618</c:v>
                </c:pt>
                <c:pt idx="2367">
                  <c:v>163942</c:v>
                </c:pt>
                <c:pt idx="2368">
                  <c:v>162197</c:v>
                </c:pt>
                <c:pt idx="2369">
                  <c:v>162581</c:v>
                </c:pt>
                <c:pt idx="2370">
                  <c:v>163472</c:v>
                </c:pt>
                <c:pt idx="2371">
                  <c:v>174038</c:v>
                </c:pt>
                <c:pt idx="2372">
                  <c:v>165240</c:v>
                </c:pt>
                <c:pt idx="2373">
                  <c:v>156628</c:v>
                </c:pt>
                <c:pt idx="2374">
                  <c:v>145431</c:v>
                </c:pt>
                <c:pt idx="2375">
                  <c:v>143352</c:v>
                </c:pt>
                <c:pt idx="2376">
                  <c:v>143734</c:v>
                </c:pt>
                <c:pt idx="2377">
                  <c:v>151072</c:v>
                </c:pt>
                <c:pt idx="2378">
                  <c:v>152093</c:v>
                </c:pt>
                <c:pt idx="2379">
                  <c:v>153991</c:v>
                </c:pt>
                <c:pt idx="2380">
                  <c:v>158326</c:v>
                </c:pt>
                <c:pt idx="2381">
                  <c:v>153467</c:v>
                </c:pt>
                <c:pt idx="2382">
                  <c:v>150582</c:v>
                </c:pt>
                <c:pt idx="2383">
                  <c:v>152931</c:v>
                </c:pt>
                <c:pt idx="2384">
                  <c:v>149340</c:v>
                </c:pt>
                <c:pt idx="2385">
                  <c:v>148609</c:v>
                </c:pt>
                <c:pt idx="2386">
                  <c:v>146321</c:v>
                </c:pt>
                <c:pt idx="2387">
                  <c:v>144362</c:v>
                </c:pt>
                <c:pt idx="2388">
                  <c:v>141506</c:v>
                </c:pt>
                <c:pt idx="2389">
                  <c:v>138374</c:v>
                </c:pt>
                <c:pt idx="2390">
                  <c:v>135956</c:v>
                </c:pt>
                <c:pt idx="2391">
                  <c:v>130621</c:v>
                </c:pt>
                <c:pt idx="2392">
                  <c:v>125746</c:v>
                </c:pt>
                <c:pt idx="2393">
                  <c:v>117793</c:v>
                </c:pt>
                <c:pt idx="2394">
                  <c:v>115306</c:v>
                </c:pt>
                <c:pt idx="2395">
                  <c:v>110844</c:v>
                </c:pt>
                <c:pt idx="2396">
                  <c:v>119008</c:v>
                </c:pt>
                <c:pt idx="2397">
                  <c:v>117960</c:v>
                </c:pt>
                <c:pt idx="2398">
                  <c:v>114014</c:v>
                </c:pt>
                <c:pt idx="2399">
                  <c:v>108082</c:v>
                </c:pt>
                <c:pt idx="2400">
                  <c:v>106334</c:v>
                </c:pt>
                <c:pt idx="2401">
                  <c:v>106411</c:v>
                </c:pt>
                <c:pt idx="2402">
                  <c:v>100321</c:v>
                </c:pt>
                <c:pt idx="2403">
                  <c:v>98810</c:v>
                </c:pt>
                <c:pt idx="2404">
                  <c:v>96309</c:v>
                </c:pt>
                <c:pt idx="2405">
                  <c:v>94040</c:v>
                </c:pt>
                <c:pt idx="2406">
                  <c:v>94559</c:v>
                </c:pt>
                <c:pt idx="2407">
                  <c:v>95242</c:v>
                </c:pt>
                <c:pt idx="2408">
                  <c:v>99853</c:v>
                </c:pt>
                <c:pt idx="2409">
                  <c:v>104383</c:v>
                </c:pt>
                <c:pt idx="2410">
                  <c:v>103435</c:v>
                </c:pt>
                <c:pt idx="2411">
                  <c:v>104783</c:v>
                </c:pt>
                <c:pt idx="2412">
                  <c:v>106407</c:v>
                </c:pt>
                <c:pt idx="2413">
                  <c:v>106445</c:v>
                </c:pt>
                <c:pt idx="2414">
                  <c:v>107369</c:v>
                </c:pt>
                <c:pt idx="2415">
                  <c:v>108134</c:v>
                </c:pt>
                <c:pt idx="2416">
                  <c:v>110049</c:v>
                </c:pt>
                <c:pt idx="2417">
                  <c:v>117209</c:v>
                </c:pt>
                <c:pt idx="2418">
                  <c:v>113509</c:v>
                </c:pt>
                <c:pt idx="2419">
                  <c:v>112330</c:v>
                </c:pt>
                <c:pt idx="2420">
                  <c:v>111182</c:v>
                </c:pt>
                <c:pt idx="2421">
                  <c:v>109120</c:v>
                </c:pt>
                <c:pt idx="2422">
                  <c:v>107819</c:v>
                </c:pt>
                <c:pt idx="2423">
                  <c:v>104444</c:v>
                </c:pt>
                <c:pt idx="2424">
                  <c:v>105134</c:v>
                </c:pt>
                <c:pt idx="2425">
                  <c:v>104326</c:v>
                </c:pt>
                <c:pt idx="2426">
                  <c:v>103900</c:v>
                </c:pt>
                <c:pt idx="2427">
                  <c:v>104177</c:v>
                </c:pt>
                <c:pt idx="2428">
                  <c:v>103854</c:v>
                </c:pt>
                <c:pt idx="2429">
                  <c:v>99351</c:v>
                </c:pt>
                <c:pt idx="2430">
                  <c:v>100164</c:v>
                </c:pt>
                <c:pt idx="2431">
                  <c:v>98728</c:v>
                </c:pt>
                <c:pt idx="2432">
                  <c:v>99335</c:v>
                </c:pt>
                <c:pt idx="2433">
                  <c:v>109798</c:v>
                </c:pt>
                <c:pt idx="2434">
                  <c:v>126431</c:v>
                </c:pt>
                <c:pt idx="2435">
                  <c:v>170254</c:v>
                </c:pt>
                <c:pt idx="2436">
                  <c:v>232925</c:v>
                </c:pt>
                <c:pt idx="2437">
                  <c:v>318440</c:v>
                </c:pt>
                <c:pt idx="2438">
                  <c:v>385558</c:v>
                </c:pt>
                <c:pt idx="2439">
                  <c:v>415221</c:v>
                </c:pt>
                <c:pt idx="2440">
                  <c:v>414308</c:v>
                </c:pt>
                <c:pt idx="2441">
                  <c:v>387344</c:v>
                </c:pt>
                <c:pt idx="2442">
                  <c:v>386240</c:v>
                </c:pt>
                <c:pt idx="2443">
                  <c:v>446434</c:v>
                </c:pt>
                <c:pt idx="2444">
                  <c:v>663844</c:v>
                </c:pt>
                <c:pt idx="2445">
                  <c:v>1092175</c:v>
                </c:pt>
                <c:pt idx="2446">
                  <c:v>1953579</c:v>
                </c:pt>
                <c:pt idx="2447">
                  <c:v>2991520</c:v>
                </c:pt>
                <c:pt idx="2448">
                  <c:v>4332194</c:v>
                </c:pt>
                <c:pt idx="2449">
                  <c:v>5980302</c:v>
                </c:pt>
                <c:pt idx="2450">
                  <c:v>7983399</c:v>
                </c:pt>
                <c:pt idx="2451">
                  <c:v>10393848</c:v>
                </c:pt>
                <c:pt idx="2452">
                  <c:v>13165825</c:v>
                </c:pt>
                <c:pt idx="2453">
                  <c:v>16239864</c:v>
                </c:pt>
                <c:pt idx="2454">
                  <c:v>19772140</c:v>
                </c:pt>
                <c:pt idx="2455">
                  <c:v>23078988</c:v>
                </c:pt>
                <c:pt idx="2456">
                  <c:v>26480644</c:v>
                </c:pt>
                <c:pt idx="2457">
                  <c:v>29155746</c:v>
                </c:pt>
                <c:pt idx="2458">
                  <c:v>31381506</c:v>
                </c:pt>
                <c:pt idx="2459">
                  <c:v>25232768</c:v>
                </c:pt>
                <c:pt idx="2460">
                  <c:v>5531483</c:v>
                </c:pt>
                <c:pt idx="2461">
                  <c:v>1815156</c:v>
                </c:pt>
                <c:pt idx="2462">
                  <c:v>1716774</c:v>
                </c:pt>
                <c:pt idx="2463">
                  <c:v>1953210</c:v>
                </c:pt>
                <c:pt idx="2464">
                  <c:v>1920719</c:v>
                </c:pt>
                <c:pt idx="2465">
                  <c:v>1523215</c:v>
                </c:pt>
                <c:pt idx="2466">
                  <c:v>1009595</c:v>
                </c:pt>
                <c:pt idx="2467">
                  <c:v>682006</c:v>
                </c:pt>
                <c:pt idx="2468">
                  <c:v>516177</c:v>
                </c:pt>
                <c:pt idx="2469">
                  <c:v>456481</c:v>
                </c:pt>
                <c:pt idx="2470">
                  <c:v>418036</c:v>
                </c:pt>
                <c:pt idx="2471">
                  <c:v>391442</c:v>
                </c:pt>
                <c:pt idx="2472">
                  <c:v>369350</c:v>
                </c:pt>
                <c:pt idx="2473">
                  <c:v>335407</c:v>
                </c:pt>
                <c:pt idx="2474">
                  <c:v>292958</c:v>
                </c:pt>
                <c:pt idx="2475">
                  <c:v>273611</c:v>
                </c:pt>
                <c:pt idx="2476">
                  <c:v>252298</c:v>
                </c:pt>
                <c:pt idx="2477">
                  <c:v>240003</c:v>
                </c:pt>
                <c:pt idx="2478">
                  <c:v>233155</c:v>
                </c:pt>
                <c:pt idx="2479">
                  <c:v>228218</c:v>
                </c:pt>
                <c:pt idx="2480">
                  <c:v>246891</c:v>
                </c:pt>
                <c:pt idx="2481">
                  <c:v>234835</c:v>
                </c:pt>
                <c:pt idx="2482">
                  <c:v>217051</c:v>
                </c:pt>
                <c:pt idx="2483">
                  <c:v>209067</c:v>
                </c:pt>
                <c:pt idx="2484">
                  <c:v>204052</c:v>
                </c:pt>
                <c:pt idx="2485">
                  <c:v>203366</c:v>
                </c:pt>
                <c:pt idx="2486">
                  <c:v>199254</c:v>
                </c:pt>
                <c:pt idx="2487">
                  <c:v>197324</c:v>
                </c:pt>
                <c:pt idx="2488">
                  <c:v>201328</c:v>
                </c:pt>
                <c:pt idx="2489">
                  <c:v>227059</c:v>
                </c:pt>
                <c:pt idx="2490">
                  <c:v>315024</c:v>
                </c:pt>
                <c:pt idx="2491">
                  <c:v>504825</c:v>
                </c:pt>
                <c:pt idx="2492">
                  <c:v>871571</c:v>
                </c:pt>
                <c:pt idx="2493">
                  <c:v>1424119</c:v>
                </c:pt>
                <c:pt idx="2494">
                  <c:v>2157386</c:v>
                </c:pt>
                <c:pt idx="2495">
                  <c:v>2933628</c:v>
                </c:pt>
                <c:pt idx="2496">
                  <c:v>3569254</c:v>
                </c:pt>
                <c:pt idx="2497">
                  <c:v>3486383</c:v>
                </c:pt>
                <c:pt idx="2498">
                  <c:v>2639332</c:v>
                </c:pt>
                <c:pt idx="2499">
                  <c:v>1584411</c:v>
                </c:pt>
                <c:pt idx="2500">
                  <c:v>918810</c:v>
                </c:pt>
                <c:pt idx="2501">
                  <c:v>621357</c:v>
                </c:pt>
                <c:pt idx="2502">
                  <c:v>495724</c:v>
                </c:pt>
                <c:pt idx="2503">
                  <c:v>473046</c:v>
                </c:pt>
                <c:pt idx="2504">
                  <c:v>413225</c:v>
                </c:pt>
                <c:pt idx="2505">
                  <c:v>371522</c:v>
                </c:pt>
                <c:pt idx="2506">
                  <c:v>330284</c:v>
                </c:pt>
                <c:pt idx="2507">
                  <c:v>303210</c:v>
                </c:pt>
                <c:pt idx="2508">
                  <c:v>285802</c:v>
                </c:pt>
                <c:pt idx="2509">
                  <c:v>281414</c:v>
                </c:pt>
                <c:pt idx="2510">
                  <c:v>267365</c:v>
                </c:pt>
                <c:pt idx="2511">
                  <c:v>263018</c:v>
                </c:pt>
                <c:pt idx="2512">
                  <c:v>251425</c:v>
                </c:pt>
                <c:pt idx="2513">
                  <c:v>257630</c:v>
                </c:pt>
                <c:pt idx="2514">
                  <c:v>249223</c:v>
                </c:pt>
                <c:pt idx="2515">
                  <c:v>244501</c:v>
                </c:pt>
                <c:pt idx="2516">
                  <c:v>250850</c:v>
                </c:pt>
                <c:pt idx="2517">
                  <c:v>251317</c:v>
                </c:pt>
                <c:pt idx="2518">
                  <c:v>245370</c:v>
                </c:pt>
                <c:pt idx="2519">
                  <c:v>242646</c:v>
                </c:pt>
                <c:pt idx="2520">
                  <c:v>226864</c:v>
                </c:pt>
                <c:pt idx="2521">
                  <c:v>217918</c:v>
                </c:pt>
                <c:pt idx="2522">
                  <c:v>214119</c:v>
                </c:pt>
                <c:pt idx="2523">
                  <c:v>235322</c:v>
                </c:pt>
                <c:pt idx="2524">
                  <c:v>288064</c:v>
                </c:pt>
                <c:pt idx="2525">
                  <c:v>442849</c:v>
                </c:pt>
                <c:pt idx="2526">
                  <c:v>762077</c:v>
                </c:pt>
                <c:pt idx="2527">
                  <c:v>1281188</c:v>
                </c:pt>
                <c:pt idx="2528">
                  <c:v>2079648</c:v>
                </c:pt>
                <c:pt idx="2529">
                  <c:v>3234308</c:v>
                </c:pt>
                <c:pt idx="2530">
                  <c:v>4464975</c:v>
                </c:pt>
                <c:pt idx="2531">
                  <c:v>5939495</c:v>
                </c:pt>
                <c:pt idx="2532">
                  <c:v>7264874</c:v>
                </c:pt>
                <c:pt idx="2533">
                  <c:v>7412213</c:v>
                </c:pt>
                <c:pt idx="2534">
                  <c:v>5777166</c:v>
                </c:pt>
                <c:pt idx="2535">
                  <c:v>2656709</c:v>
                </c:pt>
                <c:pt idx="2536">
                  <c:v>1157749</c:v>
                </c:pt>
                <c:pt idx="2537">
                  <c:v>689346</c:v>
                </c:pt>
                <c:pt idx="2538">
                  <c:v>543816</c:v>
                </c:pt>
                <c:pt idx="2539">
                  <c:v>461882</c:v>
                </c:pt>
                <c:pt idx="2540">
                  <c:v>419077</c:v>
                </c:pt>
                <c:pt idx="2541">
                  <c:v>384376</c:v>
                </c:pt>
                <c:pt idx="2542">
                  <c:v>353992</c:v>
                </c:pt>
                <c:pt idx="2543">
                  <c:v>323132</c:v>
                </c:pt>
                <c:pt idx="2544">
                  <c:v>303297</c:v>
                </c:pt>
                <c:pt idx="2545">
                  <c:v>296672</c:v>
                </c:pt>
                <c:pt idx="2546">
                  <c:v>287267</c:v>
                </c:pt>
                <c:pt idx="2547">
                  <c:v>273031</c:v>
                </c:pt>
                <c:pt idx="2548">
                  <c:v>250360</c:v>
                </c:pt>
                <c:pt idx="2549">
                  <c:v>228672</c:v>
                </c:pt>
                <c:pt idx="2550">
                  <c:v>209694</c:v>
                </c:pt>
                <c:pt idx="2551">
                  <c:v>207201</c:v>
                </c:pt>
                <c:pt idx="2552">
                  <c:v>194589</c:v>
                </c:pt>
                <c:pt idx="2553">
                  <c:v>193844</c:v>
                </c:pt>
                <c:pt idx="2554">
                  <c:v>197564</c:v>
                </c:pt>
                <c:pt idx="2555">
                  <c:v>207352</c:v>
                </c:pt>
                <c:pt idx="2556">
                  <c:v>214369</c:v>
                </c:pt>
                <c:pt idx="2557">
                  <c:v>221821</c:v>
                </c:pt>
                <c:pt idx="2558">
                  <c:v>219737</c:v>
                </c:pt>
                <c:pt idx="2559">
                  <c:v>216542</c:v>
                </c:pt>
                <c:pt idx="2560">
                  <c:v>210188</c:v>
                </c:pt>
                <c:pt idx="2561">
                  <c:v>203256</c:v>
                </c:pt>
                <c:pt idx="2562">
                  <c:v>198418</c:v>
                </c:pt>
                <c:pt idx="2563">
                  <c:v>201285</c:v>
                </c:pt>
                <c:pt idx="2564">
                  <c:v>184049</c:v>
                </c:pt>
                <c:pt idx="2565">
                  <c:v>172581</c:v>
                </c:pt>
                <c:pt idx="2566">
                  <c:v>165402</c:v>
                </c:pt>
                <c:pt idx="2567">
                  <c:v>159136</c:v>
                </c:pt>
                <c:pt idx="2568">
                  <c:v>152891</c:v>
                </c:pt>
                <c:pt idx="2569">
                  <c:v>145226</c:v>
                </c:pt>
                <c:pt idx="2570">
                  <c:v>143778</c:v>
                </c:pt>
                <c:pt idx="2571">
                  <c:v>147924</c:v>
                </c:pt>
                <c:pt idx="2572">
                  <c:v>147383</c:v>
                </c:pt>
                <c:pt idx="2573">
                  <c:v>152579</c:v>
                </c:pt>
                <c:pt idx="2574">
                  <c:v>156155</c:v>
                </c:pt>
                <c:pt idx="2575">
                  <c:v>156363</c:v>
                </c:pt>
                <c:pt idx="2576">
                  <c:v>159131</c:v>
                </c:pt>
                <c:pt idx="2577">
                  <c:v>173346</c:v>
                </c:pt>
                <c:pt idx="2578">
                  <c:v>160925</c:v>
                </c:pt>
                <c:pt idx="2579">
                  <c:v>146517</c:v>
                </c:pt>
                <c:pt idx="2580">
                  <c:v>134715</c:v>
                </c:pt>
                <c:pt idx="2581">
                  <c:v>132104</c:v>
                </c:pt>
                <c:pt idx="2582">
                  <c:v>142114</c:v>
                </c:pt>
                <c:pt idx="2583">
                  <c:v>151216</c:v>
                </c:pt>
                <c:pt idx="2584">
                  <c:v>165838</c:v>
                </c:pt>
                <c:pt idx="2585">
                  <c:v>174227</c:v>
                </c:pt>
                <c:pt idx="2586">
                  <c:v>177645</c:v>
                </c:pt>
                <c:pt idx="2587">
                  <c:v>173204</c:v>
                </c:pt>
                <c:pt idx="2588">
                  <c:v>170334</c:v>
                </c:pt>
                <c:pt idx="2589">
                  <c:v>170209</c:v>
                </c:pt>
                <c:pt idx="2590">
                  <c:v>174291</c:v>
                </c:pt>
                <c:pt idx="2591">
                  <c:v>182124</c:v>
                </c:pt>
                <c:pt idx="2592">
                  <c:v>190877</c:v>
                </c:pt>
                <c:pt idx="2593">
                  <c:v>186120</c:v>
                </c:pt>
                <c:pt idx="2594">
                  <c:v>181017</c:v>
                </c:pt>
                <c:pt idx="2595">
                  <c:v>172800</c:v>
                </c:pt>
                <c:pt idx="2596">
                  <c:v>168750</c:v>
                </c:pt>
                <c:pt idx="2597">
                  <c:v>167934</c:v>
                </c:pt>
                <c:pt idx="2598">
                  <c:v>165621</c:v>
                </c:pt>
                <c:pt idx="2599">
                  <c:v>163271</c:v>
                </c:pt>
                <c:pt idx="2600">
                  <c:v>164978</c:v>
                </c:pt>
                <c:pt idx="2601">
                  <c:v>174224</c:v>
                </c:pt>
                <c:pt idx="2602">
                  <c:v>194213</c:v>
                </c:pt>
                <c:pt idx="2603">
                  <c:v>215693</c:v>
                </c:pt>
                <c:pt idx="2604">
                  <c:v>241315</c:v>
                </c:pt>
                <c:pt idx="2605">
                  <c:v>272461</c:v>
                </c:pt>
                <c:pt idx="2606">
                  <c:v>301956</c:v>
                </c:pt>
                <c:pt idx="2607">
                  <c:v>326563</c:v>
                </c:pt>
                <c:pt idx="2608">
                  <c:v>349085</c:v>
                </c:pt>
                <c:pt idx="2609">
                  <c:v>332321</c:v>
                </c:pt>
                <c:pt idx="2610">
                  <c:v>304250</c:v>
                </c:pt>
                <c:pt idx="2611">
                  <c:v>309426</c:v>
                </c:pt>
                <c:pt idx="2612">
                  <c:v>268141</c:v>
                </c:pt>
                <c:pt idx="2613">
                  <c:v>234932</c:v>
                </c:pt>
                <c:pt idx="2614">
                  <c:v>216218</c:v>
                </c:pt>
                <c:pt idx="2615">
                  <c:v>207461</c:v>
                </c:pt>
                <c:pt idx="2616">
                  <c:v>201231</c:v>
                </c:pt>
                <c:pt idx="2617">
                  <c:v>192609</c:v>
                </c:pt>
                <c:pt idx="2618">
                  <c:v>178158</c:v>
                </c:pt>
                <c:pt idx="2619">
                  <c:v>175085</c:v>
                </c:pt>
                <c:pt idx="2620">
                  <c:v>171567</c:v>
                </c:pt>
                <c:pt idx="2621">
                  <c:v>171939</c:v>
                </c:pt>
                <c:pt idx="2622">
                  <c:v>181261</c:v>
                </c:pt>
                <c:pt idx="2623">
                  <c:v>186277</c:v>
                </c:pt>
                <c:pt idx="2624">
                  <c:v>197698</c:v>
                </c:pt>
                <c:pt idx="2625">
                  <c:v>197783</c:v>
                </c:pt>
                <c:pt idx="2626">
                  <c:v>200186</c:v>
                </c:pt>
                <c:pt idx="2627">
                  <c:v>197114</c:v>
                </c:pt>
                <c:pt idx="2628">
                  <c:v>189562</c:v>
                </c:pt>
                <c:pt idx="2629">
                  <c:v>184966</c:v>
                </c:pt>
                <c:pt idx="2630">
                  <c:v>178159</c:v>
                </c:pt>
                <c:pt idx="2631">
                  <c:v>169448</c:v>
                </c:pt>
                <c:pt idx="2632">
                  <c:v>159898</c:v>
                </c:pt>
                <c:pt idx="2633">
                  <c:v>154456</c:v>
                </c:pt>
                <c:pt idx="2634">
                  <c:v>144271</c:v>
                </c:pt>
                <c:pt idx="2635">
                  <c:v>139681</c:v>
                </c:pt>
                <c:pt idx="2636">
                  <c:v>135773</c:v>
                </c:pt>
                <c:pt idx="2637">
                  <c:v>134091</c:v>
                </c:pt>
                <c:pt idx="2638">
                  <c:v>136247</c:v>
                </c:pt>
                <c:pt idx="2639">
                  <c:v>138937</c:v>
                </c:pt>
                <c:pt idx="2640">
                  <c:v>138796</c:v>
                </c:pt>
                <c:pt idx="2641">
                  <c:v>140705</c:v>
                </c:pt>
                <c:pt idx="2642">
                  <c:v>136677</c:v>
                </c:pt>
                <c:pt idx="2643">
                  <c:v>132812</c:v>
                </c:pt>
                <c:pt idx="2644">
                  <c:v>132530</c:v>
                </c:pt>
                <c:pt idx="2645">
                  <c:v>139373</c:v>
                </c:pt>
                <c:pt idx="2646">
                  <c:v>150930</c:v>
                </c:pt>
                <c:pt idx="2647">
                  <c:v>168735</c:v>
                </c:pt>
                <c:pt idx="2648">
                  <c:v>187699</c:v>
                </c:pt>
                <c:pt idx="2649">
                  <c:v>209526</c:v>
                </c:pt>
                <c:pt idx="2650">
                  <c:v>233630</c:v>
                </c:pt>
                <c:pt idx="2651">
                  <c:v>249016</c:v>
                </c:pt>
                <c:pt idx="2652">
                  <c:v>255021</c:v>
                </c:pt>
                <c:pt idx="2653">
                  <c:v>262095</c:v>
                </c:pt>
                <c:pt idx="2654">
                  <c:v>252731</c:v>
                </c:pt>
                <c:pt idx="2655">
                  <c:v>241179</c:v>
                </c:pt>
                <c:pt idx="2656">
                  <c:v>230388</c:v>
                </c:pt>
                <c:pt idx="2657">
                  <c:v>219192</c:v>
                </c:pt>
                <c:pt idx="2658">
                  <c:v>208436</c:v>
                </c:pt>
                <c:pt idx="2659">
                  <c:v>204490</c:v>
                </c:pt>
                <c:pt idx="2660">
                  <c:v>201824</c:v>
                </c:pt>
                <c:pt idx="2661">
                  <c:v>200656</c:v>
                </c:pt>
                <c:pt idx="2662">
                  <c:v>197554</c:v>
                </c:pt>
                <c:pt idx="2663">
                  <c:v>188821</c:v>
                </c:pt>
                <c:pt idx="2664">
                  <c:v>183956</c:v>
                </c:pt>
                <c:pt idx="2665">
                  <c:v>176354</c:v>
                </c:pt>
                <c:pt idx="2666">
                  <c:v>172238</c:v>
                </c:pt>
                <c:pt idx="2667">
                  <c:v>172660</c:v>
                </c:pt>
                <c:pt idx="2668">
                  <c:v>180710</c:v>
                </c:pt>
                <c:pt idx="2669">
                  <c:v>188416</c:v>
                </c:pt>
                <c:pt idx="2670">
                  <c:v>205332</c:v>
                </c:pt>
                <c:pt idx="2671">
                  <c:v>233668</c:v>
                </c:pt>
                <c:pt idx="2672">
                  <c:v>287412</c:v>
                </c:pt>
                <c:pt idx="2673">
                  <c:v>361737</c:v>
                </c:pt>
                <c:pt idx="2674">
                  <c:v>467400</c:v>
                </c:pt>
                <c:pt idx="2675">
                  <c:v>589556</c:v>
                </c:pt>
                <c:pt idx="2676">
                  <c:v>719479</c:v>
                </c:pt>
                <c:pt idx="2677">
                  <c:v>855711</c:v>
                </c:pt>
                <c:pt idx="2678">
                  <c:v>993119</c:v>
                </c:pt>
                <c:pt idx="2679">
                  <c:v>1146805</c:v>
                </c:pt>
                <c:pt idx="2680">
                  <c:v>1319826</c:v>
                </c:pt>
                <c:pt idx="2681">
                  <c:v>1493104</c:v>
                </c:pt>
                <c:pt idx="2682">
                  <c:v>1659328</c:v>
                </c:pt>
                <c:pt idx="2683">
                  <c:v>1819030</c:v>
                </c:pt>
                <c:pt idx="2684">
                  <c:v>2008549</c:v>
                </c:pt>
                <c:pt idx="2685">
                  <c:v>2168015</c:v>
                </c:pt>
                <c:pt idx="2686">
                  <c:v>2342047</c:v>
                </c:pt>
                <c:pt idx="2687">
                  <c:v>2507358</c:v>
                </c:pt>
                <c:pt idx="2688">
                  <c:v>2684116</c:v>
                </c:pt>
                <c:pt idx="2689">
                  <c:v>2804054</c:v>
                </c:pt>
                <c:pt idx="2690">
                  <c:v>2867318</c:v>
                </c:pt>
                <c:pt idx="2691">
                  <c:v>2315905</c:v>
                </c:pt>
                <c:pt idx="2692">
                  <c:v>1455894</c:v>
                </c:pt>
                <c:pt idx="2693">
                  <c:v>971691</c:v>
                </c:pt>
                <c:pt idx="2694">
                  <c:v>805307</c:v>
                </c:pt>
                <c:pt idx="2695">
                  <c:v>734304</c:v>
                </c:pt>
                <c:pt idx="2696">
                  <c:v>708614</c:v>
                </c:pt>
                <c:pt idx="2697">
                  <c:v>674177</c:v>
                </c:pt>
                <c:pt idx="2698">
                  <c:v>651334</c:v>
                </c:pt>
                <c:pt idx="2699">
                  <c:v>642072</c:v>
                </c:pt>
                <c:pt idx="2700">
                  <c:v>625206</c:v>
                </c:pt>
                <c:pt idx="2701">
                  <c:v>616739</c:v>
                </c:pt>
                <c:pt idx="2702">
                  <c:v>605418</c:v>
                </c:pt>
                <c:pt idx="2703">
                  <c:v>601186</c:v>
                </c:pt>
                <c:pt idx="2704">
                  <c:v>597919</c:v>
                </c:pt>
                <c:pt idx="2705">
                  <c:v>590959</c:v>
                </c:pt>
                <c:pt idx="2706">
                  <c:v>580356</c:v>
                </c:pt>
                <c:pt idx="2707">
                  <c:v>567660</c:v>
                </c:pt>
                <c:pt idx="2708">
                  <c:v>546978</c:v>
                </c:pt>
                <c:pt idx="2709">
                  <c:v>534149</c:v>
                </c:pt>
                <c:pt idx="2710">
                  <c:v>506209</c:v>
                </c:pt>
                <c:pt idx="2711">
                  <c:v>480164</c:v>
                </c:pt>
                <c:pt idx="2712">
                  <c:v>451694</c:v>
                </c:pt>
                <c:pt idx="2713">
                  <c:v>425719</c:v>
                </c:pt>
                <c:pt idx="2714">
                  <c:v>406976</c:v>
                </c:pt>
                <c:pt idx="2715">
                  <c:v>385471</c:v>
                </c:pt>
                <c:pt idx="2716">
                  <c:v>367036</c:v>
                </c:pt>
                <c:pt idx="2717">
                  <c:v>355279</c:v>
                </c:pt>
                <c:pt idx="2718">
                  <c:v>339620</c:v>
                </c:pt>
                <c:pt idx="2719">
                  <c:v>322559</c:v>
                </c:pt>
                <c:pt idx="2720">
                  <c:v>312781</c:v>
                </c:pt>
                <c:pt idx="2721">
                  <c:v>303073</c:v>
                </c:pt>
                <c:pt idx="2722">
                  <c:v>298986</c:v>
                </c:pt>
                <c:pt idx="2723">
                  <c:v>293680</c:v>
                </c:pt>
                <c:pt idx="2724">
                  <c:v>287399</c:v>
                </c:pt>
                <c:pt idx="2725">
                  <c:v>291937</c:v>
                </c:pt>
                <c:pt idx="2726">
                  <c:v>293567</c:v>
                </c:pt>
                <c:pt idx="2727">
                  <c:v>284921</c:v>
                </c:pt>
                <c:pt idx="2728">
                  <c:v>275772</c:v>
                </c:pt>
                <c:pt idx="2729">
                  <c:v>268523</c:v>
                </c:pt>
                <c:pt idx="2730">
                  <c:v>264482</c:v>
                </c:pt>
                <c:pt idx="2731">
                  <c:v>265585</c:v>
                </c:pt>
                <c:pt idx="2732">
                  <c:v>265847</c:v>
                </c:pt>
                <c:pt idx="2733">
                  <c:v>266496</c:v>
                </c:pt>
                <c:pt idx="2734">
                  <c:v>262352</c:v>
                </c:pt>
                <c:pt idx="2735">
                  <c:v>261350</c:v>
                </c:pt>
                <c:pt idx="2736">
                  <c:v>260242</c:v>
                </c:pt>
                <c:pt idx="2737">
                  <c:v>255229</c:v>
                </c:pt>
                <c:pt idx="2738">
                  <c:v>255654</c:v>
                </c:pt>
                <c:pt idx="2739">
                  <c:v>247566</c:v>
                </c:pt>
                <c:pt idx="2740">
                  <c:v>242734</c:v>
                </c:pt>
                <c:pt idx="2741">
                  <c:v>239609</c:v>
                </c:pt>
                <c:pt idx="2742">
                  <c:v>236731</c:v>
                </c:pt>
                <c:pt idx="2743">
                  <c:v>231204</c:v>
                </c:pt>
                <c:pt idx="2744">
                  <c:v>238616</c:v>
                </c:pt>
                <c:pt idx="2745">
                  <c:v>232673</c:v>
                </c:pt>
                <c:pt idx="2746">
                  <c:v>231790</c:v>
                </c:pt>
                <c:pt idx="2747">
                  <c:v>233756</c:v>
                </c:pt>
                <c:pt idx="2748">
                  <c:v>232963</c:v>
                </c:pt>
                <c:pt idx="2749">
                  <c:v>232510</c:v>
                </c:pt>
                <c:pt idx="2750">
                  <c:v>225838</c:v>
                </c:pt>
                <c:pt idx="2751">
                  <c:v>223169</c:v>
                </c:pt>
                <c:pt idx="2752">
                  <c:v>215184</c:v>
                </c:pt>
                <c:pt idx="2753">
                  <c:v>208827</c:v>
                </c:pt>
                <c:pt idx="2754">
                  <c:v>202970</c:v>
                </c:pt>
                <c:pt idx="2755">
                  <c:v>199679</c:v>
                </c:pt>
                <c:pt idx="2756">
                  <c:v>199094</c:v>
                </c:pt>
                <c:pt idx="2757">
                  <c:v>196727</c:v>
                </c:pt>
                <c:pt idx="2758">
                  <c:v>197455</c:v>
                </c:pt>
                <c:pt idx="2759">
                  <c:v>197779</c:v>
                </c:pt>
                <c:pt idx="2760">
                  <c:v>196551</c:v>
                </c:pt>
                <c:pt idx="2761">
                  <c:v>196718</c:v>
                </c:pt>
                <c:pt idx="2762">
                  <c:v>197878</c:v>
                </c:pt>
                <c:pt idx="2763">
                  <c:v>197780</c:v>
                </c:pt>
                <c:pt idx="2764">
                  <c:v>199647</c:v>
                </c:pt>
                <c:pt idx="2765">
                  <c:v>201698</c:v>
                </c:pt>
                <c:pt idx="2766">
                  <c:v>205610</c:v>
                </c:pt>
                <c:pt idx="2767">
                  <c:v>195389</c:v>
                </c:pt>
                <c:pt idx="2768">
                  <c:v>193212</c:v>
                </c:pt>
                <c:pt idx="2769">
                  <c:v>198776</c:v>
                </c:pt>
                <c:pt idx="2770">
                  <c:v>194517</c:v>
                </c:pt>
                <c:pt idx="2771">
                  <c:v>197992</c:v>
                </c:pt>
                <c:pt idx="2772">
                  <c:v>193545</c:v>
                </c:pt>
                <c:pt idx="2773">
                  <c:v>187372</c:v>
                </c:pt>
                <c:pt idx="2774">
                  <c:v>191956</c:v>
                </c:pt>
                <c:pt idx="2775">
                  <c:v>186068</c:v>
                </c:pt>
                <c:pt idx="2776">
                  <c:v>183605</c:v>
                </c:pt>
                <c:pt idx="2777">
                  <c:v>182196</c:v>
                </c:pt>
                <c:pt idx="2778">
                  <c:v>186854</c:v>
                </c:pt>
                <c:pt idx="2779">
                  <c:v>180834</c:v>
                </c:pt>
                <c:pt idx="2780">
                  <c:v>183335</c:v>
                </c:pt>
                <c:pt idx="2781">
                  <c:v>180495</c:v>
                </c:pt>
                <c:pt idx="2782">
                  <c:v>177636</c:v>
                </c:pt>
                <c:pt idx="2783">
                  <c:v>175836</c:v>
                </c:pt>
                <c:pt idx="2784">
                  <c:v>175576</c:v>
                </c:pt>
                <c:pt idx="2785">
                  <c:v>180657</c:v>
                </c:pt>
                <c:pt idx="2786">
                  <c:v>184368</c:v>
                </c:pt>
                <c:pt idx="2787">
                  <c:v>179874</c:v>
                </c:pt>
                <c:pt idx="2788">
                  <c:v>181665</c:v>
                </c:pt>
                <c:pt idx="2789">
                  <c:v>176199</c:v>
                </c:pt>
                <c:pt idx="2790">
                  <c:v>176621</c:v>
                </c:pt>
                <c:pt idx="2791">
                  <c:v>181832</c:v>
                </c:pt>
                <c:pt idx="2792">
                  <c:v>180394</c:v>
                </c:pt>
                <c:pt idx="2793">
                  <c:v>180828</c:v>
                </c:pt>
                <c:pt idx="2794">
                  <c:v>181152</c:v>
                </c:pt>
                <c:pt idx="2795">
                  <c:v>184597</c:v>
                </c:pt>
                <c:pt idx="2796">
                  <c:v>190579</c:v>
                </c:pt>
                <c:pt idx="2797">
                  <c:v>193388</c:v>
                </c:pt>
                <c:pt idx="2798">
                  <c:v>199258</c:v>
                </c:pt>
                <c:pt idx="2799">
                  <c:v>206206</c:v>
                </c:pt>
                <c:pt idx="2800">
                  <c:v>210981</c:v>
                </c:pt>
                <c:pt idx="2801">
                  <c:v>208980</c:v>
                </c:pt>
                <c:pt idx="2802">
                  <c:v>214486</c:v>
                </c:pt>
                <c:pt idx="2803">
                  <c:v>210314</c:v>
                </c:pt>
                <c:pt idx="2804">
                  <c:v>208051</c:v>
                </c:pt>
                <c:pt idx="2805">
                  <c:v>205876</c:v>
                </c:pt>
                <c:pt idx="2806">
                  <c:v>202951</c:v>
                </c:pt>
                <c:pt idx="2807">
                  <c:v>215359</c:v>
                </c:pt>
                <c:pt idx="2808">
                  <c:v>214597</c:v>
                </c:pt>
                <c:pt idx="2809">
                  <c:v>203967</c:v>
                </c:pt>
                <c:pt idx="2810">
                  <c:v>193869</c:v>
                </c:pt>
                <c:pt idx="2811">
                  <c:v>193789</c:v>
                </c:pt>
                <c:pt idx="2812">
                  <c:v>196586</c:v>
                </c:pt>
                <c:pt idx="2813">
                  <c:v>201001</c:v>
                </c:pt>
                <c:pt idx="2814">
                  <c:v>211535</c:v>
                </c:pt>
                <c:pt idx="2815">
                  <c:v>213537</c:v>
                </c:pt>
                <c:pt idx="2816">
                  <c:v>211667</c:v>
                </c:pt>
                <c:pt idx="2817">
                  <c:v>214084</c:v>
                </c:pt>
                <c:pt idx="2818">
                  <c:v>211880</c:v>
                </c:pt>
                <c:pt idx="2819">
                  <c:v>214537</c:v>
                </c:pt>
                <c:pt idx="2820">
                  <c:v>212694</c:v>
                </c:pt>
                <c:pt idx="2821">
                  <c:v>213179</c:v>
                </c:pt>
                <c:pt idx="2822">
                  <c:v>207237</c:v>
                </c:pt>
                <c:pt idx="2823">
                  <c:v>202053</c:v>
                </c:pt>
                <c:pt idx="2824">
                  <c:v>196310</c:v>
                </c:pt>
                <c:pt idx="2825">
                  <c:v>195075</c:v>
                </c:pt>
                <c:pt idx="2826">
                  <c:v>207200</c:v>
                </c:pt>
                <c:pt idx="2827">
                  <c:v>223716</c:v>
                </c:pt>
                <c:pt idx="2828">
                  <c:v>220549</c:v>
                </c:pt>
                <c:pt idx="2829">
                  <c:v>216792</c:v>
                </c:pt>
                <c:pt idx="2830">
                  <c:v>212632</c:v>
                </c:pt>
                <c:pt idx="2831">
                  <c:v>211662</c:v>
                </c:pt>
                <c:pt idx="2832">
                  <c:v>210058</c:v>
                </c:pt>
                <c:pt idx="2833">
                  <c:v>210678</c:v>
                </c:pt>
                <c:pt idx="2834">
                  <c:v>205882</c:v>
                </c:pt>
                <c:pt idx="2835">
                  <c:v>212982</c:v>
                </c:pt>
                <c:pt idx="2836">
                  <c:v>216447</c:v>
                </c:pt>
                <c:pt idx="2837">
                  <c:v>215315</c:v>
                </c:pt>
                <c:pt idx="2838">
                  <c:v>210564</c:v>
                </c:pt>
                <c:pt idx="2839">
                  <c:v>207826</c:v>
                </c:pt>
                <c:pt idx="2840">
                  <c:v>200968</c:v>
                </c:pt>
                <c:pt idx="2841">
                  <c:v>199682</c:v>
                </c:pt>
                <c:pt idx="2842">
                  <c:v>198786</c:v>
                </c:pt>
                <c:pt idx="2843">
                  <c:v>207498</c:v>
                </c:pt>
                <c:pt idx="2844">
                  <c:v>229139</c:v>
                </c:pt>
                <c:pt idx="2845">
                  <c:v>231265</c:v>
                </c:pt>
                <c:pt idx="2846">
                  <c:v>234926</c:v>
                </c:pt>
                <c:pt idx="2847">
                  <c:v>231519</c:v>
                </c:pt>
                <c:pt idx="2848">
                  <c:v>220951</c:v>
                </c:pt>
                <c:pt idx="2849">
                  <c:v>199553</c:v>
                </c:pt>
                <c:pt idx="2850">
                  <c:v>194090</c:v>
                </c:pt>
                <c:pt idx="2851">
                  <c:v>178888</c:v>
                </c:pt>
                <c:pt idx="2852">
                  <c:v>182885</c:v>
                </c:pt>
                <c:pt idx="2853">
                  <c:v>177931</c:v>
                </c:pt>
                <c:pt idx="2854">
                  <c:v>184539</c:v>
                </c:pt>
                <c:pt idx="2855">
                  <c:v>194015</c:v>
                </c:pt>
                <c:pt idx="2856">
                  <c:v>216283</c:v>
                </c:pt>
                <c:pt idx="2857">
                  <c:v>215942</c:v>
                </c:pt>
                <c:pt idx="2858">
                  <c:v>234027</c:v>
                </c:pt>
                <c:pt idx="2859">
                  <c:v>239286</c:v>
                </c:pt>
                <c:pt idx="2860">
                  <c:v>247843</c:v>
                </c:pt>
                <c:pt idx="2861">
                  <c:v>256284</c:v>
                </c:pt>
                <c:pt idx="2862">
                  <c:v>267681</c:v>
                </c:pt>
                <c:pt idx="2863">
                  <c:v>263365</c:v>
                </c:pt>
                <c:pt idx="2864">
                  <c:v>264898</c:v>
                </c:pt>
                <c:pt idx="2865">
                  <c:v>267840</c:v>
                </c:pt>
                <c:pt idx="2866">
                  <c:v>271282</c:v>
                </c:pt>
                <c:pt idx="2867">
                  <c:v>264609</c:v>
                </c:pt>
                <c:pt idx="2868">
                  <c:v>252221</c:v>
                </c:pt>
                <c:pt idx="2869">
                  <c:v>246209</c:v>
                </c:pt>
                <c:pt idx="2870">
                  <c:v>259190</c:v>
                </c:pt>
                <c:pt idx="2871">
                  <c:v>240206</c:v>
                </c:pt>
                <c:pt idx="2872">
                  <c:v>225537</c:v>
                </c:pt>
                <c:pt idx="2873">
                  <c:v>215635</c:v>
                </c:pt>
                <c:pt idx="2874">
                  <c:v>215782</c:v>
                </c:pt>
                <c:pt idx="2875">
                  <c:v>212327</c:v>
                </c:pt>
                <c:pt idx="2876">
                  <c:v>212474</c:v>
                </c:pt>
                <c:pt idx="2877">
                  <c:v>221591</c:v>
                </c:pt>
                <c:pt idx="2878">
                  <c:v>216544</c:v>
                </c:pt>
                <c:pt idx="2879">
                  <c:v>216289</c:v>
                </c:pt>
                <c:pt idx="2880">
                  <c:v>216530</c:v>
                </c:pt>
                <c:pt idx="2881">
                  <c:v>209535</c:v>
                </c:pt>
                <c:pt idx="2882">
                  <c:v>210412</c:v>
                </c:pt>
                <c:pt idx="2883">
                  <c:v>207808</c:v>
                </c:pt>
                <c:pt idx="2884">
                  <c:v>216462</c:v>
                </c:pt>
                <c:pt idx="2885">
                  <c:v>214188</c:v>
                </c:pt>
                <c:pt idx="2886">
                  <c:v>220256</c:v>
                </c:pt>
                <c:pt idx="2887">
                  <c:v>223902</c:v>
                </c:pt>
                <c:pt idx="2888">
                  <c:v>223797</c:v>
                </c:pt>
                <c:pt idx="2889">
                  <c:v>221810</c:v>
                </c:pt>
                <c:pt idx="2890">
                  <c:v>221760</c:v>
                </c:pt>
                <c:pt idx="2891">
                  <c:v>220860</c:v>
                </c:pt>
                <c:pt idx="2892">
                  <c:v>231856</c:v>
                </c:pt>
                <c:pt idx="2893">
                  <c:v>233275</c:v>
                </c:pt>
                <c:pt idx="2894">
                  <c:v>230843</c:v>
                </c:pt>
                <c:pt idx="2895">
                  <c:v>224326</c:v>
                </c:pt>
                <c:pt idx="2896">
                  <c:v>224260</c:v>
                </c:pt>
                <c:pt idx="2897">
                  <c:v>223896</c:v>
                </c:pt>
                <c:pt idx="2898">
                  <c:v>241065</c:v>
                </c:pt>
                <c:pt idx="2899">
                  <c:v>247584</c:v>
                </c:pt>
                <c:pt idx="2900">
                  <c:v>265465</c:v>
                </c:pt>
                <c:pt idx="2901">
                  <c:v>271934</c:v>
                </c:pt>
                <c:pt idx="2902">
                  <c:v>277820</c:v>
                </c:pt>
                <c:pt idx="2903">
                  <c:v>274355</c:v>
                </c:pt>
                <c:pt idx="2904">
                  <c:v>269801</c:v>
                </c:pt>
                <c:pt idx="2905">
                  <c:v>255053</c:v>
                </c:pt>
                <c:pt idx="2906">
                  <c:v>253821</c:v>
                </c:pt>
                <c:pt idx="2907">
                  <c:v>244610</c:v>
                </c:pt>
                <c:pt idx="2908">
                  <c:v>249715</c:v>
                </c:pt>
                <c:pt idx="2909">
                  <c:v>259098</c:v>
                </c:pt>
                <c:pt idx="2910">
                  <c:v>262825</c:v>
                </c:pt>
                <c:pt idx="2911">
                  <c:v>256845</c:v>
                </c:pt>
                <c:pt idx="2912">
                  <c:v>269812</c:v>
                </c:pt>
                <c:pt idx="2913">
                  <c:v>246593</c:v>
                </c:pt>
                <c:pt idx="2914">
                  <c:v>243880</c:v>
                </c:pt>
                <c:pt idx="2915">
                  <c:v>249028</c:v>
                </c:pt>
                <c:pt idx="2916">
                  <c:v>243093</c:v>
                </c:pt>
                <c:pt idx="2917">
                  <c:v>234730</c:v>
                </c:pt>
                <c:pt idx="2918">
                  <c:v>227593</c:v>
                </c:pt>
                <c:pt idx="2919">
                  <c:v>218920</c:v>
                </c:pt>
                <c:pt idx="2920">
                  <c:v>214407</c:v>
                </c:pt>
                <c:pt idx="2921">
                  <c:v>208987</c:v>
                </c:pt>
                <c:pt idx="2922">
                  <c:v>210194</c:v>
                </c:pt>
                <c:pt idx="2923">
                  <c:v>210183</c:v>
                </c:pt>
                <c:pt idx="2924">
                  <c:v>209899</c:v>
                </c:pt>
                <c:pt idx="2925">
                  <c:v>221490</c:v>
                </c:pt>
                <c:pt idx="2926">
                  <c:v>229431</c:v>
                </c:pt>
                <c:pt idx="2927">
                  <c:v>228910</c:v>
                </c:pt>
                <c:pt idx="2928">
                  <c:v>234604</c:v>
                </c:pt>
                <c:pt idx="2929">
                  <c:v>236126</c:v>
                </c:pt>
                <c:pt idx="2930">
                  <c:v>243944</c:v>
                </c:pt>
                <c:pt idx="2931">
                  <c:v>253755</c:v>
                </c:pt>
                <c:pt idx="2932">
                  <c:v>263631</c:v>
                </c:pt>
                <c:pt idx="2933">
                  <c:v>275238</c:v>
                </c:pt>
                <c:pt idx="2934">
                  <c:v>291942</c:v>
                </c:pt>
                <c:pt idx="2935">
                  <c:v>339531</c:v>
                </c:pt>
                <c:pt idx="2936">
                  <c:v>443250</c:v>
                </c:pt>
                <c:pt idx="2937">
                  <c:v>617343</c:v>
                </c:pt>
                <c:pt idx="2938">
                  <c:v>850330</c:v>
                </c:pt>
                <c:pt idx="2939">
                  <c:v>1067535</c:v>
                </c:pt>
                <c:pt idx="2940">
                  <c:v>1180359</c:v>
                </c:pt>
                <c:pt idx="2941">
                  <c:v>1173698</c:v>
                </c:pt>
                <c:pt idx="2942">
                  <c:v>1149958</c:v>
                </c:pt>
                <c:pt idx="2943">
                  <c:v>976959</c:v>
                </c:pt>
                <c:pt idx="2944">
                  <c:v>775106</c:v>
                </c:pt>
                <c:pt idx="2945">
                  <c:v>611665</c:v>
                </c:pt>
                <c:pt idx="2946">
                  <c:v>508038</c:v>
                </c:pt>
                <c:pt idx="2947">
                  <c:v>451983</c:v>
                </c:pt>
                <c:pt idx="2948">
                  <c:v>427134</c:v>
                </c:pt>
                <c:pt idx="2949">
                  <c:v>410692</c:v>
                </c:pt>
                <c:pt idx="2950">
                  <c:v>414847</c:v>
                </c:pt>
                <c:pt idx="2951">
                  <c:v>411540</c:v>
                </c:pt>
                <c:pt idx="2952">
                  <c:v>400473</c:v>
                </c:pt>
                <c:pt idx="2953">
                  <c:v>391095</c:v>
                </c:pt>
                <c:pt idx="2954">
                  <c:v>400295</c:v>
                </c:pt>
                <c:pt idx="2955">
                  <c:v>427402</c:v>
                </c:pt>
                <c:pt idx="2956">
                  <c:v>470578</c:v>
                </c:pt>
                <c:pt idx="2957">
                  <c:v>501056</c:v>
                </c:pt>
                <c:pt idx="2958">
                  <c:v>530320</c:v>
                </c:pt>
                <c:pt idx="2959">
                  <c:v>543175</c:v>
                </c:pt>
                <c:pt idx="2960">
                  <c:v>522259</c:v>
                </c:pt>
                <c:pt idx="2961">
                  <c:v>506945</c:v>
                </c:pt>
                <c:pt idx="2962">
                  <c:v>466406</c:v>
                </c:pt>
                <c:pt idx="2963">
                  <c:v>439805</c:v>
                </c:pt>
                <c:pt idx="2964">
                  <c:v>432308</c:v>
                </c:pt>
                <c:pt idx="2965">
                  <c:v>430648</c:v>
                </c:pt>
                <c:pt idx="2966">
                  <c:v>427082</c:v>
                </c:pt>
                <c:pt idx="2967">
                  <c:v>420236</c:v>
                </c:pt>
                <c:pt idx="2968">
                  <c:v>414191</c:v>
                </c:pt>
                <c:pt idx="2969">
                  <c:v>421569</c:v>
                </c:pt>
                <c:pt idx="2970">
                  <c:v>420890</c:v>
                </c:pt>
                <c:pt idx="2971">
                  <c:v>432450</c:v>
                </c:pt>
                <c:pt idx="2972">
                  <c:v>423320</c:v>
                </c:pt>
                <c:pt idx="2973">
                  <c:v>420094</c:v>
                </c:pt>
                <c:pt idx="2974">
                  <c:v>440863</c:v>
                </c:pt>
                <c:pt idx="2975">
                  <c:v>462948</c:v>
                </c:pt>
                <c:pt idx="2976">
                  <c:v>488914</c:v>
                </c:pt>
                <c:pt idx="2977">
                  <c:v>521248</c:v>
                </c:pt>
                <c:pt idx="2978">
                  <c:v>531368</c:v>
                </c:pt>
                <c:pt idx="2979">
                  <c:v>549368</c:v>
                </c:pt>
                <c:pt idx="2980">
                  <c:v>555770</c:v>
                </c:pt>
                <c:pt idx="2981">
                  <c:v>558875</c:v>
                </c:pt>
                <c:pt idx="2982">
                  <c:v>556600</c:v>
                </c:pt>
                <c:pt idx="2983">
                  <c:v>562560</c:v>
                </c:pt>
                <c:pt idx="2984">
                  <c:v>629401</c:v>
                </c:pt>
                <c:pt idx="2985">
                  <c:v>623236</c:v>
                </c:pt>
                <c:pt idx="2986">
                  <c:v>622045</c:v>
                </c:pt>
                <c:pt idx="2987">
                  <c:v>655538</c:v>
                </c:pt>
                <c:pt idx="2988">
                  <c:v>724432</c:v>
                </c:pt>
                <c:pt idx="2989">
                  <c:v>824763</c:v>
                </c:pt>
                <c:pt idx="2990">
                  <c:v>910607</c:v>
                </c:pt>
                <c:pt idx="2991">
                  <c:v>1028733</c:v>
                </c:pt>
                <c:pt idx="2992">
                  <c:v>1120451</c:v>
                </c:pt>
                <c:pt idx="2993">
                  <c:v>1201667</c:v>
                </c:pt>
                <c:pt idx="2994">
                  <c:v>1327170</c:v>
                </c:pt>
                <c:pt idx="2995">
                  <c:v>1418187</c:v>
                </c:pt>
                <c:pt idx="2996">
                  <c:v>1523296</c:v>
                </c:pt>
                <c:pt idx="2997">
                  <c:v>1654859</c:v>
                </c:pt>
                <c:pt idx="2998">
                  <c:v>1778701</c:v>
                </c:pt>
                <c:pt idx="2999">
                  <c:v>1794921</c:v>
                </c:pt>
                <c:pt idx="3000">
                  <c:v>1720871</c:v>
                </c:pt>
                <c:pt idx="3001">
                  <c:v>1328294</c:v>
                </c:pt>
                <c:pt idx="3002">
                  <c:v>1064588</c:v>
                </c:pt>
                <c:pt idx="3003">
                  <c:v>945963</c:v>
                </c:pt>
                <c:pt idx="3004">
                  <c:v>838703</c:v>
                </c:pt>
                <c:pt idx="3005">
                  <c:v>791943</c:v>
                </c:pt>
                <c:pt idx="3006">
                  <c:v>757541</c:v>
                </c:pt>
                <c:pt idx="3007">
                  <c:v>718724</c:v>
                </c:pt>
                <c:pt idx="3008">
                  <c:v>699520</c:v>
                </c:pt>
                <c:pt idx="3009">
                  <c:v>682379</c:v>
                </c:pt>
                <c:pt idx="3010">
                  <c:v>680358</c:v>
                </c:pt>
                <c:pt idx="3011">
                  <c:v>664849</c:v>
                </c:pt>
                <c:pt idx="3012">
                  <c:v>650129</c:v>
                </c:pt>
                <c:pt idx="3013">
                  <c:v>658964</c:v>
                </c:pt>
                <c:pt idx="3014">
                  <c:v>708311</c:v>
                </c:pt>
                <c:pt idx="3015">
                  <c:v>708766</c:v>
                </c:pt>
                <c:pt idx="3016">
                  <c:v>766835</c:v>
                </c:pt>
                <c:pt idx="3017">
                  <c:v>823239</c:v>
                </c:pt>
                <c:pt idx="3018">
                  <c:v>953105</c:v>
                </c:pt>
                <c:pt idx="3019">
                  <c:v>1034969</c:v>
                </c:pt>
                <c:pt idx="3020">
                  <c:v>1152238</c:v>
                </c:pt>
                <c:pt idx="3021">
                  <c:v>1308459</c:v>
                </c:pt>
                <c:pt idx="3022">
                  <c:v>1463107</c:v>
                </c:pt>
                <c:pt idx="3023">
                  <c:v>1608937</c:v>
                </c:pt>
                <c:pt idx="3024">
                  <c:v>1753652</c:v>
                </c:pt>
                <c:pt idx="3025">
                  <c:v>1990868</c:v>
                </c:pt>
                <c:pt idx="3026">
                  <c:v>2148716</c:v>
                </c:pt>
                <c:pt idx="3027">
                  <c:v>2384036</c:v>
                </c:pt>
                <c:pt idx="3028">
                  <c:v>2582932</c:v>
                </c:pt>
                <c:pt idx="3029">
                  <c:v>2690183</c:v>
                </c:pt>
                <c:pt idx="3030">
                  <c:v>2555958</c:v>
                </c:pt>
                <c:pt idx="3031">
                  <c:v>2303373</c:v>
                </c:pt>
                <c:pt idx="3032">
                  <c:v>1744190</c:v>
                </c:pt>
                <c:pt idx="3033">
                  <c:v>1351129</c:v>
                </c:pt>
                <c:pt idx="3034">
                  <c:v>1157707</c:v>
                </c:pt>
                <c:pt idx="3035">
                  <c:v>1034202</c:v>
                </c:pt>
                <c:pt idx="3036">
                  <c:v>939703</c:v>
                </c:pt>
                <c:pt idx="3037">
                  <c:v>895009</c:v>
                </c:pt>
                <c:pt idx="3038">
                  <c:v>850894</c:v>
                </c:pt>
                <c:pt idx="3039">
                  <c:v>822291</c:v>
                </c:pt>
                <c:pt idx="3040">
                  <c:v>804140</c:v>
                </c:pt>
                <c:pt idx="3041">
                  <c:v>786909</c:v>
                </c:pt>
                <c:pt idx="3042">
                  <c:v>784219</c:v>
                </c:pt>
                <c:pt idx="3043">
                  <c:v>775818</c:v>
                </c:pt>
                <c:pt idx="3044">
                  <c:v>749404</c:v>
                </c:pt>
                <c:pt idx="3045">
                  <c:v>733906</c:v>
                </c:pt>
                <c:pt idx="3046">
                  <c:v>696375</c:v>
                </c:pt>
                <c:pt idx="3047">
                  <c:v>668830</c:v>
                </c:pt>
                <c:pt idx="3048">
                  <c:v>637034</c:v>
                </c:pt>
                <c:pt idx="3049">
                  <c:v>624149</c:v>
                </c:pt>
                <c:pt idx="3050">
                  <c:v>611053</c:v>
                </c:pt>
                <c:pt idx="3051">
                  <c:v>594044</c:v>
                </c:pt>
                <c:pt idx="3052">
                  <c:v>578333</c:v>
                </c:pt>
                <c:pt idx="3053">
                  <c:v>560597</c:v>
                </c:pt>
                <c:pt idx="3054">
                  <c:v>559961</c:v>
                </c:pt>
                <c:pt idx="3055">
                  <c:v>549524</c:v>
                </c:pt>
                <c:pt idx="3056">
                  <c:v>565825</c:v>
                </c:pt>
                <c:pt idx="3057">
                  <c:v>534430</c:v>
                </c:pt>
                <c:pt idx="3058">
                  <c:v>526946</c:v>
                </c:pt>
                <c:pt idx="3059">
                  <c:v>517476</c:v>
                </c:pt>
                <c:pt idx="3060">
                  <c:v>501911</c:v>
                </c:pt>
                <c:pt idx="3061">
                  <c:v>496647</c:v>
                </c:pt>
                <c:pt idx="3062">
                  <c:v>500161</c:v>
                </c:pt>
                <c:pt idx="3063">
                  <c:v>488751</c:v>
                </c:pt>
                <c:pt idx="3064">
                  <c:v>479456</c:v>
                </c:pt>
                <c:pt idx="3065">
                  <c:v>493923</c:v>
                </c:pt>
                <c:pt idx="3066">
                  <c:v>489643</c:v>
                </c:pt>
                <c:pt idx="3067">
                  <c:v>494195</c:v>
                </c:pt>
                <c:pt idx="3068">
                  <c:v>490606</c:v>
                </c:pt>
                <c:pt idx="3069">
                  <c:v>472692</c:v>
                </c:pt>
                <c:pt idx="3070">
                  <c:v>455818</c:v>
                </c:pt>
                <c:pt idx="3071">
                  <c:v>453686</c:v>
                </c:pt>
                <c:pt idx="3072">
                  <c:v>472961</c:v>
                </c:pt>
                <c:pt idx="3073">
                  <c:v>431413</c:v>
                </c:pt>
                <c:pt idx="3074">
                  <c:v>421403</c:v>
                </c:pt>
                <c:pt idx="3075">
                  <c:v>417954</c:v>
                </c:pt>
                <c:pt idx="3076">
                  <c:v>419735</c:v>
                </c:pt>
                <c:pt idx="3077">
                  <c:v>410842</c:v>
                </c:pt>
                <c:pt idx="3078">
                  <c:v>415275</c:v>
                </c:pt>
                <c:pt idx="3079">
                  <c:v>404697</c:v>
                </c:pt>
                <c:pt idx="3080">
                  <c:v>408989</c:v>
                </c:pt>
                <c:pt idx="3081">
                  <c:v>407847</c:v>
                </c:pt>
                <c:pt idx="3082">
                  <c:v>406321</c:v>
                </c:pt>
                <c:pt idx="3083">
                  <c:v>414655</c:v>
                </c:pt>
                <c:pt idx="3084">
                  <c:v>392335</c:v>
                </c:pt>
                <c:pt idx="3085">
                  <c:v>385103</c:v>
                </c:pt>
                <c:pt idx="3086">
                  <c:v>382209</c:v>
                </c:pt>
                <c:pt idx="3087">
                  <c:v>372860</c:v>
                </c:pt>
                <c:pt idx="3088">
                  <c:v>364626</c:v>
                </c:pt>
                <c:pt idx="3089">
                  <c:v>365137</c:v>
                </c:pt>
                <c:pt idx="3090">
                  <c:v>353270</c:v>
                </c:pt>
                <c:pt idx="3091">
                  <c:v>349341</c:v>
                </c:pt>
                <c:pt idx="3092">
                  <c:v>342423</c:v>
                </c:pt>
                <c:pt idx="3093">
                  <c:v>342001</c:v>
                </c:pt>
                <c:pt idx="3094">
                  <c:v>337143</c:v>
                </c:pt>
                <c:pt idx="3095">
                  <c:v>335541</c:v>
                </c:pt>
                <c:pt idx="3096">
                  <c:v>331876</c:v>
                </c:pt>
                <c:pt idx="3097">
                  <c:v>332378</c:v>
                </c:pt>
                <c:pt idx="3098">
                  <c:v>327306</c:v>
                </c:pt>
                <c:pt idx="3099">
                  <c:v>328302</c:v>
                </c:pt>
                <c:pt idx="3100">
                  <c:v>325678</c:v>
                </c:pt>
                <c:pt idx="3101">
                  <c:v>341892</c:v>
                </c:pt>
                <c:pt idx="3102">
                  <c:v>327399</c:v>
                </c:pt>
                <c:pt idx="3103">
                  <c:v>325632</c:v>
                </c:pt>
                <c:pt idx="3104">
                  <c:v>314910</c:v>
                </c:pt>
                <c:pt idx="3105">
                  <c:v>317590</c:v>
                </c:pt>
                <c:pt idx="3106">
                  <c:v>307835</c:v>
                </c:pt>
                <c:pt idx="3107">
                  <c:v>303296</c:v>
                </c:pt>
                <c:pt idx="3108">
                  <c:v>299405</c:v>
                </c:pt>
                <c:pt idx="3109">
                  <c:v>298036</c:v>
                </c:pt>
                <c:pt idx="3110">
                  <c:v>296119</c:v>
                </c:pt>
                <c:pt idx="3111">
                  <c:v>294749</c:v>
                </c:pt>
                <c:pt idx="3112">
                  <c:v>289272</c:v>
                </c:pt>
                <c:pt idx="3113">
                  <c:v>293099</c:v>
                </c:pt>
                <c:pt idx="3114">
                  <c:v>298321</c:v>
                </c:pt>
                <c:pt idx="3115">
                  <c:v>284959</c:v>
                </c:pt>
                <c:pt idx="3116">
                  <c:v>286683</c:v>
                </c:pt>
                <c:pt idx="3117">
                  <c:v>284105</c:v>
                </c:pt>
                <c:pt idx="3118">
                  <c:v>289223</c:v>
                </c:pt>
                <c:pt idx="3119">
                  <c:v>283920</c:v>
                </c:pt>
                <c:pt idx="3120">
                  <c:v>281864</c:v>
                </c:pt>
                <c:pt idx="3121">
                  <c:v>287269</c:v>
                </c:pt>
                <c:pt idx="3122">
                  <c:v>286832</c:v>
                </c:pt>
                <c:pt idx="3123">
                  <c:v>285788</c:v>
                </c:pt>
                <c:pt idx="3124">
                  <c:v>287875</c:v>
                </c:pt>
                <c:pt idx="3125">
                  <c:v>286632</c:v>
                </c:pt>
                <c:pt idx="3126">
                  <c:v>284019</c:v>
                </c:pt>
                <c:pt idx="3127">
                  <c:v>283877</c:v>
                </c:pt>
                <c:pt idx="3128">
                  <c:v>284269</c:v>
                </c:pt>
                <c:pt idx="3129">
                  <c:v>286770</c:v>
                </c:pt>
                <c:pt idx="3130">
                  <c:v>313119</c:v>
                </c:pt>
                <c:pt idx="3131">
                  <c:v>304437</c:v>
                </c:pt>
                <c:pt idx="3132">
                  <c:v>290296</c:v>
                </c:pt>
                <c:pt idx="3133">
                  <c:v>282473</c:v>
                </c:pt>
                <c:pt idx="3134">
                  <c:v>282300</c:v>
                </c:pt>
                <c:pt idx="3135">
                  <c:v>282573</c:v>
                </c:pt>
                <c:pt idx="3136">
                  <c:v>284938</c:v>
                </c:pt>
                <c:pt idx="3137">
                  <c:v>283286</c:v>
                </c:pt>
                <c:pt idx="3138">
                  <c:v>283605</c:v>
                </c:pt>
                <c:pt idx="3139">
                  <c:v>283752</c:v>
                </c:pt>
                <c:pt idx="3140">
                  <c:v>293455</c:v>
                </c:pt>
                <c:pt idx="3141">
                  <c:v>284858</c:v>
                </c:pt>
                <c:pt idx="3142">
                  <c:v>281569</c:v>
                </c:pt>
                <c:pt idx="3143">
                  <c:v>279718</c:v>
                </c:pt>
                <c:pt idx="3144">
                  <c:v>278179</c:v>
                </c:pt>
                <c:pt idx="3145">
                  <c:v>287323</c:v>
                </c:pt>
                <c:pt idx="3146">
                  <c:v>278329</c:v>
                </c:pt>
                <c:pt idx="3147">
                  <c:v>279561</c:v>
                </c:pt>
                <c:pt idx="3148">
                  <c:v>275746</c:v>
                </c:pt>
                <c:pt idx="3149">
                  <c:v>274516</c:v>
                </c:pt>
                <c:pt idx="3150">
                  <c:v>273912</c:v>
                </c:pt>
                <c:pt idx="3151">
                  <c:v>282786</c:v>
                </c:pt>
                <c:pt idx="3152">
                  <c:v>278965</c:v>
                </c:pt>
                <c:pt idx="3153">
                  <c:v>282363</c:v>
                </c:pt>
                <c:pt idx="3154">
                  <c:v>283131</c:v>
                </c:pt>
                <c:pt idx="3155">
                  <c:v>283607</c:v>
                </c:pt>
                <c:pt idx="3156">
                  <c:v>283571</c:v>
                </c:pt>
                <c:pt idx="3157">
                  <c:v>289650</c:v>
                </c:pt>
                <c:pt idx="3158">
                  <c:v>279248</c:v>
                </c:pt>
                <c:pt idx="3159">
                  <c:v>275612</c:v>
                </c:pt>
                <c:pt idx="3160">
                  <c:v>271030</c:v>
                </c:pt>
                <c:pt idx="3161">
                  <c:v>262004</c:v>
                </c:pt>
                <c:pt idx="3162">
                  <c:v>266994</c:v>
                </c:pt>
                <c:pt idx="3163">
                  <c:v>274806</c:v>
                </c:pt>
                <c:pt idx="3164">
                  <c:v>265406</c:v>
                </c:pt>
                <c:pt idx="3165">
                  <c:v>264000</c:v>
                </c:pt>
                <c:pt idx="3166">
                  <c:v>264504</c:v>
                </c:pt>
                <c:pt idx="3167">
                  <c:v>270148</c:v>
                </c:pt>
                <c:pt idx="3168">
                  <c:v>266849</c:v>
                </c:pt>
                <c:pt idx="3169">
                  <c:v>265363</c:v>
                </c:pt>
                <c:pt idx="3170">
                  <c:v>265741</c:v>
                </c:pt>
                <c:pt idx="3171">
                  <c:v>265331</c:v>
                </c:pt>
                <c:pt idx="3172">
                  <c:v>264392</c:v>
                </c:pt>
                <c:pt idx="3173">
                  <c:v>264757</c:v>
                </c:pt>
                <c:pt idx="3174">
                  <c:v>270827</c:v>
                </c:pt>
                <c:pt idx="3175">
                  <c:v>264579</c:v>
                </c:pt>
                <c:pt idx="3176">
                  <c:v>263473</c:v>
                </c:pt>
                <c:pt idx="3177">
                  <c:v>264986</c:v>
                </c:pt>
                <c:pt idx="3178">
                  <c:v>268365</c:v>
                </c:pt>
                <c:pt idx="3179">
                  <c:v>269970</c:v>
                </c:pt>
                <c:pt idx="3180">
                  <c:v>272606</c:v>
                </c:pt>
                <c:pt idx="3181">
                  <c:v>269285</c:v>
                </c:pt>
                <c:pt idx="3182">
                  <c:v>268760</c:v>
                </c:pt>
                <c:pt idx="3183">
                  <c:v>269849</c:v>
                </c:pt>
                <c:pt idx="3184">
                  <c:v>271361</c:v>
                </c:pt>
                <c:pt idx="3185">
                  <c:v>273067</c:v>
                </c:pt>
                <c:pt idx="3186">
                  <c:v>278245</c:v>
                </c:pt>
                <c:pt idx="3187">
                  <c:v>276045</c:v>
                </c:pt>
                <c:pt idx="3188">
                  <c:v>282612</c:v>
                </c:pt>
                <c:pt idx="3189">
                  <c:v>280190</c:v>
                </c:pt>
                <c:pt idx="3190">
                  <c:v>284397</c:v>
                </c:pt>
                <c:pt idx="3191">
                  <c:v>283623</c:v>
                </c:pt>
                <c:pt idx="3192">
                  <c:v>286141</c:v>
                </c:pt>
                <c:pt idx="3193">
                  <c:v>282559</c:v>
                </c:pt>
                <c:pt idx="3194">
                  <c:v>277804</c:v>
                </c:pt>
                <c:pt idx="3195">
                  <c:v>285628</c:v>
                </c:pt>
                <c:pt idx="3196">
                  <c:v>274161</c:v>
                </c:pt>
                <c:pt idx="3197">
                  <c:v>271283</c:v>
                </c:pt>
                <c:pt idx="3198">
                  <c:v>268622</c:v>
                </c:pt>
                <c:pt idx="3199">
                  <c:v>266928</c:v>
                </c:pt>
                <c:pt idx="3200">
                  <c:v>268600</c:v>
                </c:pt>
                <c:pt idx="3201">
                  <c:v>267170</c:v>
                </c:pt>
                <c:pt idx="3202">
                  <c:v>277292</c:v>
                </c:pt>
                <c:pt idx="3203">
                  <c:v>275878</c:v>
                </c:pt>
                <c:pt idx="3204">
                  <c:v>277609</c:v>
                </c:pt>
                <c:pt idx="3205">
                  <c:v>279572</c:v>
                </c:pt>
                <c:pt idx="3206">
                  <c:v>281406</c:v>
                </c:pt>
                <c:pt idx="3207">
                  <c:v>283039</c:v>
                </c:pt>
                <c:pt idx="3208">
                  <c:v>282633</c:v>
                </c:pt>
                <c:pt idx="3209">
                  <c:v>281202</c:v>
                </c:pt>
                <c:pt idx="3210">
                  <c:v>275777</c:v>
                </c:pt>
                <c:pt idx="3211">
                  <c:v>277855</c:v>
                </c:pt>
                <c:pt idx="3212">
                  <c:v>277601</c:v>
                </c:pt>
                <c:pt idx="3213">
                  <c:v>284822</c:v>
                </c:pt>
                <c:pt idx="3214">
                  <c:v>298483</c:v>
                </c:pt>
                <c:pt idx="3215">
                  <c:v>295432</c:v>
                </c:pt>
                <c:pt idx="3216">
                  <c:v>294268</c:v>
                </c:pt>
                <c:pt idx="3217">
                  <c:v>290738</c:v>
                </c:pt>
                <c:pt idx="3218">
                  <c:v>297442</c:v>
                </c:pt>
                <c:pt idx="3219">
                  <c:v>303445</c:v>
                </c:pt>
                <c:pt idx="3220">
                  <c:v>334709</c:v>
                </c:pt>
                <c:pt idx="3221">
                  <c:v>348643</c:v>
                </c:pt>
                <c:pt idx="3222">
                  <c:v>365601</c:v>
                </c:pt>
                <c:pt idx="3223">
                  <c:v>362701</c:v>
                </c:pt>
                <c:pt idx="3224">
                  <c:v>342655</c:v>
                </c:pt>
                <c:pt idx="3225">
                  <c:v>313382</c:v>
                </c:pt>
                <c:pt idx="3226">
                  <c:v>289484</c:v>
                </c:pt>
                <c:pt idx="3227">
                  <c:v>276805</c:v>
                </c:pt>
                <c:pt idx="3228">
                  <c:v>270083</c:v>
                </c:pt>
                <c:pt idx="3229">
                  <c:v>263767</c:v>
                </c:pt>
                <c:pt idx="3230">
                  <c:v>262243</c:v>
                </c:pt>
                <c:pt idx="3231">
                  <c:v>261323</c:v>
                </c:pt>
                <c:pt idx="3232">
                  <c:v>263858</c:v>
                </c:pt>
                <c:pt idx="3233">
                  <c:v>264170</c:v>
                </c:pt>
                <c:pt idx="3234">
                  <c:v>280541</c:v>
                </c:pt>
                <c:pt idx="3235">
                  <c:v>305851</c:v>
                </c:pt>
                <c:pt idx="3236">
                  <c:v>308456</c:v>
                </c:pt>
                <c:pt idx="3237">
                  <c:v>313369</c:v>
                </c:pt>
                <c:pt idx="3238">
                  <c:v>310357</c:v>
                </c:pt>
                <c:pt idx="3239">
                  <c:v>309255</c:v>
                </c:pt>
                <c:pt idx="3240">
                  <c:v>302088</c:v>
                </c:pt>
                <c:pt idx="3241">
                  <c:v>297565</c:v>
                </c:pt>
                <c:pt idx="3242">
                  <c:v>297525</c:v>
                </c:pt>
                <c:pt idx="3243">
                  <c:v>297657</c:v>
                </c:pt>
                <c:pt idx="3244">
                  <c:v>292539</c:v>
                </c:pt>
                <c:pt idx="3245">
                  <c:v>293496</c:v>
                </c:pt>
                <c:pt idx="3246">
                  <c:v>286921</c:v>
                </c:pt>
                <c:pt idx="3247">
                  <c:v>275695</c:v>
                </c:pt>
                <c:pt idx="3248">
                  <c:v>273162</c:v>
                </c:pt>
                <c:pt idx="3249">
                  <c:v>267808</c:v>
                </c:pt>
                <c:pt idx="3250">
                  <c:v>270903</c:v>
                </c:pt>
                <c:pt idx="3251">
                  <c:v>273832</c:v>
                </c:pt>
                <c:pt idx="3252">
                  <c:v>276109</c:v>
                </c:pt>
                <c:pt idx="3253">
                  <c:v>279935</c:v>
                </c:pt>
                <c:pt idx="3254">
                  <c:v>276754</c:v>
                </c:pt>
                <c:pt idx="3255">
                  <c:v>271386</c:v>
                </c:pt>
                <c:pt idx="3256">
                  <c:v>264845</c:v>
                </c:pt>
                <c:pt idx="3257">
                  <c:v>257121</c:v>
                </c:pt>
                <c:pt idx="3258">
                  <c:v>250965</c:v>
                </c:pt>
                <c:pt idx="3259">
                  <c:v>247391</c:v>
                </c:pt>
                <c:pt idx="3260">
                  <c:v>251653</c:v>
                </c:pt>
                <c:pt idx="3261">
                  <c:v>255853</c:v>
                </c:pt>
                <c:pt idx="3262">
                  <c:v>263677</c:v>
                </c:pt>
                <c:pt idx="3263">
                  <c:v>266263</c:v>
                </c:pt>
                <c:pt idx="3264">
                  <c:v>281474</c:v>
                </c:pt>
                <c:pt idx="3265">
                  <c:v>272392</c:v>
                </c:pt>
                <c:pt idx="3266">
                  <c:v>273867</c:v>
                </c:pt>
                <c:pt idx="3267">
                  <c:v>268125</c:v>
                </c:pt>
                <c:pt idx="3268">
                  <c:v>264779</c:v>
                </c:pt>
                <c:pt idx="3269">
                  <c:v>261795</c:v>
                </c:pt>
                <c:pt idx="3270">
                  <c:v>272048</c:v>
                </c:pt>
                <c:pt idx="3271">
                  <c:v>260910</c:v>
                </c:pt>
                <c:pt idx="3272">
                  <c:v>263481</c:v>
                </c:pt>
                <c:pt idx="3273">
                  <c:v>259836</c:v>
                </c:pt>
                <c:pt idx="3274">
                  <c:v>256293</c:v>
                </c:pt>
                <c:pt idx="3275">
                  <c:v>262833</c:v>
                </c:pt>
                <c:pt idx="3276">
                  <c:v>257774</c:v>
                </c:pt>
                <c:pt idx="3277">
                  <c:v>251531</c:v>
                </c:pt>
                <c:pt idx="3278">
                  <c:v>252083</c:v>
                </c:pt>
                <c:pt idx="3279">
                  <c:v>252293</c:v>
                </c:pt>
                <c:pt idx="3280">
                  <c:v>245086</c:v>
                </c:pt>
                <c:pt idx="3281">
                  <c:v>254277</c:v>
                </c:pt>
                <c:pt idx="3282">
                  <c:v>256980</c:v>
                </c:pt>
                <c:pt idx="3283">
                  <c:v>263549</c:v>
                </c:pt>
                <c:pt idx="3284">
                  <c:v>268355</c:v>
                </c:pt>
                <c:pt idx="3285">
                  <c:v>274644</c:v>
                </c:pt>
                <c:pt idx="3286">
                  <c:v>275069</c:v>
                </c:pt>
                <c:pt idx="3287">
                  <c:v>277280</c:v>
                </c:pt>
                <c:pt idx="3288">
                  <c:v>269068</c:v>
                </c:pt>
                <c:pt idx="3289">
                  <c:v>289019</c:v>
                </c:pt>
                <c:pt idx="3290">
                  <c:v>272866</c:v>
                </c:pt>
                <c:pt idx="3291">
                  <c:v>261466</c:v>
                </c:pt>
                <c:pt idx="3292">
                  <c:v>263428</c:v>
                </c:pt>
                <c:pt idx="3293">
                  <c:v>264026</c:v>
                </c:pt>
                <c:pt idx="3294">
                  <c:v>270157</c:v>
                </c:pt>
                <c:pt idx="3295">
                  <c:v>277447</c:v>
                </c:pt>
                <c:pt idx="3296">
                  <c:v>285104</c:v>
                </c:pt>
                <c:pt idx="3297">
                  <c:v>292895</c:v>
                </c:pt>
                <c:pt idx="3298">
                  <c:v>306712</c:v>
                </c:pt>
                <c:pt idx="3299">
                  <c:v>310837</c:v>
                </c:pt>
                <c:pt idx="3300">
                  <c:v>314330</c:v>
                </c:pt>
                <c:pt idx="3301">
                  <c:v>315330</c:v>
                </c:pt>
                <c:pt idx="3302">
                  <c:v>328865</c:v>
                </c:pt>
                <c:pt idx="3303">
                  <c:v>334602</c:v>
                </c:pt>
                <c:pt idx="3304">
                  <c:v>312308</c:v>
                </c:pt>
                <c:pt idx="3305">
                  <c:v>303098</c:v>
                </c:pt>
                <c:pt idx="3306">
                  <c:v>290560</c:v>
                </c:pt>
                <c:pt idx="3307">
                  <c:v>279830</c:v>
                </c:pt>
                <c:pt idx="3308">
                  <c:v>283260</c:v>
                </c:pt>
                <c:pt idx="3309">
                  <c:v>293291</c:v>
                </c:pt>
                <c:pt idx="3310">
                  <c:v>300733</c:v>
                </c:pt>
                <c:pt idx="3311">
                  <c:v>316335</c:v>
                </c:pt>
                <c:pt idx="3312">
                  <c:v>292864</c:v>
                </c:pt>
                <c:pt idx="3313">
                  <c:v>282267</c:v>
                </c:pt>
                <c:pt idx="3314">
                  <c:v>269361</c:v>
                </c:pt>
                <c:pt idx="3315">
                  <c:v>261904</c:v>
                </c:pt>
                <c:pt idx="3316">
                  <c:v>251068</c:v>
                </c:pt>
                <c:pt idx="3317">
                  <c:v>252339</c:v>
                </c:pt>
                <c:pt idx="3318">
                  <c:v>251196</c:v>
                </c:pt>
                <c:pt idx="3319">
                  <c:v>246882</c:v>
                </c:pt>
                <c:pt idx="3320">
                  <c:v>246006</c:v>
                </c:pt>
                <c:pt idx="3321">
                  <c:v>244978</c:v>
                </c:pt>
                <c:pt idx="3322">
                  <c:v>249181</c:v>
                </c:pt>
                <c:pt idx="3323">
                  <c:v>258753</c:v>
                </c:pt>
                <c:pt idx="3324">
                  <c:v>277962</c:v>
                </c:pt>
                <c:pt idx="3325">
                  <c:v>275578</c:v>
                </c:pt>
                <c:pt idx="3326">
                  <c:v>271564</c:v>
                </c:pt>
                <c:pt idx="3327">
                  <c:v>276749</c:v>
                </c:pt>
                <c:pt idx="3328">
                  <c:v>278272</c:v>
                </c:pt>
                <c:pt idx="3329">
                  <c:v>281237</c:v>
                </c:pt>
                <c:pt idx="3330">
                  <c:v>281335</c:v>
                </c:pt>
                <c:pt idx="3331">
                  <c:v>278530</c:v>
                </c:pt>
                <c:pt idx="3332">
                  <c:v>267846</c:v>
                </c:pt>
                <c:pt idx="3333">
                  <c:v>255590</c:v>
                </c:pt>
                <c:pt idx="3334">
                  <c:v>251364</c:v>
                </c:pt>
                <c:pt idx="3335">
                  <c:v>245264</c:v>
                </c:pt>
                <c:pt idx="3336">
                  <c:v>250121</c:v>
                </c:pt>
                <c:pt idx="3337">
                  <c:v>237959</c:v>
                </c:pt>
                <c:pt idx="3338">
                  <c:v>234787</c:v>
                </c:pt>
                <c:pt idx="3339">
                  <c:v>234038</c:v>
                </c:pt>
                <c:pt idx="3340">
                  <c:v>231020</c:v>
                </c:pt>
                <c:pt idx="3341">
                  <c:v>231152</c:v>
                </c:pt>
                <c:pt idx="3342">
                  <c:v>231459</c:v>
                </c:pt>
                <c:pt idx="3343">
                  <c:v>231677</c:v>
                </c:pt>
                <c:pt idx="3344">
                  <c:v>233428</c:v>
                </c:pt>
                <c:pt idx="3345">
                  <c:v>239679</c:v>
                </c:pt>
                <c:pt idx="3346">
                  <c:v>239982</c:v>
                </c:pt>
                <c:pt idx="3347">
                  <c:v>238321</c:v>
                </c:pt>
                <c:pt idx="3348">
                  <c:v>243514</c:v>
                </c:pt>
                <c:pt idx="3349">
                  <c:v>245369</c:v>
                </c:pt>
                <c:pt idx="3350">
                  <c:v>251507</c:v>
                </c:pt>
                <c:pt idx="3351">
                  <c:v>264582</c:v>
                </c:pt>
                <c:pt idx="3352">
                  <c:v>274081</c:v>
                </c:pt>
                <c:pt idx="3353">
                  <c:v>288864</c:v>
                </c:pt>
                <c:pt idx="3354">
                  <c:v>299260</c:v>
                </c:pt>
                <c:pt idx="3355">
                  <c:v>309732</c:v>
                </c:pt>
                <c:pt idx="3356">
                  <c:v>321329</c:v>
                </c:pt>
                <c:pt idx="3357">
                  <c:v>321325</c:v>
                </c:pt>
                <c:pt idx="3358">
                  <c:v>319086</c:v>
                </c:pt>
                <c:pt idx="3359">
                  <c:v>311069</c:v>
                </c:pt>
                <c:pt idx="3360">
                  <c:v>305050</c:v>
                </c:pt>
                <c:pt idx="3361">
                  <c:v>297710</c:v>
                </c:pt>
                <c:pt idx="3362">
                  <c:v>296145</c:v>
                </c:pt>
                <c:pt idx="3363">
                  <c:v>306537</c:v>
                </c:pt>
                <c:pt idx="3364">
                  <c:v>327019</c:v>
                </c:pt>
                <c:pt idx="3365">
                  <c:v>316424</c:v>
                </c:pt>
                <c:pt idx="3366">
                  <c:v>307680</c:v>
                </c:pt>
                <c:pt idx="3367">
                  <c:v>300822</c:v>
                </c:pt>
                <c:pt idx="3368">
                  <c:v>296206</c:v>
                </c:pt>
                <c:pt idx="3369">
                  <c:v>297757</c:v>
                </c:pt>
                <c:pt idx="3370">
                  <c:v>296446</c:v>
                </c:pt>
                <c:pt idx="3371">
                  <c:v>299693</c:v>
                </c:pt>
                <c:pt idx="3372">
                  <c:v>301749</c:v>
                </c:pt>
                <c:pt idx="3373">
                  <c:v>300125</c:v>
                </c:pt>
                <c:pt idx="3374">
                  <c:v>286906</c:v>
                </c:pt>
                <c:pt idx="3375">
                  <c:v>279994</c:v>
                </c:pt>
                <c:pt idx="3376">
                  <c:v>281845</c:v>
                </c:pt>
                <c:pt idx="3377">
                  <c:v>266302</c:v>
                </c:pt>
                <c:pt idx="3378">
                  <c:v>264100</c:v>
                </c:pt>
                <c:pt idx="3379">
                  <c:v>259317</c:v>
                </c:pt>
                <c:pt idx="3380">
                  <c:v>260625</c:v>
                </c:pt>
                <c:pt idx="3381">
                  <c:v>267417</c:v>
                </c:pt>
                <c:pt idx="3382">
                  <c:v>270699</c:v>
                </c:pt>
                <c:pt idx="3383">
                  <c:v>279051</c:v>
                </c:pt>
                <c:pt idx="3384">
                  <c:v>290066</c:v>
                </c:pt>
                <c:pt idx="3385">
                  <c:v>302078</c:v>
                </c:pt>
                <c:pt idx="3386">
                  <c:v>316114</c:v>
                </c:pt>
                <c:pt idx="3387">
                  <c:v>328859</c:v>
                </c:pt>
                <c:pt idx="3388">
                  <c:v>335962</c:v>
                </c:pt>
                <c:pt idx="3389">
                  <c:v>337547</c:v>
                </c:pt>
                <c:pt idx="3390">
                  <c:v>364398</c:v>
                </c:pt>
                <c:pt idx="3391">
                  <c:v>341494</c:v>
                </c:pt>
                <c:pt idx="3392">
                  <c:v>342928</c:v>
                </c:pt>
                <c:pt idx="3393">
                  <c:v>342788</c:v>
                </c:pt>
                <c:pt idx="3394">
                  <c:v>355060</c:v>
                </c:pt>
                <c:pt idx="3395">
                  <c:v>360316</c:v>
                </c:pt>
                <c:pt idx="3396">
                  <c:v>360626</c:v>
                </c:pt>
                <c:pt idx="3397">
                  <c:v>354810</c:v>
                </c:pt>
                <c:pt idx="3398">
                  <c:v>359930</c:v>
                </c:pt>
                <c:pt idx="3399">
                  <c:v>357252</c:v>
                </c:pt>
                <c:pt idx="3400">
                  <c:v>357679</c:v>
                </c:pt>
                <c:pt idx="3401">
                  <c:v>362492</c:v>
                </c:pt>
                <c:pt idx="3402">
                  <c:v>352170</c:v>
                </c:pt>
                <c:pt idx="3403">
                  <c:v>348666</c:v>
                </c:pt>
                <c:pt idx="3404">
                  <c:v>344595</c:v>
                </c:pt>
                <c:pt idx="3405">
                  <c:v>334674</c:v>
                </c:pt>
                <c:pt idx="3406">
                  <c:v>329158</c:v>
                </c:pt>
                <c:pt idx="3407">
                  <c:v>320748</c:v>
                </c:pt>
                <c:pt idx="3408">
                  <c:v>315142</c:v>
                </c:pt>
                <c:pt idx="3409">
                  <c:v>336139</c:v>
                </c:pt>
                <c:pt idx="3410">
                  <c:v>318286</c:v>
                </c:pt>
                <c:pt idx="3411">
                  <c:v>316674</c:v>
                </c:pt>
                <c:pt idx="3412">
                  <c:v>329089</c:v>
                </c:pt>
                <c:pt idx="3413">
                  <c:v>325381</c:v>
                </c:pt>
                <c:pt idx="3414">
                  <c:v>333689</c:v>
                </c:pt>
                <c:pt idx="3415">
                  <c:v>334502</c:v>
                </c:pt>
                <c:pt idx="3416">
                  <c:v>332040</c:v>
                </c:pt>
                <c:pt idx="3417">
                  <c:v>344277</c:v>
                </c:pt>
                <c:pt idx="3418">
                  <c:v>338098</c:v>
                </c:pt>
                <c:pt idx="3419">
                  <c:v>337127</c:v>
                </c:pt>
                <c:pt idx="3420">
                  <c:v>336596</c:v>
                </c:pt>
                <c:pt idx="3421">
                  <c:v>330779</c:v>
                </c:pt>
                <c:pt idx="3422">
                  <c:v>328400</c:v>
                </c:pt>
                <c:pt idx="3423">
                  <c:v>325729</c:v>
                </c:pt>
                <c:pt idx="3424">
                  <c:v>328613</c:v>
                </c:pt>
                <c:pt idx="3425">
                  <c:v>324040</c:v>
                </c:pt>
                <c:pt idx="3426">
                  <c:v>318809</c:v>
                </c:pt>
                <c:pt idx="3427">
                  <c:v>318421</c:v>
                </c:pt>
                <c:pt idx="3428">
                  <c:v>317931</c:v>
                </c:pt>
                <c:pt idx="3429">
                  <c:v>309655</c:v>
                </c:pt>
                <c:pt idx="3430">
                  <c:v>304556</c:v>
                </c:pt>
                <c:pt idx="3431">
                  <c:v>308608</c:v>
                </c:pt>
                <c:pt idx="3432">
                  <c:v>299528</c:v>
                </c:pt>
                <c:pt idx="3433">
                  <c:v>293558</c:v>
                </c:pt>
                <c:pt idx="3434">
                  <c:v>290948</c:v>
                </c:pt>
                <c:pt idx="3435">
                  <c:v>289984</c:v>
                </c:pt>
                <c:pt idx="3436">
                  <c:v>292544</c:v>
                </c:pt>
                <c:pt idx="3437">
                  <c:v>286102</c:v>
                </c:pt>
                <c:pt idx="3438">
                  <c:v>283861</c:v>
                </c:pt>
                <c:pt idx="3439">
                  <c:v>282128</c:v>
                </c:pt>
                <c:pt idx="3440">
                  <c:v>278498</c:v>
                </c:pt>
                <c:pt idx="3441">
                  <c:v>272654</c:v>
                </c:pt>
                <c:pt idx="3442">
                  <c:v>267526</c:v>
                </c:pt>
                <c:pt idx="3443">
                  <c:v>263950</c:v>
                </c:pt>
                <c:pt idx="3444">
                  <c:v>259916</c:v>
                </c:pt>
                <c:pt idx="3445">
                  <c:v>255218</c:v>
                </c:pt>
                <c:pt idx="3446">
                  <c:v>251676</c:v>
                </c:pt>
                <c:pt idx="3447">
                  <c:v>247884</c:v>
                </c:pt>
                <c:pt idx="3448">
                  <c:v>248235</c:v>
                </c:pt>
                <c:pt idx="3449">
                  <c:v>243816</c:v>
                </c:pt>
                <c:pt idx="3450">
                  <c:v>242339</c:v>
                </c:pt>
                <c:pt idx="3451">
                  <c:v>243842</c:v>
                </c:pt>
                <c:pt idx="3452">
                  <c:v>245677</c:v>
                </c:pt>
                <c:pt idx="3453">
                  <c:v>242621</c:v>
                </c:pt>
                <c:pt idx="3454">
                  <c:v>242641</c:v>
                </c:pt>
                <c:pt idx="3455">
                  <c:v>255256</c:v>
                </c:pt>
                <c:pt idx="3456">
                  <c:v>264439</c:v>
                </c:pt>
                <c:pt idx="3457">
                  <c:v>246518</c:v>
                </c:pt>
                <c:pt idx="3458">
                  <c:v>243148</c:v>
                </c:pt>
                <c:pt idx="3459">
                  <c:v>246167</c:v>
                </c:pt>
                <c:pt idx="3460">
                  <c:v>244198</c:v>
                </c:pt>
                <c:pt idx="3461">
                  <c:v>243616</c:v>
                </c:pt>
                <c:pt idx="3462">
                  <c:v>252616</c:v>
                </c:pt>
                <c:pt idx="3463">
                  <c:v>244554</c:v>
                </c:pt>
                <c:pt idx="3464">
                  <c:v>242496</c:v>
                </c:pt>
                <c:pt idx="3465">
                  <c:v>242627</c:v>
                </c:pt>
                <c:pt idx="3466">
                  <c:v>246556</c:v>
                </c:pt>
                <c:pt idx="3467">
                  <c:v>236489</c:v>
                </c:pt>
                <c:pt idx="3468">
                  <c:v>235966</c:v>
                </c:pt>
                <c:pt idx="3469">
                  <c:v>233231</c:v>
                </c:pt>
                <c:pt idx="3470">
                  <c:v>237818</c:v>
                </c:pt>
                <c:pt idx="3471">
                  <c:v>237188</c:v>
                </c:pt>
                <c:pt idx="3472">
                  <c:v>233450</c:v>
                </c:pt>
                <c:pt idx="3473">
                  <c:v>234815</c:v>
                </c:pt>
                <c:pt idx="3474">
                  <c:v>233310</c:v>
                </c:pt>
                <c:pt idx="3475">
                  <c:v>236360</c:v>
                </c:pt>
                <c:pt idx="3476">
                  <c:v>237598</c:v>
                </c:pt>
                <c:pt idx="3477">
                  <c:v>237006</c:v>
                </c:pt>
                <c:pt idx="3478">
                  <c:v>234898</c:v>
                </c:pt>
                <c:pt idx="3479">
                  <c:v>239293</c:v>
                </c:pt>
                <c:pt idx="3480">
                  <c:v>236154</c:v>
                </c:pt>
                <c:pt idx="3481">
                  <c:v>235770</c:v>
                </c:pt>
                <c:pt idx="3482">
                  <c:v>235364</c:v>
                </c:pt>
                <c:pt idx="3483">
                  <c:v>240860</c:v>
                </c:pt>
                <c:pt idx="3484">
                  <c:v>250509</c:v>
                </c:pt>
                <c:pt idx="3485">
                  <c:v>249640</c:v>
                </c:pt>
                <c:pt idx="3486">
                  <c:v>245233</c:v>
                </c:pt>
                <c:pt idx="3487">
                  <c:v>246934</c:v>
                </c:pt>
                <c:pt idx="3488">
                  <c:v>244334</c:v>
                </c:pt>
                <c:pt idx="3489">
                  <c:v>248483</c:v>
                </c:pt>
                <c:pt idx="3490">
                  <c:v>246418</c:v>
                </c:pt>
                <c:pt idx="3491">
                  <c:v>248495</c:v>
                </c:pt>
                <c:pt idx="3492">
                  <c:v>249934</c:v>
                </c:pt>
                <c:pt idx="3493">
                  <c:v>253427</c:v>
                </c:pt>
                <c:pt idx="3494">
                  <c:v>265069</c:v>
                </c:pt>
                <c:pt idx="3495">
                  <c:v>267740</c:v>
                </c:pt>
                <c:pt idx="3496">
                  <c:v>274485</c:v>
                </c:pt>
                <c:pt idx="3497">
                  <c:v>285122</c:v>
                </c:pt>
                <c:pt idx="3498">
                  <c:v>284456</c:v>
                </c:pt>
                <c:pt idx="3499">
                  <c:v>301625</c:v>
                </c:pt>
                <c:pt idx="3500">
                  <c:v>301574</c:v>
                </c:pt>
                <c:pt idx="3501">
                  <c:v>298364</c:v>
                </c:pt>
                <c:pt idx="3502">
                  <c:v>298472</c:v>
                </c:pt>
                <c:pt idx="3503">
                  <c:v>301576</c:v>
                </c:pt>
                <c:pt idx="3504">
                  <c:v>300250</c:v>
                </c:pt>
                <c:pt idx="3505">
                  <c:v>292980</c:v>
                </c:pt>
                <c:pt idx="3506">
                  <c:v>293493</c:v>
                </c:pt>
                <c:pt idx="3507">
                  <c:v>286895</c:v>
                </c:pt>
                <c:pt idx="3508">
                  <c:v>286975</c:v>
                </c:pt>
                <c:pt idx="3509">
                  <c:v>292528</c:v>
                </c:pt>
                <c:pt idx="3510">
                  <c:v>303513</c:v>
                </c:pt>
                <c:pt idx="3511">
                  <c:v>358686</c:v>
                </c:pt>
                <c:pt idx="3512">
                  <c:v>409571</c:v>
                </c:pt>
                <c:pt idx="3513">
                  <c:v>430881</c:v>
                </c:pt>
                <c:pt idx="3514">
                  <c:v>450758</c:v>
                </c:pt>
                <c:pt idx="3515">
                  <c:v>456648</c:v>
                </c:pt>
                <c:pt idx="3516">
                  <c:v>453340</c:v>
                </c:pt>
                <c:pt idx="3517">
                  <c:v>430109</c:v>
                </c:pt>
                <c:pt idx="3518">
                  <c:v>383960</c:v>
                </c:pt>
                <c:pt idx="3519">
                  <c:v>354994</c:v>
                </c:pt>
                <c:pt idx="3520">
                  <c:v>338302</c:v>
                </c:pt>
                <c:pt idx="3521">
                  <c:v>325482</c:v>
                </c:pt>
                <c:pt idx="3522">
                  <c:v>328058</c:v>
                </c:pt>
                <c:pt idx="3523">
                  <c:v>319764</c:v>
                </c:pt>
                <c:pt idx="3524">
                  <c:v>322431</c:v>
                </c:pt>
                <c:pt idx="3525">
                  <c:v>330298</c:v>
                </c:pt>
                <c:pt idx="3526">
                  <c:v>333450</c:v>
                </c:pt>
                <c:pt idx="3527">
                  <c:v>335556</c:v>
                </c:pt>
                <c:pt idx="3528">
                  <c:v>338107</c:v>
                </c:pt>
                <c:pt idx="3529">
                  <c:v>337906</c:v>
                </c:pt>
                <c:pt idx="3530">
                  <c:v>337060</c:v>
                </c:pt>
                <c:pt idx="3531">
                  <c:v>337515</c:v>
                </c:pt>
                <c:pt idx="3532">
                  <c:v>334758</c:v>
                </c:pt>
                <c:pt idx="3533">
                  <c:v>332414</c:v>
                </c:pt>
                <c:pt idx="3534">
                  <c:v>326197</c:v>
                </c:pt>
                <c:pt idx="3535">
                  <c:v>342699</c:v>
                </c:pt>
                <c:pt idx="3536">
                  <c:v>332594</c:v>
                </c:pt>
                <c:pt idx="3537">
                  <c:v>340607</c:v>
                </c:pt>
                <c:pt idx="3538">
                  <c:v>338174</c:v>
                </c:pt>
                <c:pt idx="3539">
                  <c:v>348939</c:v>
                </c:pt>
                <c:pt idx="3540">
                  <c:v>346076</c:v>
                </c:pt>
                <c:pt idx="3541">
                  <c:v>354304</c:v>
                </c:pt>
                <c:pt idx="3542">
                  <c:v>361248</c:v>
                </c:pt>
                <c:pt idx="3543">
                  <c:v>361619</c:v>
                </c:pt>
                <c:pt idx="3544">
                  <c:v>365366</c:v>
                </c:pt>
                <c:pt idx="3545">
                  <c:v>394141</c:v>
                </c:pt>
                <c:pt idx="3546">
                  <c:v>380895</c:v>
                </c:pt>
                <c:pt idx="3547">
                  <c:v>395144</c:v>
                </c:pt>
                <c:pt idx="3548">
                  <c:v>412992</c:v>
                </c:pt>
                <c:pt idx="3549">
                  <c:v>455782</c:v>
                </c:pt>
                <c:pt idx="3550">
                  <c:v>534853</c:v>
                </c:pt>
                <c:pt idx="3551">
                  <c:v>699915</c:v>
                </c:pt>
                <c:pt idx="3552">
                  <c:v>977691</c:v>
                </c:pt>
                <c:pt idx="3553">
                  <c:v>1359107</c:v>
                </c:pt>
                <c:pt idx="3554">
                  <c:v>1885630</c:v>
                </c:pt>
                <c:pt idx="3555">
                  <c:v>2453476</c:v>
                </c:pt>
                <c:pt idx="3556">
                  <c:v>3105491</c:v>
                </c:pt>
                <c:pt idx="3557">
                  <c:v>4096481</c:v>
                </c:pt>
                <c:pt idx="3558">
                  <c:v>4534252</c:v>
                </c:pt>
                <c:pt idx="3559">
                  <c:v>4906786</c:v>
                </c:pt>
                <c:pt idx="3560">
                  <c:v>4381069</c:v>
                </c:pt>
                <c:pt idx="3561">
                  <c:v>3489103</c:v>
                </c:pt>
                <c:pt idx="3562">
                  <c:v>2953452</c:v>
                </c:pt>
                <c:pt idx="3563">
                  <c:v>2675272</c:v>
                </c:pt>
                <c:pt idx="3564">
                  <c:v>2487058</c:v>
                </c:pt>
                <c:pt idx="3565">
                  <c:v>2357918</c:v>
                </c:pt>
                <c:pt idx="3566">
                  <c:v>2203205</c:v>
                </c:pt>
                <c:pt idx="3567">
                  <c:v>2116559</c:v>
                </c:pt>
                <c:pt idx="3568">
                  <c:v>2031083</c:v>
                </c:pt>
                <c:pt idx="3569">
                  <c:v>1961076</c:v>
                </c:pt>
                <c:pt idx="3570">
                  <c:v>1898937</c:v>
                </c:pt>
                <c:pt idx="3571">
                  <c:v>1825252</c:v>
                </c:pt>
                <c:pt idx="3572">
                  <c:v>1759558</c:v>
                </c:pt>
                <c:pt idx="3573">
                  <c:v>1694549</c:v>
                </c:pt>
                <c:pt idx="3574">
                  <c:v>1636437</c:v>
                </c:pt>
                <c:pt idx="3575">
                  <c:v>1652880</c:v>
                </c:pt>
                <c:pt idx="3576">
                  <c:v>1528400</c:v>
                </c:pt>
                <c:pt idx="3577">
                  <c:v>1485315</c:v>
                </c:pt>
                <c:pt idx="3578">
                  <c:v>1424389</c:v>
                </c:pt>
                <c:pt idx="3579">
                  <c:v>1367694</c:v>
                </c:pt>
                <c:pt idx="3580">
                  <c:v>1321837</c:v>
                </c:pt>
                <c:pt idx="3581">
                  <c:v>1325984</c:v>
                </c:pt>
                <c:pt idx="3582">
                  <c:v>1281272</c:v>
                </c:pt>
                <c:pt idx="3583">
                  <c:v>1246180</c:v>
                </c:pt>
                <c:pt idx="3584">
                  <c:v>1219640</c:v>
                </c:pt>
                <c:pt idx="3585">
                  <c:v>1198599</c:v>
                </c:pt>
                <c:pt idx="3586">
                  <c:v>1160231</c:v>
                </c:pt>
                <c:pt idx="3587">
                  <c:v>1117871</c:v>
                </c:pt>
                <c:pt idx="3588">
                  <c:v>1190147</c:v>
                </c:pt>
                <c:pt idx="3589">
                  <c:v>1106278</c:v>
                </c:pt>
                <c:pt idx="3590">
                  <c:v>1037158</c:v>
                </c:pt>
                <c:pt idx="3591">
                  <c:v>1011474</c:v>
                </c:pt>
                <c:pt idx="3592">
                  <c:v>991188</c:v>
                </c:pt>
                <c:pt idx="3593">
                  <c:v>963935</c:v>
                </c:pt>
                <c:pt idx="3594">
                  <c:v>934123</c:v>
                </c:pt>
                <c:pt idx="3595">
                  <c:v>932149</c:v>
                </c:pt>
                <c:pt idx="3596">
                  <c:v>896148</c:v>
                </c:pt>
                <c:pt idx="3597">
                  <c:v>877474</c:v>
                </c:pt>
                <c:pt idx="3598">
                  <c:v>868623</c:v>
                </c:pt>
                <c:pt idx="3599">
                  <c:v>844001</c:v>
                </c:pt>
                <c:pt idx="3600">
                  <c:v>847091</c:v>
                </c:pt>
                <c:pt idx="3601">
                  <c:v>941899</c:v>
                </c:pt>
                <c:pt idx="3602">
                  <c:v>959014</c:v>
                </c:pt>
                <c:pt idx="3603">
                  <c:v>1027328</c:v>
                </c:pt>
                <c:pt idx="3604">
                  <c:v>1112204</c:v>
                </c:pt>
                <c:pt idx="3605">
                  <c:v>1138872</c:v>
                </c:pt>
                <c:pt idx="3606">
                  <c:v>1082781</c:v>
                </c:pt>
                <c:pt idx="3607">
                  <c:v>988285</c:v>
                </c:pt>
                <c:pt idx="3608">
                  <c:v>891890</c:v>
                </c:pt>
                <c:pt idx="3609">
                  <c:v>804699</c:v>
                </c:pt>
                <c:pt idx="3610">
                  <c:v>740688</c:v>
                </c:pt>
                <c:pt idx="3611">
                  <c:v>764488</c:v>
                </c:pt>
                <c:pt idx="3612">
                  <c:v>714402</c:v>
                </c:pt>
                <c:pt idx="3613">
                  <c:v>668790</c:v>
                </c:pt>
                <c:pt idx="3614">
                  <c:v>664465</c:v>
                </c:pt>
                <c:pt idx="3615">
                  <c:v>651089</c:v>
                </c:pt>
                <c:pt idx="3616">
                  <c:v>643326</c:v>
                </c:pt>
                <c:pt idx="3617">
                  <c:v>643995</c:v>
                </c:pt>
                <c:pt idx="3618">
                  <c:v>655380</c:v>
                </c:pt>
                <c:pt idx="3619">
                  <c:v>626570</c:v>
                </c:pt>
                <c:pt idx="3620">
                  <c:v>614649</c:v>
                </c:pt>
                <c:pt idx="3621">
                  <c:v>600245</c:v>
                </c:pt>
                <c:pt idx="3622">
                  <c:v>575200</c:v>
                </c:pt>
                <c:pt idx="3623">
                  <c:v>564909</c:v>
                </c:pt>
                <c:pt idx="3624">
                  <c:v>547497</c:v>
                </c:pt>
                <c:pt idx="3625">
                  <c:v>533337</c:v>
                </c:pt>
                <c:pt idx="3626">
                  <c:v>522640</c:v>
                </c:pt>
                <c:pt idx="3627">
                  <c:v>521529</c:v>
                </c:pt>
                <c:pt idx="3628">
                  <c:v>519855</c:v>
                </c:pt>
                <c:pt idx="3629">
                  <c:v>578930</c:v>
                </c:pt>
                <c:pt idx="3630">
                  <c:v>568680</c:v>
                </c:pt>
                <c:pt idx="3631">
                  <c:v>546645</c:v>
                </c:pt>
                <c:pt idx="3632">
                  <c:v>537006</c:v>
                </c:pt>
                <c:pt idx="3633">
                  <c:v>525837</c:v>
                </c:pt>
                <c:pt idx="3634">
                  <c:v>513771</c:v>
                </c:pt>
                <c:pt idx="3635">
                  <c:v>506235</c:v>
                </c:pt>
                <c:pt idx="3636">
                  <c:v>493644</c:v>
                </c:pt>
                <c:pt idx="3637">
                  <c:v>486176</c:v>
                </c:pt>
                <c:pt idx="3638">
                  <c:v>480217</c:v>
                </c:pt>
                <c:pt idx="3639">
                  <c:v>466183</c:v>
                </c:pt>
                <c:pt idx="3640">
                  <c:v>464962</c:v>
                </c:pt>
                <c:pt idx="3641">
                  <c:v>451310</c:v>
                </c:pt>
                <c:pt idx="3642">
                  <c:v>443862</c:v>
                </c:pt>
                <c:pt idx="3643">
                  <c:v>442879</c:v>
                </c:pt>
                <c:pt idx="3644">
                  <c:v>430912</c:v>
                </c:pt>
                <c:pt idx="3645">
                  <c:v>416918</c:v>
                </c:pt>
                <c:pt idx="3646">
                  <c:v>416497</c:v>
                </c:pt>
                <c:pt idx="3647">
                  <c:v>413232</c:v>
                </c:pt>
                <c:pt idx="3648">
                  <c:v>426120</c:v>
                </c:pt>
                <c:pt idx="3649">
                  <c:v>423121</c:v>
                </c:pt>
                <c:pt idx="3650">
                  <c:v>416621</c:v>
                </c:pt>
                <c:pt idx="3651">
                  <c:v>419851</c:v>
                </c:pt>
                <c:pt idx="3652">
                  <c:v>423895</c:v>
                </c:pt>
                <c:pt idx="3653">
                  <c:v>427095</c:v>
                </c:pt>
                <c:pt idx="3654">
                  <c:v>438024</c:v>
                </c:pt>
                <c:pt idx="3655">
                  <c:v>435460</c:v>
                </c:pt>
                <c:pt idx="3656">
                  <c:v>434723</c:v>
                </c:pt>
                <c:pt idx="3657">
                  <c:v>435357</c:v>
                </c:pt>
                <c:pt idx="3658">
                  <c:v>423794</c:v>
                </c:pt>
                <c:pt idx="3659">
                  <c:v>414797</c:v>
                </c:pt>
                <c:pt idx="3660">
                  <c:v>419772</c:v>
                </c:pt>
                <c:pt idx="3661">
                  <c:v>404421</c:v>
                </c:pt>
                <c:pt idx="3662">
                  <c:v>407519</c:v>
                </c:pt>
                <c:pt idx="3663">
                  <c:v>397968</c:v>
                </c:pt>
                <c:pt idx="3664">
                  <c:v>395258</c:v>
                </c:pt>
                <c:pt idx="3665">
                  <c:v>391968</c:v>
                </c:pt>
                <c:pt idx="3666">
                  <c:v>386583</c:v>
                </c:pt>
                <c:pt idx="3667">
                  <c:v>391137</c:v>
                </c:pt>
                <c:pt idx="3668">
                  <c:v>391441</c:v>
                </c:pt>
                <c:pt idx="3669">
                  <c:v>372069</c:v>
                </c:pt>
                <c:pt idx="3670">
                  <c:v>370697</c:v>
                </c:pt>
                <c:pt idx="3671">
                  <c:v>371806</c:v>
                </c:pt>
                <c:pt idx="3672">
                  <c:v>366067</c:v>
                </c:pt>
                <c:pt idx="3673">
                  <c:v>367058</c:v>
                </c:pt>
                <c:pt idx="3674">
                  <c:v>366354</c:v>
                </c:pt>
                <c:pt idx="3675">
                  <c:v>366803</c:v>
                </c:pt>
                <c:pt idx="3676">
                  <c:v>359605</c:v>
                </c:pt>
                <c:pt idx="3677">
                  <c:v>357170</c:v>
                </c:pt>
                <c:pt idx="3678">
                  <c:v>351662</c:v>
                </c:pt>
                <c:pt idx="3679">
                  <c:v>360093</c:v>
                </c:pt>
                <c:pt idx="3680">
                  <c:v>353322</c:v>
                </c:pt>
                <c:pt idx="3681">
                  <c:v>354315</c:v>
                </c:pt>
                <c:pt idx="3682">
                  <c:v>359708</c:v>
                </c:pt>
                <c:pt idx="3683">
                  <c:v>356457</c:v>
                </c:pt>
                <c:pt idx="3684">
                  <c:v>357489</c:v>
                </c:pt>
                <c:pt idx="3685">
                  <c:v>353018</c:v>
                </c:pt>
                <c:pt idx="3686">
                  <c:v>356884</c:v>
                </c:pt>
                <c:pt idx="3687">
                  <c:v>360078</c:v>
                </c:pt>
                <c:pt idx="3688">
                  <c:v>361145</c:v>
                </c:pt>
                <c:pt idx="3689">
                  <c:v>358909</c:v>
                </c:pt>
                <c:pt idx="3690">
                  <c:v>356488</c:v>
                </c:pt>
                <c:pt idx="3691">
                  <c:v>347999</c:v>
                </c:pt>
                <c:pt idx="3692">
                  <c:v>340930</c:v>
                </c:pt>
                <c:pt idx="3693">
                  <c:v>337033</c:v>
                </c:pt>
                <c:pt idx="3694">
                  <c:v>359430</c:v>
                </c:pt>
                <c:pt idx="3695">
                  <c:v>369260</c:v>
                </c:pt>
                <c:pt idx="3696">
                  <c:v>349719</c:v>
                </c:pt>
                <c:pt idx="3697">
                  <c:v>335263</c:v>
                </c:pt>
                <c:pt idx="3698">
                  <c:v>325909</c:v>
                </c:pt>
                <c:pt idx="3699">
                  <c:v>318738</c:v>
                </c:pt>
                <c:pt idx="3700">
                  <c:v>327336</c:v>
                </c:pt>
                <c:pt idx="3701">
                  <c:v>321250</c:v>
                </c:pt>
                <c:pt idx="3702">
                  <c:v>319441</c:v>
                </c:pt>
                <c:pt idx="3703">
                  <c:v>319317</c:v>
                </c:pt>
                <c:pt idx="3704">
                  <c:v>313772</c:v>
                </c:pt>
                <c:pt idx="3705">
                  <c:v>313723</c:v>
                </c:pt>
                <c:pt idx="3706">
                  <c:v>311297</c:v>
                </c:pt>
                <c:pt idx="3707">
                  <c:v>312091</c:v>
                </c:pt>
                <c:pt idx="3708">
                  <c:v>324707</c:v>
                </c:pt>
                <c:pt idx="3709">
                  <c:v>312649</c:v>
                </c:pt>
                <c:pt idx="3710">
                  <c:v>309800</c:v>
                </c:pt>
                <c:pt idx="3711">
                  <c:v>311204</c:v>
                </c:pt>
                <c:pt idx="3712">
                  <c:v>309590</c:v>
                </c:pt>
                <c:pt idx="3713">
                  <c:v>308343</c:v>
                </c:pt>
                <c:pt idx="3714">
                  <c:v>308272</c:v>
                </c:pt>
                <c:pt idx="3715">
                  <c:v>312511</c:v>
                </c:pt>
                <c:pt idx="3716">
                  <c:v>310997</c:v>
                </c:pt>
                <c:pt idx="3717">
                  <c:v>304615</c:v>
                </c:pt>
                <c:pt idx="3718">
                  <c:v>328712</c:v>
                </c:pt>
                <c:pt idx="3719">
                  <c:v>308983</c:v>
                </c:pt>
                <c:pt idx="3720">
                  <c:v>300799</c:v>
                </c:pt>
                <c:pt idx="3721">
                  <c:v>299847</c:v>
                </c:pt>
                <c:pt idx="3722">
                  <c:v>305450</c:v>
                </c:pt>
                <c:pt idx="3723">
                  <c:v>306194</c:v>
                </c:pt>
                <c:pt idx="3724">
                  <c:v>305022</c:v>
                </c:pt>
                <c:pt idx="3725">
                  <c:v>306982</c:v>
                </c:pt>
                <c:pt idx="3726">
                  <c:v>309234</c:v>
                </c:pt>
                <c:pt idx="3727">
                  <c:v>304681</c:v>
                </c:pt>
                <c:pt idx="3728">
                  <c:v>301009</c:v>
                </c:pt>
                <c:pt idx="3729">
                  <c:v>307613</c:v>
                </c:pt>
                <c:pt idx="3730">
                  <c:v>305941</c:v>
                </c:pt>
                <c:pt idx="3731">
                  <c:v>305384</c:v>
                </c:pt>
                <c:pt idx="3732">
                  <c:v>305348</c:v>
                </c:pt>
                <c:pt idx="3733">
                  <c:v>305134</c:v>
                </c:pt>
                <c:pt idx="3734">
                  <c:v>307578</c:v>
                </c:pt>
                <c:pt idx="3735">
                  <c:v>305991</c:v>
                </c:pt>
                <c:pt idx="3736">
                  <c:v>305731</c:v>
                </c:pt>
                <c:pt idx="3737">
                  <c:v>304508</c:v>
                </c:pt>
                <c:pt idx="3738">
                  <c:v>306241</c:v>
                </c:pt>
                <c:pt idx="3739">
                  <c:v>325452</c:v>
                </c:pt>
                <c:pt idx="3740">
                  <c:v>310005</c:v>
                </c:pt>
                <c:pt idx="3741">
                  <c:v>313586</c:v>
                </c:pt>
                <c:pt idx="3742">
                  <c:v>313005</c:v>
                </c:pt>
                <c:pt idx="3743">
                  <c:v>315605</c:v>
                </c:pt>
                <c:pt idx="3744">
                  <c:v>313582</c:v>
                </c:pt>
                <c:pt idx="3745">
                  <c:v>311926</c:v>
                </c:pt>
                <c:pt idx="3746">
                  <c:v>310370</c:v>
                </c:pt>
                <c:pt idx="3747">
                  <c:v>307251</c:v>
                </c:pt>
                <c:pt idx="3748">
                  <c:v>323920</c:v>
                </c:pt>
                <c:pt idx="3749">
                  <c:v>304869</c:v>
                </c:pt>
                <c:pt idx="3750">
                  <c:v>304825</c:v>
                </c:pt>
                <c:pt idx="3751">
                  <c:v>303976</c:v>
                </c:pt>
                <c:pt idx="3752">
                  <c:v>302157</c:v>
                </c:pt>
                <c:pt idx="3753">
                  <c:v>307067</c:v>
                </c:pt>
                <c:pt idx="3754">
                  <c:v>303387</c:v>
                </c:pt>
                <c:pt idx="3755">
                  <c:v>303322</c:v>
                </c:pt>
                <c:pt idx="3756">
                  <c:v>299331</c:v>
                </c:pt>
                <c:pt idx="3757">
                  <c:v>302144</c:v>
                </c:pt>
                <c:pt idx="3758">
                  <c:v>300285</c:v>
                </c:pt>
                <c:pt idx="3759">
                  <c:v>302527</c:v>
                </c:pt>
                <c:pt idx="3760">
                  <c:v>338149</c:v>
                </c:pt>
                <c:pt idx="3761">
                  <c:v>328549</c:v>
                </c:pt>
                <c:pt idx="3762">
                  <c:v>315182</c:v>
                </c:pt>
                <c:pt idx="3763">
                  <c:v>306499</c:v>
                </c:pt>
                <c:pt idx="3764">
                  <c:v>308533</c:v>
                </c:pt>
                <c:pt idx="3765">
                  <c:v>307907</c:v>
                </c:pt>
                <c:pt idx="3766">
                  <c:v>310953</c:v>
                </c:pt>
                <c:pt idx="3767">
                  <c:v>316502</c:v>
                </c:pt>
                <c:pt idx="3768">
                  <c:v>313633</c:v>
                </c:pt>
                <c:pt idx="3769">
                  <c:v>317199</c:v>
                </c:pt>
                <c:pt idx="3770">
                  <c:v>316442</c:v>
                </c:pt>
                <c:pt idx="3771">
                  <c:v>327759</c:v>
                </c:pt>
                <c:pt idx="3772">
                  <c:v>336293</c:v>
                </c:pt>
                <c:pt idx="3773">
                  <c:v>340213</c:v>
                </c:pt>
                <c:pt idx="3774">
                  <c:v>346843</c:v>
                </c:pt>
                <c:pt idx="3775">
                  <c:v>349793</c:v>
                </c:pt>
                <c:pt idx="3776">
                  <c:v>356625</c:v>
                </c:pt>
                <c:pt idx="3777">
                  <c:v>366370</c:v>
                </c:pt>
                <c:pt idx="3778">
                  <c:v>366899</c:v>
                </c:pt>
                <c:pt idx="3779">
                  <c:v>369670</c:v>
                </c:pt>
                <c:pt idx="3780">
                  <c:v>370857</c:v>
                </c:pt>
                <c:pt idx="3781">
                  <c:v>372721</c:v>
                </c:pt>
                <c:pt idx="3782">
                  <c:v>393776</c:v>
                </c:pt>
                <c:pt idx="3783">
                  <c:v>380491</c:v>
                </c:pt>
                <c:pt idx="3784">
                  <c:v>390284</c:v>
                </c:pt>
                <c:pt idx="3785">
                  <c:v>422873</c:v>
                </c:pt>
                <c:pt idx="3786">
                  <c:v>470800</c:v>
                </c:pt>
                <c:pt idx="3787">
                  <c:v>530088</c:v>
                </c:pt>
                <c:pt idx="3788">
                  <c:v>602440</c:v>
                </c:pt>
                <c:pt idx="3789">
                  <c:v>647410</c:v>
                </c:pt>
                <c:pt idx="3790">
                  <c:v>654918</c:v>
                </c:pt>
                <c:pt idx="3791">
                  <c:v>637516</c:v>
                </c:pt>
                <c:pt idx="3792">
                  <c:v>627313</c:v>
                </c:pt>
                <c:pt idx="3793">
                  <c:v>631951</c:v>
                </c:pt>
                <c:pt idx="3794">
                  <c:v>651961</c:v>
                </c:pt>
                <c:pt idx="3795">
                  <c:v>700971</c:v>
                </c:pt>
                <c:pt idx="3796">
                  <c:v>686983</c:v>
                </c:pt>
                <c:pt idx="3797">
                  <c:v>669436</c:v>
                </c:pt>
                <c:pt idx="3798">
                  <c:v>660883</c:v>
                </c:pt>
                <c:pt idx="3799">
                  <c:v>645605</c:v>
                </c:pt>
                <c:pt idx="3800">
                  <c:v>618222</c:v>
                </c:pt>
                <c:pt idx="3801">
                  <c:v>588547</c:v>
                </c:pt>
                <c:pt idx="3802">
                  <c:v>561435</c:v>
                </c:pt>
                <c:pt idx="3803">
                  <c:v>528300</c:v>
                </c:pt>
                <c:pt idx="3804">
                  <c:v>505710</c:v>
                </c:pt>
                <c:pt idx="3805">
                  <c:v>486694</c:v>
                </c:pt>
                <c:pt idx="3806">
                  <c:v>467955</c:v>
                </c:pt>
                <c:pt idx="3807">
                  <c:v>454126</c:v>
                </c:pt>
                <c:pt idx="3808">
                  <c:v>440338</c:v>
                </c:pt>
                <c:pt idx="3809">
                  <c:v>436834</c:v>
                </c:pt>
                <c:pt idx="3810">
                  <c:v>434045</c:v>
                </c:pt>
                <c:pt idx="3811">
                  <c:v>431587</c:v>
                </c:pt>
                <c:pt idx="3812">
                  <c:v>429980</c:v>
                </c:pt>
                <c:pt idx="3813">
                  <c:v>428347</c:v>
                </c:pt>
                <c:pt idx="3814">
                  <c:v>425989</c:v>
                </c:pt>
                <c:pt idx="3815">
                  <c:v>428517</c:v>
                </c:pt>
                <c:pt idx="3816">
                  <c:v>426463</c:v>
                </c:pt>
                <c:pt idx="3817">
                  <c:v>422174</c:v>
                </c:pt>
                <c:pt idx="3818">
                  <c:v>424710</c:v>
                </c:pt>
                <c:pt idx="3819">
                  <c:v>425631</c:v>
                </c:pt>
                <c:pt idx="3820">
                  <c:v>428382</c:v>
                </c:pt>
                <c:pt idx="3821">
                  <c:v>433413</c:v>
                </c:pt>
                <c:pt idx="3822">
                  <c:v>433290</c:v>
                </c:pt>
                <c:pt idx="3823">
                  <c:v>435349</c:v>
                </c:pt>
                <c:pt idx="3824">
                  <c:v>447699</c:v>
                </c:pt>
                <c:pt idx="3825">
                  <c:v>457494</c:v>
                </c:pt>
                <c:pt idx="3826">
                  <c:v>483253</c:v>
                </c:pt>
                <c:pt idx="3827">
                  <c:v>557661</c:v>
                </c:pt>
                <c:pt idx="3828">
                  <c:v>571188</c:v>
                </c:pt>
                <c:pt idx="3829">
                  <c:v>576948</c:v>
                </c:pt>
                <c:pt idx="3830">
                  <c:v>589313</c:v>
                </c:pt>
                <c:pt idx="3831">
                  <c:v>597058</c:v>
                </c:pt>
                <c:pt idx="3832">
                  <c:v>605393</c:v>
                </c:pt>
                <c:pt idx="3833">
                  <c:v>614412</c:v>
                </c:pt>
                <c:pt idx="3834">
                  <c:v>625251</c:v>
                </c:pt>
                <c:pt idx="3835">
                  <c:v>644317</c:v>
                </c:pt>
                <c:pt idx="3836">
                  <c:v>664127</c:v>
                </c:pt>
                <c:pt idx="3837">
                  <c:v>689843</c:v>
                </c:pt>
                <c:pt idx="3838">
                  <c:v>719273</c:v>
                </c:pt>
                <c:pt idx="3839">
                  <c:v>735881</c:v>
                </c:pt>
                <c:pt idx="3840">
                  <c:v>742559</c:v>
                </c:pt>
                <c:pt idx="3841">
                  <c:v>758438</c:v>
                </c:pt>
                <c:pt idx="3842">
                  <c:v>758364</c:v>
                </c:pt>
                <c:pt idx="3843">
                  <c:v>772953</c:v>
                </c:pt>
                <c:pt idx="3844">
                  <c:v>772589</c:v>
                </c:pt>
                <c:pt idx="3845">
                  <c:v>770719</c:v>
                </c:pt>
                <c:pt idx="3846">
                  <c:v>764788</c:v>
                </c:pt>
                <c:pt idx="3847">
                  <c:v>765378</c:v>
                </c:pt>
                <c:pt idx="3848">
                  <c:v>758304</c:v>
                </c:pt>
                <c:pt idx="3849">
                  <c:v>755942</c:v>
                </c:pt>
                <c:pt idx="3850">
                  <c:v>748304</c:v>
                </c:pt>
                <c:pt idx="3851">
                  <c:v>741740</c:v>
                </c:pt>
                <c:pt idx="3852">
                  <c:v>745052</c:v>
                </c:pt>
                <c:pt idx="3853">
                  <c:v>731305</c:v>
                </c:pt>
                <c:pt idx="3854">
                  <c:v>728997</c:v>
                </c:pt>
                <c:pt idx="3855">
                  <c:v>724510</c:v>
                </c:pt>
                <c:pt idx="3856">
                  <c:v>716296</c:v>
                </c:pt>
                <c:pt idx="3857">
                  <c:v>711068</c:v>
                </c:pt>
                <c:pt idx="3858">
                  <c:v>702449</c:v>
                </c:pt>
                <c:pt idx="3859">
                  <c:v>682016</c:v>
                </c:pt>
                <c:pt idx="3860">
                  <c:v>672803</c:v>
                </c:pt>
                <c:pt idx="3861">
                  <c:v>657784</c:v>
                </c:pt>
                <c:pt idx="3862">
                  <c:v>643520</c:v>
                </c:pt>
                <c:pt idx="3863">
                  <c:v>644231</c:v>
                </c:pt>
                <c:pt idx="3864">
                  <c:v>631260</c:v>
                </c:pt>
                <c:pt idx="3865">
                  <c:v>621557</c:v>
                </c:pt>
                <c:pt idx="3866">
                  <c:v>613794</c:v>
                </c:pt>
                <c:pt idx="3867">
                  <c:v>605339</c:v>
                </c:pt>
                <c:pt idx="3868">
                  <c:v>600802</c:v>
                </c:pt>
                <c:pt idx="3869">
                  <c:v>594884</c:v>
                </c:pt>
                <c:pt idx="3870">
                  <c:v>583472</c:v>
                </c:pt>
                <c:pt idx="3871">
                  <c:v>577728</c:v>
                </c:pt>
                <c:pt idx="3872">
                  <c:v>565862</c:v>
                </c:pt>
                <c:pt idx="3873">
                  <c:v>559314</c:v>
                </c:pt>
                <c:pt idx="3874">
                  <c:v>551629</c:v>
                </c:pt>
                <c:pt idx="3875">
                  <c:v>546720</c:v>
                </c:pt>
                <c:pt idx="3876">
                  <c:v>538678</c:v>
                </c:pt>
                <c:pt idx="3877">
                  <c:v>533365</c:v>
                </c:pt>
                <c:pt idx="3878">
                  <c:v>525073</c:v>
                </c:pt>
                <c:pt idx="3879">
                  <c:v>520731</c:v>
                </c:pt>
                <c:pt idx="3880">
                  <c:v>513895</c:v>
                </c:pt>
                <c:pt idx="3881">
                  <c:v>515011</c:v>
                </c:pt>
                <c:pt idx="3882">
                  <c:v>510650</c:v>
                </c:pt>
                <c:pt idx="3883">
                  <c:v>507632</c:v>
                </c:pt>
                <c:pt idx="3884">
                  <c:v>512745</c:v>
                </c:pt>
                <c:pt idx="3885">
                  <c:v>518602</c:v>
                </c:pt>
                <c:pt idx="3886">
                  <c:v>524536</c:v>
                </c:pt>
                <c:pt idx="3887">
                  <c:v>535809</c:v>
                </c:pt>
                <c:pt idx="3888">
                  <c:v>529656</c:v>
                </c:pt>
                <c:pt idx="3889">
                  <c:v>525523</c:v>
                </c:pt>
                <c:pt idx="3890">
                  <c:v>512377</c:v>
                </c:pt>
                <c:pt idx="3891">
                  <c:v>507464</c:v>
                </c:pt>
                <c:pt idx="3892">
                  <c:v>503197</c:v>
                </c:pt>
                <c:pt idx="3893">
                  <c:v>518128</c:v>
                </c:pt>
                <c:pt idx="3894">
                  <c:v>550833</c:v>
                </c:pt>
                <c:pt idx="3895">
                  <c:v>598781</c:v>
                </c:pt>
                <c:pt idx="3896">
                  <c:v>668149</c:v>
                </c:pt>
                <c:pt idx="3897">
                  <c:v>720677</c:v>
                </c:pt>
                <c:pt idx="3898">
                  <c:v>773728</c:v>
                </c:pt>
                <c:pt idx="3899">
                  <c:v>813211</c:v>
                </c:pt>
                <c:pt idx="3900">
                  <c:v>828198</c:v>
                </c:pt>
                <c:pt idx="3901">
                  <c:v>829500</c:v>
                </c:pt>
                <c:pt idx="3902">
                  <c:v>861450</c:v>
                </c:pt>
                <c:pt idx="3903">
                  <c:v>929139</c:v>
                </c:pt>
                <c:pt idx="3904">
                  <c:v>1054988</c:v>
                </c:pt>
                <c:pt idx="3905">
                  <c:v>1274365</c:v>
                </c:pt>
                <c:pt idx="3906">
                  <c:v>1549749</c:v>
                </c:pt>
                <c:pt idx="3907">
                  <c:v>1903498</c:v>
                </c:pt>
                <c:pt idx="3908">
                  <c:v>2309958</c:v>
                </c:pt>
                <c:pt idx="3909">
                  <c:v>2589545</c:v>
                </c:pt>
                <c:pt idx="3910">
                  <c:v>2570616</c:v>
                </c:pt>
                <c:pt idx="3911">
                  <c:v>2152812</c:v>
                </c:pt>
                <c:pt idx="3912">
                  <c:v>1620059</c:v>
                </c:pt>
                <c:pt idx="3913">
                  <c:v>1193160</c:v>
                </c:pt>
                <c:pt idx="3914">
                  <c:v>936480</c:v>
                </c:pt>
                <c:pt idx="3915">
                  <c:v>785259</c:v>
                </c:pt>
                <c:pt idx="3916">
                  <c:v>694000</c:v>
                </c:pt>
                <c:pt idx="3917">
                  <c:v>644316</c:v>
                </c:pt>
                <c:pt idx="3918">
                  <c:v>605701</c:v>
                </c:pt>
                <c:pt idx="3919">
                  <c:v>582871</c:v>
                </c:pt>
                <c:pt idx="3920">
                  <c:v>565122</c:v>
                </c:pt>
                <c:pt idx="3921">
                  <c:v>551668</c:v>
                </c:pt>
                <c:pt idx="3922">
                  <c:v>530609</c:v>
                </c:pt>
                <c:pt idx="3923">
                  <c:v>515628</c:v>
                </c:pt>
                <c:pt idx="3924">
                  <c:v>497441</c:v>
                </c:pt>
                <c:pt idx="3925">
                  <c:v>478279</c:v>
                </c:pt>
                <c:pt idx="3926">
                  <c:v>467303</c:v>
                </c:pt>
                <c:pt idx="3927">
                  <c:v>457788</c:v>
                </c:pt>
                <c:pt idx="3928">
                  <c:v>456769</c:v>
                </c:pt>
                <c:pt idx="3929">
                  <c:v>452430</c:v>
                </c:pt>
                <c:pt idx="3930">
                  <c:v>454239</c:v>
                </c:pt>
                <c:pt idx="3931">
                  <c:v>462652</c:v>
                </c:pt>
                <c:pt idx="3932">
                  <c:v>463936</c:v>
                </c:pt>
                <c:pt idx="3933">
                  <c:v>468034</c:v>
                </c:pt>
                <c:pt idx="3934">
                  <c:v>464731</c:v>
                </c:pt>
                <c:pt idx="3935">
                  <c:v>463012</c:v>
                </c:pt>
                <c:pt idx="3936">
                  <c:v>457485</c:v>
                </c:pt>
                <c:pt idx="3937">
                  <c:v>448239</c:v>
                </c:pt>
                <c:pt idx="3938">
                  <c:v>444349</c:v>
                </c:pt>
                <c:pt idx="3939">
                  <c:v>445823</c:v>
                </c:pt>
                <c:pt idx="3940">
                  <c:v>435655</c:v>
                </c:pt>
                <c:pt idx="3941">
                  <c:v>429801</c:v>
                </c:pt>
                <c:pt idx="3942">
                  <c:v>431927</c:v>
                </c:pt>
                <c:pt idx="3943">
                  <c:v>427114</c:v>
                </c:pt>
                <c:pt idx="3944">
                  <c:v>422434</c:v>
                </c:pt>
                <c:pt idx="3945">
                  <c:v>413684</c:v>
                </c:pt>
                <c:pt idx="3946">
                  <c:v>407958</c:v>
                </c:pt>
                <c:pt idx="3947">
                  <c:v>404857</c:v>
                </c:pt>
                <c:pt idx="3948">
                  <c:v>399991</c:v>
                </c:pt>
                <c:pt idx="3949">
                  <c:v>395727</c:v>
                </c:pt>
                <c:pt idx="3950">
                  <c:v>400275</c:v>
                </c:pt>
                <c:pt idx="3951">
                  <c:v>398227</c:v>
                </c:pt>
                <c:pt idx="3952">
                  <c:v>400456</c:v>
                </c:pt>
                <c:pt idx="3953">
                  <c:v>402131</c:v>
                </c:pt>
                <c:pt idx="3954">
                  <c:v>397430</c:v>
                </c:pt>
                <c:pt idx="3955">
                  <c:v>402951</c:v>
                </c:pt>
                <c:pt idx="3956">
                  <c:v>404761</c:v>
                </c:pt>
                <c:pt idx="3957">
                  <c:v>417539</c:v>
                </c:pt>
                <c:pt idx="3958">
                  <c:v>432339</c:v>
                </c:pt>
                <c:pt idx="3959">
                  <c:v>449167</c:v>
                </c:pt>
                <c:pt idx="3960">
                  <c:v>461112</c:v>
                </c:pt>
                <c:pt idx="3961">
                  <c:v>466783</c:v>
                </c:pt>
                <c:pt idx="3962">
                  <c:v>468596</c:v>
                </c:pt>
                <c:pt idx="3963">
                  <c:v>458463</c:v>
                </c:pt>
                <c:pt idx="3964">
                  <c:v>441388</c:v>
                </c:pt>
                <c:pt idx="3965">
                  <c:v>423928</c:v>
                </c:pt>
                <c:pt idx="3966">
                  <c:v>405745</c:v>
                </c:pt>
                <c:pt idx="3967">
                  <c:v>394403</c:v>
                </c:pt>
                <c:pt idx="3968">
                  <c:v>387944</c:v>
                </c:pt>
                <c:pt idx="3969">
                  <c:v>378044</c:v>
                </c:pt>
                <c:pt idx="3970">
                  <c:v>375790</c:v>
                </c:pt>
                <c:pt idx="3971">
                  <c:v>376918</c:v>
                </c:pt>
                <c:pt idx="3972">
                  <c:v>377252</c:v>
                </c:pt>
                <c:pt idx="3973">
                  <c:v>382530</c:v>
                </c:pt>
                <c:pt idx="3974">
                  <c:v>392037</c:v>
                </c:pt>
                <c:pt idx="3975">
                  <c:v>399709</c:v>
                </c:pt>
                <c:pt idx="3976">
                  <c:v>401218</c:v>
                </c:pt>
                <c:pt idx="3977">
                  <c:v>405392</c:v>
                </c:pt>
                <c:pt idx="3978">
                  <c:v>404925</c:v>
                </c:pt>
                <c:pt idx="3979">
                  <c:v>398271</c:v>
                </c:pt>
                <c:pt idx="3980">
                  <c:v>392297</c:v>
                </c:pt>
                <c:pt idx="3981">
                  <c:v>389975</c:v>
                </c:pt>
                <c:pt idx="3982">
                  <c:v>397388</c:v>
                </c:pt>
                <c:pt idx="3983">
                  <c:v>410812</c:v>
                </c:pt>
                <c:pt idx="3984">
                  <c:v>422348</c:v>
                </c:pt>
                <c:pt idx="3985">
                  <c:v>428752</c:v>
                </c:pt>
                <c:pt idx="3986">
                  <c:v>420643</c:v>
                </c:pt>
                <c:pt idx="3987">
                  <c:v>406813</c:v>
                </c:pt>
                <c:pt idx="3988">
                  <c:v>392911</c:v>
                </c:pt>
                <c:pt idx="3989">
                  <c:v>381266</c:v>
                </c:pt>
                <c:pt idx="3990">
                  <c:v>380951</c:v>
                </c:pt>
                <c:pt idx="3991">
                  <c:v>371754</c:v>
                </c:pt>
                <c:pt idx="3992">
                  <c:v>363851</c:v>
                </c:pt>
                <c:pt idx="3993">
                  <c:v>348821</c:v>
                </c:pt>
                <c:pt idx="3994">
                  <c:v>341736</c:v>
                </c:pt>
                <c:pt idx="3995">
                  <c:v>332933</c:v>
                </c:pt>
                <c:pt idx="3996">
                  <c:v>323140</c:v>
                </c:pt>
                <c:pt idx="3997">
                  <c:v>321567</c:v>
                </c:pt>
                <c:pt idx="3998">
                  <c:v>319773</c:v>
                </c:pt>
                <c:pt idx="3999">
                  <c:v>316064</c:v>
                </c:pt>
                <c:pt idx="4000">
                  <c:v>316038</c:v>
                </c:pt>
                <c:pt idx="4001">
                  <c:v>314142</c:v>
                </c:pt>
                <c:pt idx="4002">
                  <c:v>316286</c:v>
                </c:pt>
                <c:pt idx="4003">
                  <c:v>312689</c:v>
                </c:pt>
                <c:pt idx="4004">
                  <c:v>312315</c:v>
                </c:pt>
                <c:pt idx="4005">
                  <c:v>325453</c:v>
                </c:pt>
                <c:pt idx="4006">
                  <c:v>353359</c:v>
                </c:pt>
                <c:pt idx="4007">
                  <c:v>415019</c:v>
                </c:pt>
                <c:pt idx="4008">
                  <c:v>505186</c:v>
                </c:pt>
                <c:pt idx="4009">
                  <c:v>638574</c:v>
                </c:pt>
                <c:pt idx="4010">
                  <c:v>796651</c:v>
                </c:pt>
                <c:pt idx="4011">
                  <c:v>939192</c:v>
                </c:pt>
                <c:pt idx="4012">
                  <c:v>1038619</c:v>
                </c:pt>
                <c:pt idx="4013">
                  <c:v>1016999</c:v>
                </c:pt>
                <c:pt idx="4014">
                  <c:v>881402</c:v>
                </c:pt>
                <c:pt idx="4015">
                  <c:v>716887</c:v>
                </c:pt>
                <c:pt idx="4016">
                  <c:v>582734</c:v>
                </c:pt>
                <c:pt idx="4017">
                  <c:v>493770</c:v>
                </c:pt>
                <c:pt idx="4018">
                  <c:v>441362</c:v>
                </c:pt>
                <c:pt idx="4019">
                  <c:v>408552</c:v>
                </c:pt>
                <c:pt idx="4020">
                  <c:v>384594</c:v>
                </c:pt>
                <c:pt idx="4021">
                  <c:v>366480</c:v>
                </c:pt>
                <c:pt idx="4022">
                  <c:v>355871</c:v>
                </c:pt>
                <c:pt idx="4023">
                  <c:v>348212</c:v>
                </c:pt>
                <c:pt idx="4024">
                  <c:v>339857</c:v>
                </c:pt>
                <c:pt idx="4025">
                  <c:v>335992</c:v>
                </c:pt>
                <c:pt idx="4026">
                  <c:v>330741</c:v>
                </c:pt>
                <c:pt idx="4027">
                  <c:v>332039</c:v>
                </c:pt>
                <c:pt idx="4028">
                  <c:v>329952</c:v>
                </c:pt>
                <c:pt idx="4029">
                  <c:v>329515</c:v>
                </c:pt>
                <c:pt idx="4030">
                  <c:v>326099</c:v>
                </c:pt>
                <c:pt idx="4031">
                  <c:v>320541</c:v>
                </c:pt>
                <c:pt idx="4032">
                  <c:v>312982</c:v>
                </c:pt>
                <c:pt idx="4033">
                  <c:v>312884</c:v>
                </c:pt>
                <c:pt idx="4034">
                  <c:v>308852</c:v>
                </c:pt>
                <c:pt idx="4035">
                  <c:v>309151</c:v>
                </c:pt>
                <c:pt idx="4036">
                  <c:v>309904</c:v>
                </c:pt>
                <c:pt idx="4037">
                  <c:v>301437</c:v>
                </c:pt>
                <c:pt idx="4038">
                  <c:v>301701</c:v>
                </c:pt>
                <c:pt idx="4039">
                  <c:v>301079</c:v>
                </c:pt>
                <c:pt idx="4040">
                  <c:v>300610</c:v>
                </c:pt>
                <c:pt idx="4041">
                  <c:v>296839</c:v>
                </c:pt>
                <c:pt idx="4042">
                  <c:v>297479</c:v>
                </c:pt>
                <c:pt idx="4043">
                  <c:v>290678</c:v>
                </c:pt>
                <c:pt idx="4044">
                  <c:v>295270</c:v>
                </c:pt>
                <c:pt idx="4045">
                  <c:v>288441</c:v>
                </c:pt>
                <c:pt idx="4046">
                  <c:v>287947</c:v>
                </c:pt>
                <c:pt idx="4047">
                  <c:v>291389</c:v>
                </c:pt>
                <c:pt idx="4048">
                  <c:v>290200</c:v>
                </c:pt>
                <c:pt idx="4049">
                  <c:v>289321</c:v>
                </c:pt>
                <c:pt idx="4050">
                  <c:v>292267</c:v>
                </c:pt>
                <c:pt idx="4051">
                  <c:v>296448</c:v>
                </c:pt>
                <c:pt idx="4052">
                  <c:v>299281</c:v>
                </c:pt>
                <c:pt idx="4053">
                  <c:v>298313</c:v>
                </c:pt>
                <c:pt idx="4054">
                  <c:v>298458</c:v>
                </c:pt>
                <c:pt idx="4055">
                  <c:v>302409</c:v>
                </c:pt>
                <c:pt idx="4056">
                  <c:v>299211</c:v>
                </c:pt>
                <c:pt idx="4057">
                  <c:v>299930</c:v>
                </c:pt>
                <c:pt idx="4058">
                  <c:v>299732</c:v>
                </c:pt>
                <c:pt idx="4059">
                  <c:v>303693</c:v>
                </c:pt>
                <c:pt idx="4060">
                  <c:v>317189</c:v>
                </c:pt>
                <c:pt idx="4061">
                  <c:v>345769</c:v>
                </c:pt>
                <c:pt idx="4062">
                  <c:v>402835</c:v>
                </c:pt>
                <c:pt idx="4063">
                  <c:v>491373</c:v>
                </c:pt>
                <c:pt idx="4064">
                  <c:v>618534</c:v>
                </c:pt>
                <c:pt idx="4065">
                  <c:v>769841</c:v>
                </c:pt>
                <c:pt idx="4066">
                  <c:v>936957</c:v>
                </c:pt>
                <c:pt idx="4067">
                  <c:v>1105380</c:v>
                </c:pt>
                <c:pt idx="4068">
                  <c:v>1206826</c:v>
                </c:pt>
                <c:pt idx="4069">
                  <c:v>1166740</c:v>
                </c:pt>
                <c:pt idx="4070">
                  <c:v>1015977</c:v>
                </c:pt>
                <c:pt idx="4071">
                  <c:v>835520</c:v>
                </c:pt>
                <c:pt idx="4072">
                  <c:v>688143</c:v>
                </c:pt>
                <c:pt idx="4073">
                  <c:v>594425</c:v>
                </c:pt>
                <c:pt idx="4074">
                  <c:v>536620</c:v>
                </c:pt>
                <c:pt idx="4075">
                  <c:v>497127</c:v>
                </c:pt>
                <c:pt idx="4076">
                  <c:v>464358</c:v>
                </c:pt>
                <c:pt idx="4077">
                  <c:v>437880</c:v>
                </c:pt>
                <c:pt idx="4078">
                  <c:v>415267</c:v>
                </c:pt>
                <c:pt idx="4079">
                  <c:v>401808</c:v>
                </c:pt>
                <c:pt idx="4080">
                  <c:v>386397</c:v>
                </c:pt>
                <c:pt idx="4081">
                  <c:v>370425</c:v>
                </c:pt>
                <c:pt idx="4082">
                  <c:v>359101</c:v>
                </c:pt>
                <c:pt idx="4083">
                  <c:v>348860</c:v>
                </c:pt>
                <c:pt idx="4084">
                  <c:v>341613</c:v>
                </c:pt>
                <c:pt idx="4085">
                  <c:v>336926</c:v>
                </c:pt>
                <c:pt idx="4086">
                  <c:v>325654</c:v>
                </c:pt>
                <c:pt idx="4087">
                  <c:v>322725</c:v>
                </c:pt>
                <c:pt idx="4088">
                  <c:v>318583</c:v>
                </c:pt>
                <c:pt idx="4089">
                  <c:v>314367</c:v>
                </c:pt>
                <c:pt idx="4090">
                  <c:v>309769</c:v>
                </c:pt>
                <c:pt idx="4091">
                  <c:v>304639</c:v>
                </c:pt>
                <c:pt idx="4092">
                  <c:v>304457</c:v>
                </c:pt>
                <c:pt idx="4093">
                  <c:v>300380</c:v>
                </c:pt>
                <c:pt idx="4094">
                  <c:v>297021</c:v>
                </c:pt>
                <c:pt idx="4095">
                  <c:v>293178</c:v>
                </c:pt>
                <c:pt idx="4096">
                  <c:v>293081</c:v>
                </c:pt>
                <c:pt idx="4097">
                  <c:v>288524</c:v>
                </c:pt>
                <c:pt idx="4098">
                  <c:v>290529</c:v>
                </c:pt>
                <c:pt idx="4099">
                  <c:v>289651</c:v>
                </c:pt>
                <c:pt idx="4100">
                  <c:v>286547</c:v>
                </c:pt>
                <c:pt idx="4101">
                  <c:v>286785</c:v>
                </c:pt>
                <c:pt idx="4102">
                  <c:v>282042</c:v>
                </c:pt>
                <c:pt idx="4103">
                  <c:v>282595</c:v>
                </c:pt>
                <c:pt idx="4104">
                  <c:v>281412</c:v>
                </c:pt>
                <c:pt idx="4105">
                  <c:v>281432</c:v>
                </c:pt>
                <c:pt idx="4106">
                  <c:v>278028</c:v>
                </c:pt>
                <c:pt idx="4107">
                  <c:v>276394</c:v>
                </c:pt>
                <c:pt idx="4108">
                  <c:v>273884</c:v>
                </c:pt>
                <c:pt idx="4109">
                  <c:v>272082</c:v>
                </c:pt>
                <c:pt idx="4110">
                  <c:v>276681</c:v>
                </c:pt>
                <c:pt idx="4111">
                  <c:v>274570</c:v>
                </c:pt>
                <c:pt idx="4112">
                  <c:v>275704</c:v>
                </c:pt>
                <c:pt idx="4113">
                  <c:v>273182</c:v>
                </c:pt>
                <c:pt idx="4114">
                  <c:v>274820</c:v>
                </c:pt>
                <c:pt idx="4115">
                  <c:v>273236</c:v>
                </c:pt>
                <c:pt idx="4116">
                  <c:v>271831</c:v>
                </c:pt>
                <c:pt idx="4117">
                  <c:v>268083</c:v>
                </c:pt>
                <c:pt idx="4118">
                  <c:v>268850</c:v>
                </c:pt>
                <c:pt idx="4119">
                  <c:v>270150</c:v>
                </c:pt>
                <c:pt idx="4120">
                  <c:v>264669</c:v>
                </c:pt>
                <c:pt idx="4121">
                  <c:v>262230</c:v>
                </c:pt>
                <c:pt idx="4122">
                  <c:v>264630</c:v>
                </c:pt>
                <c:pt idx="4123">
                  <c:v>263277</c:v>
                </c:pt>
                <c:pt idx="4124">
                  <c:v>263659</c:v>
                </c:pt>
                <c:pt idx="4125">
                  <c:v>262647</c:v>
                </c:pt>
                <c:pt idx="4126">
                  <c:v>257103</c:v>
                </c:pt>
                <c:pt idx="4127">
                  <c:v>258122</c:v>
                </c:pt>
                <c:pt idx="4128">
                  <c:v>257242</c:v>
                </c:pt>
                <c:pt idx="4129">
                  <c:v>261390</c:v>
                </c:pt>
                <c:pt idx="4130">
                  <c:v>262403</c:v>
                </c:pt>
                <c:pt idx="4131">
                  <c:v>266220</c:v>
                </c:pt>
                <c:pt idx="4132">
                  <c:v>265899</c:v>
                </c:pt>
                <c:pt idx="4133">
                  <c:v>268367</c:v>
                </c:pt>
                <c:pt idx="4134">
                  <c:v>266201</c:v>
                </c:pt>
                <c:pt idx="4135">
                  <c:v>274172</c:v>
                </c:pt>
                <c:pt idx="4136">
                  <c:v>279401</c:v>
                </c:pt>
                <c:pt idx="4137">
                  <c:v>279405</c:v>
                </c:pt>
                <c:pt idx="4138">
                  <c:v>276076</c:v>
                </c:pt>
                <c:pt idx="4139">
                  <c:v>283574</c:v>
                </c:pt>
                <c:pt idx="4140">
                  <c:v>285856</c:v>
                </c:pt>
                <c:pt idx="4141">
                  <c:v>289615</c:v>
                </c:pt>
                <c:pt idx="4142">
                  <c:v>298079</c:v>
                </c:pt>
                <c:pt idx="4143">
                  <c:v>302248</c:v>
                </c:pt>
                <c:pt idx="4144">
                  <c:v>308687</c:v>
                </c:pt>
                <c:pt idx="4145">
                  <c:v>314522</c:v>
                </c:pt>
                <c:pt idx="4146">
                  <c:v>320036</c:v>
                </c:pt>
                <c:pt idx="4147">
                  <c:v>317254</c:v>
                </c:pt>
                <c:pt idx="4148">
                  <c:v>315827</c:v>
                </c:pt>
                <c:pt idx="4149">
                  <c:v>318821</c:v>
                </c:pt>
                <c:pt idx="4150">
                  <c:v>312615</c:v>
                </c:pt>
                <c:pt idx="4151">
                  <c:v>310831</c:v>
                </c:pt>
                <c:pt idx="4152">
                  <c:v>308164</c:v>
                </c:pt>
                <c:pt idx="4153">
                  <c:v>303495</c:v>
                </c:pt>
                <c:pt idx="4154">
                  <c:v>297626</c:v>
                </c:pt>
                <c:pt idx="4155">
                  <c:v>291710</c:v>
                </c:pt>
                <c:pt idx="4156">
                  <c:v>293624</c:v>
                </c:pt>
                <c:pt idx="4157">
                  <c:v>289299</c:v>
                </c:pt>
                <c:pt idx="4158">
                  <c:v>282328</c:v>
                </c:pt>
                <c:pt idx="4159">
                  <c:v>279625</c:v>
                </c:pt>
                <c:pt idx="4160">
                  <c:v>274173</c:v>
                </c:pt>
                <c:pt idx="4161">
                  <c:v>272617</c:v>
                </c:pt>
                <c:pt idx="4162">
                  <c:v>278127</c:v>
                </c:pt>
                <c:pt idx="4163">
                  <c:v>282999</c:v>
                </c:pt>
                <c:pt idx="4164">
                  <c:v>284600</c:v>
                </c:pt>
                <c:pt idx="4165">
                  <c:v>284772</c:v>
                </c:pt>
                <c:pt idx="4166">
                  <c:v>292229</c:v>
                </c:pt>
                <c:pt idx="4167">
                  <c:v>290228</c:v>
                </c:pt>
                <c:pt idx="4168">
                  <c:v>286154</c:v>
                </c:pt>
                <c:pt idx="4169">
                  <c:v>290231</c:v>
                </c:pt>
                <c:pt idx="4170">
                  <c:v>279943</c:v>
                </c:pt>
                <c:pt idx="4171">
                  <c:v>274945</c:v>
                </c:pt>
                <c:pt idx="4172">
                  <c:v>271447</c:v>
                </c:pt>
                <c:pt idx="4173">
                  <c:v>271102</c:v>
                </c:pt>
                <c:pt idx="4174">
                  <c:v>267774</c:v>
                </c:pt>
                <c:pt idx="4175">
                  <c:v>266274</c:v>
                </c:pt>
                <c:pt idx="4176">
                  <c:v>266014</c:v>
                </c:pt>
                <c:pt idx="4177">
                  <c:v>267995</c:v>
                </c:pt>
                <c:pt idx="4178">
                  <c:v>269241</c:v>
                </c:pt>
                <c:pt idx="4179">
                  <c:v>277183</c:v>
                </c:pt>
                <c:pt idx="4180">
                  <c:v>295537</c:v>
                </c:pt>
                <c:pt idx="4181">
                  <c:v>338282</c:v>
                </c:pt>
                <c:pt idx="4182">
                  <c:v>392759</c:v>
                </c:pt>
                <c:pt idx="4183">
                  <c:v>487126</c:v>
                </c:pt>
                <c:pt idx="4184">
                  <c:v>606398</c:v>
                </c:pt>
                <c:pt idx="4185">
                  <c:v>813075</c:v>
                </c:pt>
                <c:pt idx="4186">
                  <c:v>1062047</c:v>
                </c:pt>
                <c:pt idx="4187">
                  <c:v>1283968</c:v>
                </c:pt>
                <c:pt idx="4188">
                  <c:v>1578456</c:v>
                </c:pt>
                <c:pt idx="4189">
                  <c:v>1924833</c:v>
                </c:pt>
                <c:pt idx="4190">
                  <c:v>2348438</c:v>
                </c:pt>
                <c:pt idx="4191">
                  <c:v>2809056</c:v>
                </c:pt>
                <c:pt idx="4192">
                  <c:v>3093317</c:v>
                </c:pt>
                <c:pt idx="4193">
                  <c:v>2924397</c:v>
                </c:pt>
                <c:pt idx="4194">
                  <c:v>2299006</c:v>
                </c:pt>
                <c:pt idx="4195">
                  <c:v>1588283</c:v>
                </c:pt>
                <c:pt idx="4196">
                  <c:v>1109939</c:v>
                </c:pt>
                <c:pt idx="4197">
                  <c:v>856085</c:v>
                </c:pt>
                <c:pt idx="4198">
                  <c:v>712071</c:v>
                </c:pt>
                <c:pt idx="4199">
                  <c:v>656098</c:v>
                </c:pt>
                <c:pt idx="4200">
                  <c:v>592279</c:v>
                </c:pt>
                <c:pt idx="4201">
                  <c:v>536914</c:v>
                </c:pt>
                <c:pt idx="4202">
                  <c:v>509551</c:v>
                </c:pt>
                <c:pt idx="4203">
                  <c:v>501413</c:v>
                </c:pt>
                <c:pt idx="4204">
                  <c:v>481750</c:v>
                </c:pt>
                <c:pt idx="4205">
                  <c:v>473905</c:v>
                </c:pt>
                <c:pt idx="4206">
                  <c:v>464390</c:v>
                </c:pt>
                <c:pt idx="4207">
                  <c:v>453883</c:v>
                </c:pt>
                <c:pt idx="4208">
                  <c:v>455123</c:v>
                </c:pt>
                <c:pt idx="4209">
                  <c:v>466863</c:v>
                </c:pt>
                <c:pt idx="4210">
                  <c:v>462966</c:v>
                </c:pt>
                <c:pt idx="4211">
                  <c:v>470433</c:v>
                </c:pt>
                <c:pt idx="4212">
                  <c:v>494059</c:v>
                </c:pt>
                <c:pt idx="4213">
                  <c:v>518550</c:v>
                </c:pt>
                <c:pt idx="4214">
                  <c:v>547956</c:v>
                </c:pt>
                <c:pt idx="4215">
                  <c:v>590349</c:v>
                </c:pt>
                <c:pt idx="4216">
                  <c:v>636350</c:v>
                </c:pt>
                <c:pt idx="4217">
                  <c:v>688895</c:v>
                </c:pt>
                <c:pt idx="4218">
                  <c:v>727388</c:v>
                </c:pt>
                <c:pt idx="4219">
                  <c:v>800584</c:v>
                </c:pt>
                <c:pt idx="4220">
                  <c:v>761085</c:v>
                </c:pt>
                <c:pt idx="4221">
                  <c:v>703323</c:v>
                </c:pt>
                <c:pt idx="4222">
                  <c:v>654858</c:v>
                </c:pt>
                <c:pt idx="4223">
                  <c:v>600018</c:v>
                </c:pt>
                <c:pt idx="4224">
                  <c:v>568477</c:v>
                </c:pt>
                <c:pt idx="4225">
                  <c:v>533019</c:v>
                </c:pt>
                <c:pt idx="4226">
                  <c:v>513655</c:v>
                </c:pt>
                <c:pt idx="4227">
                  <c:v>493920</c:v>
                </c:pt>
                <c:pt idx="4228">
                  <c:v>486230</c:v>
                </c:pt>
                <c:pt idx="4229">
                  <c:v>473458</c:v>
                </c:pt>
                <c:pt idx="4230">
                  <c:v>456532</c:v>
                </c:pt>
                <c:pt idx="4231">
                  <c:v>441059</c:v>
                </c:pt>
                <c:pt idx="4232">
                  <c:v>423753</c:v>
                </c:pt>
                <c:pt idx="4233">
                  <c:v>402640</c:v>
                </c:pt>
                <c:pt idx="4234">
                  <c:v>386803</c:v>
                </c:pt>
                <c:pt idx="4235">
                  <c:v>376035</c:v>
                </c:pt>
                <c:pt idx="4236">
                  <c:v>366005</c:v>
                </c:pt>
                <c:pt idx="4237">
                  <c:v>348494</c:v>
                </c:pt>
                <c:pt idx="4238">
                  <c:v>342868</c:v>
                </c:pt>
                <c:pt idx="4239">
                  <c:v>329672</c:v>
                </c:pt>
                <c:pt idx="4240">
                  <c:v>352198</c:v>
                </c:pt>
                <c:pt idx="4241">
                  <c:v>340883</c:v>
                </c:pt>
                <c:pt idx="4242">
                  <c:v>324068</c:v>
                </c:pt>
                <c:pt idx="4243">
                  <c:v>310263</c:v>
                </c:pt>
                <c:pt idx="4244">
                  <c:v>304519</c:v>
                </c:pt>
                <c:pt idx="4245">
                  <c:v>302238</c:v>
                </c:pt>
                <c:pt idx="4246">
                  <c:v>300459</c:v>
                </c:pt>
                <c:pt idx="4247">
                  <c:v>297178</c:v>
                </c:pt>
                <c:pt idx="4248">
                  <c:v>292600</c:v>
                </c:pt>
                <c:pt idx="4249">
                  <c:v>288448</c:v>
                </c:pt>
                <c:pt idx="4250">
                  <c:v>298208</c:v>
                </c:pt>
                <c:pt idx="4251">
                  <c:v>285275</c:v>
                </c:pt>
                <c:pt idx="4252">
                  <c:v>282333</c:v>
                </c:pt>
                <c:pt idx="4253">
                  <c:v>281851</c:v>
                </c:pt>
                <c:pt idx="4254">
                  <c:v>277030</c:v>
                </c:pt>
                <c:pt idx="4255">
                  <c:v>275437</c:v>
                </c:pt>
                <c:pt idx="4256">
                  <c:v>277913</c:v>
                </c:pt>
                <c:pt idx="4257">
                  <c:v>273289</c:v>
                </c:pt>
                <c:pt idx="4258">
                  <c:v>271782</c:v>
                </c:pt>
                <c:pt idx="4259">
                  <c:v>268168</c:v>
                </c:pt>
                <c:pt idx="4260">
                  <c:v>269726</c:v>
                </c:pt>
                <c:pt idx="4261">
                  <c:v>268525</c:v>
                </c:pt>
                <c:pt idx="4262">
                  <c:v>268281</c:v>
                </c:pt>
                <c:pt idx="4263">
                  <c:v>264342</c:v>
                </c:pt>
                <c:pt idx="4264">
                  <c:v>261067</c:v>
                </c:pt>
                <c:pt idx="4265">
                  <c:v>259808</c:v>
                </c:pt>
                <c:pt idx="4266">
                  <c:v>257573</c:v>
                </c:pt>
                <c:pt idx="4267">
                  <c:v>256707</c:v>
                </c:pt>
                <c:pt idx="4268">
                  <c:v>255355</c:v>
                </c:pt>
                <c:pt idx="4269">
                  <c:v>256553</c:v>
                </c:pt>
                <c:pt idx="4270">
                  <c:v>257460</c:v>
                </c:pt>
                <c:pt idx="4271">
                  <c:v>255975</c:v>
                </c:pt>
                <c:pt idx="4272">
                  <c:v>259775</c:v>
                </c:pt>
                <c:pt idx="4273">
                  <c:v>257141</c:v>
                </c:pt>
                <c:pt idx="4274">
                  <c:v>249644</c:v>
                </c:pt>
                <c:pt idx="4275">
                  <c:v>269601</c:v>
                </c:pt>
                <c:pt idx="4276">
                  <c:v>260517</c:v>
                </c:pt>
                <c:pt idx="4277">
                  <c:v>256101</c:v>
                </c:pt>
                <c:pt idx="4278">
                  <c:v>256992</c:v>
                </c:pt>
                <c:pt idx="4279">
                  <c:v>257939</c:v>
                </c:pt>
                <c:pt idx="4280">
                  <c:v>255025</c:v>
                </c:pt>
                <c:pt idx="4281">
                  <c:v>261213</c:v>
                </c:pt>
                <c:pt idx="4282">
                  <c:v>257837</c:v>
                </c:pt>
                <c:pt idx="4283">
                  <c:v>262645</c:v>
                </c:pt>
                <c:pt idx="4284">
                  <c:v>257986</c:v>
                </c:pt>
                <c:pt idx="4285">
                  <c:v>271242</c:v>
                </c:pt>
                <c:pt idx="4286">
                  <c:v>258920</c:v>
                </c:pt>
                <c:pt idx="4287">
                  <c:v>256584</c:v>
                </c:pt>
                <c:pt idx="4288">
                  <c:v>256128</c:v>
                </c:pt>
                <c:pt idx="4289">
                  <c:v>253809</c:v>
                </c:pt>
                <c:pt idx="4290">
                  <c:v>254707</c:v>
                </c:pt>
                <c:pt idx="4291">
                  <c:v>254183</c:v>
                </c:pt>
                <c:pt idx="4292">
                  <c:v>254342</c:v>
                </c:pt>
                <c:pt idx="4293">
                  <c:v>257769</c:v>
                </c:pt>
                <c:pt idx="4294">
                  <c:v>260196</c:v>
                </c:pt>
                <c:pt idx="4295">
                  <c:v>263724</c:v>
                </c:pt>
                <c:pt idx="4296">
                  <c:v>273098</c:v>
                </c:pt>
                <c:pt idx="4297">
                  <c:v>270004</c:v>
                </c:pt>
                <c:pt idx="4298">
                  <c:v>275172</c:v>
                </c:pt>
                <c:pt idx="4299">
                  <c:v>269872</c:v>
                </c:pt>
                <c:pt idx="4300">
                  <c:v>269188</c:v>
                </c:pt>
                <c:pt idx="4301">
                  <c:v>263702</c:v>
                </c:pt>
                <c:pt idx="4302">
                  <c:v>257748</c:v>
                </c:pt>
                <c:pt idx="4303">
                  <c:v>279059</c:v>
                </c:pt>
                <c:pt idx="4304">
                  <c:v>261624</c:v>
                </c:pt>
                <c:pt idx="4305">
                  <c:v>248656</c:v>
                </c:pt>
                <c:pt idx="4306">
                  <c:v>245773</c:v>
                </c:pt>
                <c:pt idx="4307">
                  <c:v>246151</c:v>
                </c:pt>
                <c:pt idx="4308">
                  <c:v>244215</c:v>
                </c:pt>
                <c:pt idx="4309">
                  <c:v>244363</c:v>
                </c:pt>
                <c:pt idx="4310">
                  <c:v>244311</c:v>
                </c:pt>
                <c:pt idx="4311">
                  <c:v>243102</c:v>
                </c:pt>
                <c:pt idx="4312">
                  <c:v>238725</c:v>
                </c:pt>
                <c:pt idx="4313">
                  <c:v>238689</c:v>
                </c:pt>
                <c:pt idx="4314">
                  <c:v>245077</c:v>
                </c:pt>
                <c:pt idx="4315">
                  <c:v>240054</c:v>
                </c:pt>
                <c:pt idx="4316">
                  <c:v>243234</c:v>
                </c:pt>
                <c:pt idx="4317">
                  <c:v>237621</c:v>
                </c:pt>
                <c:pt idx="4318">
                  <c:v>243470</c:v>
                </c:pt>
                <c:pt idx="4319">
                  <c:v>235490</c:v>
                </c:pt>
                <c:pt idx="4320">
                  <c:v>239887</c:v>
                </c:pt>
                <c:pt idx="4321">
                  <c:v>232508</c:v>
                </c:pt>
                <c:pt idx="4322">
                  <c:v>236276</c:v>
                </c:pt>
                <c:pt idx="4323">
                  <c:v>232784</c:v>
                </c:pt>
                <c:pt idx="4324">
                  <c:v>233827</c:v>
                </c:pt>
                <c:pt idx="4325">
                  <c:v>233604</c:v>
                </c:pt>
                <c:pt idx="4326">
                  <c:v>235867</c:v>
                </c:pt>
                <c:pt idx="4327">
                  <c:v>232942</c:v>
                </c:pt>
                <c:pt idx="4328">
                  <c:v>232196</c:v>
                </c:pt>
                <c:pt idx="4329">
                  <c:v>231616</c:v>
                </c:pt>
                <c:pt idx="4330">
                  <c:v>226981</c:v>
                </c:pt>
                <c:pt idx="4331">
                  <c:v>229971</c:v>
                </c:pt>
                <c:pt idx="4332">
                  <c:v>228209</c:v>
                </c:pt>
                <c:pt idx="4333">
                  <c:v>228615</c:v>
                </c:pt>
                <c:pt idx="4334">
                  <c:v>252875</c:v>
                </c:pt>
                <c:pt idx="4335">
                  <c:v>258868</c:v>
                </c:pt>
                <c:pt idx="4336">
                  <c:v>258698</c:v>
                </c:pt>
                <c:pt idx="4337">
                  <c:v>260572</c:v>
                </c:pt>
                <c:pt idx="4338">
                  <c:v>273399</c:v>
                </c:pt>
                <c:pt idx="4339">
                  <c:v>310466</c:v>
                </c:pt>
                <c:pt idx="4340">
                  <c:v>357436</c:v>
                </c:pt>
                <c:pt idx="4341">
                  <c:v>426665</c:v>
                </c:pt>
                <c:pt idx="4342">
                  <c:v>515989</c:v>
                </c:pt>
                <c:pt idx="4343">
                  <c:v>629179</c:v>
                </c:pt>
                <c:pt idx="4344">
                  <c:v>755566</c:v>
                </c:pt>
                <c:pt idx="4345">
                  <c:v>888098</c:v>
                </c:pt>
                <c:pt idx="4346">
                  <c:v>1064004</c:v>
                </c:pt>
                <c:pt idx="4347">
                  <c:v>1204982</c:v>
                </c:pt>
                <c:pt idx="4348">
                  <c:v>1315231</c:v>
                </c:pt>
                <c:pt idx="4349">
                  <c:v>1327144</c:v>
                </c:pt>
                <c:pt idx="4350">
                  <c:v>1216654</c:v>
                </c:pt>
                <c:pt idx="4351">
                  <c:v>1028965</c:v>
                </c:pt>
                <c:pt idx="4352">
                  <c:v>868107</c:v>
                </c:pt>
                <c:pt idx="4353">
                  <c:v>693806</c:v>
                </c:pt>
                <c:pt idx="4354">
                  <c:v>591694</c:v>
                </c:pt>
                <c:pt idx="4355">
                  <c:v>515699</c:v>
                </c:pt>
                <c:pt idx="4356">
                  <c:v>475046</c:v>
                </c:pt>
                <c:pt idx="4357">
                  <c:v>436443</c:v>
                </c:pt>
                <c:pt idx="4358">
                  <c:v>409200</c:v>
                </c:pt>
                <c:pt idx="4359">
                  <c:v>397561</c:v>
                </c:pt>
                <c:pt idx="4360">
                  <c:v>378500</c:v>
                </c:pt>
                <c:pt idx="4361">
                  <c:v>363643</c:v>
                </c:pt>
                <c:pt idx="4362">
                  <c:v>354875</c:v>
                </c:pt>
                <c:pt idx="4363">
                  <c:v>349404</c:v>
                </c:pt>
                <c:pt idx="4364">
                  <c:v>354585</c:v>
                </c:pt>
                <c:pt idx="4365">
                  <c:v>364780</c:v>
                </c:pt>
                <c:pt idx="4366">
                  <c:v>365061</c:v>
                </c:pt>
                <c:pt idx="4367">
                  <c:v>368603</c:v>
                </c:pt>
                <c:pt idx="4368">
                  <c:v>373255</c:v>
                </c:pt>
                <c:pt idx="4369">
                  <c:v>370069</c:v>
                </c:pt>
                <c:pt idx="4370">
                  <c:v>381973</c:v>
                </c:pt>
                <c:pt idx="4371">
                  <c:v>362583</c:v>
                </c:pt>
                <c:pt idx="4372">
                  <c:v>340806</c:v>
                </c:pt>
                <c:pt idx="4373">
                  <c:v>329118</c:v>
                </c:pt>
                <c:pt idx="4374">
                  <c:v>322105</c:v>
                </c:pt>
                <c:pt idx="4375">
                  <c:v>314694</c:v>
                </c:pt>
                <c:pt idx="4376">
                  <c:v>306166</c:v>
                </c:pt>
                <c:pt idx="4377">
                  <c:v>309076</c:v>
                </c:pt>
                <c:pt idx="4378">
                  <c:v>310942</c:v>
                </c:pt>
                <c:pt idx="4379">
                  <c:v>313204</c:v>
                </c:pt>
                <c:pt idx="4380">
                  <c:v>312605</c:v>
                </c:pt>
                <c:pt idx="4381">
                  <c:v>307852</c:v>
                </c:pt>
                <c:pt idx="4382">
                  <c:v>306584</c:v>
                </c:pt>
                <c:pt idx="4383">
                  <c:v>300840</c:v>
                </c:pt>
                <c:pt idx="4384">
                  <c:v>295455</c:v>
                </c:pt>
                <c:pt idx="4385">
                  <c:v>292236</c:v>
                </c:pt>
                <c:pt idx="4386">
                  <c:v>287237</c:v>
                </c:pt>
                <c:pt idx="4387">
                  <c:v>282738</c:v>
                </c:pt>
                <c:pt idx="4388">
                  <c:v>272262</c:v>
                </c:pt>
                <c:pt idx="4389">
                  <c:v>273343</c:v>
                </c:pt>
                <c:pt idx="4390">
                  <c:v>265681</c:v>
                </c:pt>
                <c:pt idx="4391">
                  <c:v>263463</c:v>
                </c:pt>
                <c:pt idx="4392">
                  <c:v>259413</c:v>
                </c:pt>
                <c:pt idx="4393">
                  <c:v>255236</c:v>
                </c:pt>
                <c:pt idx="4394">
                  <c:v>252489</c:v>
                </c:pt>
                <c:pt idx="4395">
                  <c:v>253953</c:v>
                </c:pt>
                <c:pt idx="4396">
                  <c:v>254100</c:v>
                </c:pt>
                <c:pt idx="4397">
                  <c:v>248119</c:v>
                </c:pt>
                <c:pt idx="4398">
                  <c:v>256988</c:v>
                </c:pt>
                <c:pt idx="4399">
                  <c:v>260245</c:v>
                </c:pt>
                <c:pt idx="4400">
                  <c:v>246333</c:v>
                </c:pt>
                <c:pt idx="4401">
                  <c:v>246170</c:v>
                </c:pt>
                <c:pt idx="4402">
                  <c:v>244027</c:v>
                </c:pt>
                <c:pt idx="4403">
                  <c:v>243967</c:v>
                </c:pt>
                <c:pt idx="4404">
                  <c:v>248176</c:v>
                </c:pt>
                <c:pt idx="4405">
                  <c:v>242478</c:v>
                </c:pt>
                <c:pt idx="4406">
                  <c:v>240771</c:v>
                </c:pt>
                <c:pt idx="4407">
                  <c:v>242419</c:v>
                </c:pt>
                <c:pt idx="4408">
                  <c:v>246413</c:v>
                </c:pt>
                <c:pt idx="4409">
                  <c:v>249880</c:v>
                </c:pt>
                <c:pt idx="4410">
                  <c:v>270170</c:v>
                </c:pt>
                <c:pt idx="4411">
                  <c:v>295627</c:v>
                </c:pt>
                <c:pt idx="4412">
                  <c:v>325642</c:v>
                </c:pt>
                <c:pt idx="4413">
                  <c:v>370168</c:v>
                </c:pt>
                <c:pt idx="4414">
                  <c:v>431520</c:v>
                </c:pt>
                <c:pt idx="4415">
                  <c:v>503427</c:v>
                </c:pt>
                <c:pt idx="4416">
                  <c:v>586479</c:v>
                </c:pt>
                <c:pt idx="4417">
                  <c:v>678915</c:v>
                </c:pt>
                <c:pt idx="4418">
                  <c:v>791267</c:v>
                </c:pt>
                <c:pt idx="4419">
                  <c:v>876079</c:v>
                </c:pt>
                <c:pt idx="4420">
                  <c:v>929464</c:v>
                </c:pt>
                <c:pt idx="4421">
                  <c:v>954595</c:v>
                </c:pt>
                <c:pt idx="4422">
                  <c:v>922010</c:v>
                </c:pt>
                <c:pt idx="4423">
                  <c:v>836038</c:v>
                </c:pt>
                <c:pt idx="4424">
                  <c:v>762645</c:v>
                </c:pt>
                <c:pt idx="4425">
                  <c:v>632550</c:v>
                </c:pt>
                <c:pt idx="4426">
                  <c:v>546365</c:v>
                </c:pt>
                <c:pt idx="4427">
                  <c:v>499096</c:v>
                </c:pt>
                <c:pt idx="4428">
                  <c:v>453653</c:v>
                </c:pt>
                <c:pt idx="4429">
                  <c:v>428350</c:v>
                </c:pt>
                <c:pt idx="4430">
                  <c:v>403158</c:v>
                </c:pt>
                <c:pt idx="4431">
                  <c:v>386310</c:v>
                </c:pt>
                <c:pt idx="4432">
                  <c:v>371640</c:v>
                </c:pt>
                <c:pt idx="4433">
                  <c:v>357845</c:v>
                </c:pt>
                <c:pt idx="4434">
                  <c:v>347919</c:v>
                </c:pt>
                <c:pt idx="4435">
                  <c:v>335192</c:v>
                </c:pt>
                <c:pt idx="4436">
                  <c:v>329229</c:v>
                </c:pt>
                <c:pt idx="4437">
                  <c:v>323960</c:v>
                </c:pt>
                <c:pt idx="4438">
                  <c:v>317435</c:v>
                </c:pt>
                <c:pt idx="4439">
                  <c:v>310543</c:v>
                </c:pt>
                <c:pt idx="4440">
                  <c:v>307139</c:v>
                </c:pt>
                <c:pt idx="4441">
                  <c:v>299878</c:v>
                </c:pt>
                <c:pt idx="4442">
                  <c:v>306502</c:v>
                </c:pt>
                <c:pt idx="4443">
                  <c:v>328814</c:v>
                </c:pt>
                <c:pt idx="4444">
                  <c:v>319256</c:v>
                </c:pt>
                <c:pt idx="4445">
                  <c:v>308258</c:v>
                </c:pt>
                <c:pt idx="4446">
                  <c:v>297407</c:v>
                </c:pt>
                <c:pt idx="4447">
                  <c:v>280687</c:v>
                </c:pt>
                <c:pt idx="4448">
                  <c:v>268677</c:v>
                </c:pt>
                <c:pt idx="4449">
                  <c:v>263802</c:v>
                </c:pt>
                <c:pt idx="4450">
                  <c:v>262618</c:v>
                </c:pt>
                <c:pt idx="4451">
                  <c:v>259273</c:v>
                </c:pt>
                <c:pt idx="4452">
                  <c:v>260604</c:v>
                </c:pt>
                <c:pt idx="4453">
                  <c:v>258213</c:v>
                </c:pt>
                <c:pt idx="4454">
                  <c:v>259863</c:v>
                </c:pt>
                <c:pt idx="4455">
                  <c:v>251367</c:v>
                </c:pt>
                <c:pt idx="4456">
                  <c:v>253187</c:v>
                </c:pt>
                <c:pt idx="4457">
                  <c:v>251670</c:v>
                </c:pt>
                <c:pt idx="4458">
                  <c:v>251404</c:v>
                </c:pt>
                <c:pt idx="4459">
                  <c:v>246249</c:v>
                </c:pt>
                <c:pt idx="4460">
                  <c:v>252411</c:v>
                </c:pt>
                <c:pt idx="4461">
                  <c:v>245921</c:v>
                </c:pt>
                <c:pt idx="4462">
                  <c:v>244084</c:v>
                </c:pt>
                <c:pt idx="4463">
                  <c:v>239309</c:v>
                </c:pt>
                <c:pt idx="4464">
                  <c:v>241588</c:v>
                </c:pt>
                <c:pt idx="4465">
                  <c:v>237628</c:v>
                </c:pt>
                <c:pt idx="4466">
                  <c:v>236877</c:v>
                </c:pt>
                <c:pt idx="4467">
                  <c:v>237837</c:v>
                </c:pt>
                <c:pt idx="4468">
                  <c:v>234042</c:v>
                </c:pt>
                <c:pt idx="4469">
                  <c:v>234204</c:v>
                </c:pt>
                <c:pt idx="4470">
                  <c:v>233798</c:v>
                </c:pt>
                <c:pt idx="4471">
                  <c:v>244103</c:v>
                </c:pt>
                <c:pt idx="4472">
                  <c:v>230774</c:v>
                </c:pt>
                <c:pt idx="4473">
                  <c:v>230081</c:v>
                </c:pt>
                <c:pt idx="4474">
                  <c:v>229690</c:v>
                </c:pt>
                <c:pt idx="4475">
                  <c:v>231114</c:v>
                </c:pt>
                <c:pt idx="4476">
                  <c:v>231613</c:v>
                </c:pt>
                <c:pt idx="4477">
                  <c:v>227421</c:v>
                </c:pt>
                <c:pt idx="4478">
                  <c:v>231188</c:v>
                </c:pt>
                <c:pt idx="4479">
                  <c:v>224363</c:v>
                </c:pt>
                <c:pt idx="4480">
                  <c:v>226255</c:v>
                </c:pt>
                <c:pt idx="4481">
                  <c:v>224299</c:v>
                </c:pt>
                <c:pt idx="4482">
                  <c:v>226857</c:v>
                </c:pt>
                <c:pt idx="4483">
                  <c:v>223463</c:v>
                </c:pt>
                <c:pt idx="4484">
                  <c:v>223159</c:v>
                </c:pt>
                <c:pt idx="4485">
                  <c:v>221585</c:v>
                </c:pt>
                <c:pt idx="4486">
                  <c:v>225511</c:v>
                </c:pt>
                <c:pt idx="4487">
                  <c:v>219953</c:v>
                </c:pt>
                <c:pt idx="4488">
                  <c:v>217671</c:v>
                </c:pt>
                <c:pt idx="4489">
                  <c:v>220522</c:v>
                </c:pt>
                <c:pt idx="4490">
                  <c:v>219057</c:v>
                </c:pt>
                <c:pt idx="4491">
                  <c:v>219351</c:v>
                </c:pt>
                <c:pt idx="4492">
                  <c:v>218635</c:v>
                </c:pt>
                <c:pt idx="4493">
                  <c:v>217067</c:v>
                </c:pt>
                <c:pt idx="4494">
                  <c:v>217398</c:v>
                </c:pt>
                <c:pt idx="4495">
                  <c:v>216570</c:v>
                </c:pt>
                <c:pt idx="4496">
                  <c:v>217022</c:v>
                </c:pt>
                <c:pt idx="4497">
                  <c:v>217509</c:v>
                </c:pt>
                <c:pt idx="4498">
                  <c:v>217822</c:v>
                </c:pt>
                <c:pt idx="4499">
                  <c:v>212874</c:v>
                </c:pt>
                <c:pt idx="4500">
                  <c:v>218117</c:v>
                </c:pt>
                <c:pt idx="4501">
                  <c:v>214290</c:v>
                </c:pt>
                <c:pt idx="4502">
                  <c:v>211493</c:v>
                </c:pt>
                <c:pt idx="4503">
                  <c:v>214594</c:v>
                </c:pt>
                <c:pt idx="4504">
                  <c:v>214288</c:v>
                </c:pt>
                <c:pt idx="4505">
                  <c:v>211791</c:v>
                </c:pt>
                <c:pt idx="4506">
                  <c:v>211437</c:v>
                </c:pt>
                <c:pt idx="4507">
                  <c:v>210212</c:v>
                </c:pt>
                <c:pt idx="4508">
                  <c:v>209738</c:v>
                </c:pt>
                <c:pt idx="4509">
                  <c:v>207308</c:v>
                </c:pt>
                <c:pt idx="4510">
                  <c:v>213654</c:v>
                </c:pt>
                <c:pt idx="4511">
                  <c:v>208698</c:v>
                </c:pt>
                <c:pt idx="4512">
                  <c:v>209894</c:v>
                </c:pt>
                <c:pt idx="4513">
                  <c:v>210019</c:v>
                </c:pt>
                <c:pt idx="4514">
                  <c:v>212528</c:v>
                </c:pt>
                <c:pt idx="4515">
                  <c:v>209371</c:v>
                </c:pt>
                <c:pt idx="4516">
                  <c:v>208677</c:v>
                </c:pt>
                <c:pt idx="4517">
                  <c:v>208425</c:v>
                </c:pt>
                <c:pt idx="4518">
                  <c:v>211144</c:v>
                </c:pt>
                <c:pt idx="4519">
                  <c:v>210987</c:v>
                </c:pt>
                <c:pt idx="4520">
                  <c:v>216272</c:v>
                </c:pt>
                <c:pt idx="4521">
                  <c:v>211731</c:v>
                </c:pt>
                <c:pt idx="4522">
                  <c:v>210661</c:v>
                </c:pt>
                <c:pt idx="4523">
                  <c:v>211211</c:v>
                </c:pt>
                <c:pt idx="4524">
                  <c:v>209498</c:v>
                </c:pt>
                <c:pt idx="4525">
                  <c:v>208740</c:v>
                </c:pt>
                <c:pt idx="4526">
                  <c:v>207983</c:v>
                </c:pt>
                <c:pt idx="4527">
                  <c:v>213519</c:v>
                </c:pt>
                <c:pt idx="4528">
                  <c:v>206148</c:v>
                </c:pt>
                <c:pt idx="4529">
                  <c:v>209081</c:v>
                </c:pt>
                <c:pt idx="4530">
                  <c:v>207736</c:v>
                </c:pt>
                <c:pt idx="4531">
                  <c:v>205778</c:v>
                </c:pt>
                <c:pt idx="4532">
                  <c:v>206954</c:v>
                </c:pt>
                <c:pt idx="4533">
                  <c:v>205644</c:v>
                </c:pt>
                <c:pt idx="4534">
                  <c:v>206221</c:v>
                </c:pt>
                <c:pt idx="4535">
                  <c:v>209491</c:v>
                </c:pt>
                <c:pt idx="4536">
                  <c:v>202420</c:v>
                </c:pt>
                <c:pt idx="4537">
                  <c:v>203495</c:v>
                </c:pt>
                <c:pt idx="4538">
                  <c:v>207882</c:v>
                </c:pt>
                <c:pt idx="4539">
                  <c:v>207336</c:v>
                </c:pt>
                <c:pt idx="4540">
                  <c:v>206219</c:v>
                </c:pt>
                <c:pt idx="4541">
                  <c:v>208549</c:v>
                </c:pt>
                <c:pt idx="4542">
                  <c:v>210539</c:v>
                </c:pt>
                <c:pt idx="4543">
                  <c:v>227056</c:v>
                </c:pt>
                <c:pt idx="4544">
                  <c:v>237457</c:v>
                </c:pt>
                <c:pt idx="4545">
                  <c:v>256651</c:v>
                </c:pt>
                <c:pt idx="4546">
                  <c:v>288696</c:v>
                </c:pt>
                <c:pt idx="4547">
                  <c:v>335329</c:v>
                </c:pt>
                <c:pt idx="4548">
                  <c:v>394859</c:v>
                </c:pt>
                <c:pt idx="4549">
                  <c:v>466986</c:v>
                </c:pt>
                <c:pt idx="4550">
                  <c:v>553414</c:v>
                </c:pt>
                <c:pt idx="4551">
                  <c:v>647681</c:v>
                </c:pt>
                <c:pt idx="4552">
                  <c:v>728593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96352"/>
        <c:axId val="255796928"/>
      </c:scatterChart>
      <c:valAx>
        <c:axId val="255796352"/>
        <c:scaling>
          <c:orientation val="minMax"/>
          <c:max val="30"/>
          <c:min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6928"/>
        <c:crosses val="autoZero"/>
        <c:crossBetween val="midCat"/>
      </c:valAx>
      <c:valAx>
        <c:axId val="255796928"/>
        <c:scaling>
          <c:orientation val="minMax"/>
          <c:max val="3000000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b="1"/>
            </a:pPr>
            <a:endParaRPr lang="zh-CN"/>
          </a:p>
        </c:txPr>
        <c:crossAx val="255796352"/>
        <c:crosses val="autoZero"/>
        <c:crossBetween val="midCat"/>
        <c:dispUnits>
          <c:builtInUnit val="hundredThousands"/>
          <c:dispUnitsLbl>
            <c:layout/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</c:dispUnitsLbl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219200" y="1066800"/>
          <a:ext cx="44958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219200" y="4191000"/>
          <a:ext cx="44196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219200" y="2438400"/>
          <a:ext cx="4495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 rot="16200000">
            <a:off x="38101" y="3086101"/>
            <a:ext cx="236220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Total Ion Current (×10</a:t>
            </a:r>
            <a:r>
              <a:rPr kumimoji="0" lang="en-US" altLang="zh-CN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43200" y="5562600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Retention time (min)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21920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1066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26670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CaCl</a:t>
            </a:r>
            <a:r>
              <a:rPr lang="en-US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4343400"/>
            <a:ext cx="1600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Rapidase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AR2000</a:t>
            </a:r>
            <a:endParaRPr lang="en-US" sz="1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10668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camphor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324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S4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latin typeface="SimSu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GC–MS analysis of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glycosylated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santalols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/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bergamotol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in transgenic tobacco (HSP1).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HSP1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transgenic line #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expressing </a:t>
            </a:r>
            <a:r>
              <a:rPr lang="en-US" altLang="zh-CN" sz="1000" i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10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SaCYP76F39v1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control,  the GC-MS  chromatograph of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HSP1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leaves; 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CaCl</a:t>
            </a:r>
            <a:r>
              <a:rPr lang="en-US" sz="1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the GC-MS chromatograph of the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HSP1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leaves hydrolyzed by 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CaCl</a:t>
            </a:r>
            <a:r>
              <a:rPr lang="en-US" sz="1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solution;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Rapidase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AR2000,</a:t>
            </a:r>
            <a:r>
              <a:rPr lang="en-US" sz="1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the GC-MS chromatograph of 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HSP1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leaves hydrolyzed by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Rapidase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AR2000.</a:t>
            </a:r>
            <a:endParaRPr lang="en-US" sz="1000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6</cp:revision>
  <dcterms:created xsi:type="dcterms:W3CDTF">2018-12-27T07:45:28Z</dcterms:created>
  <dcterms:modified xsi:type="dcterms:W3CDTF">2018-12-27T07:51:11Z</dcterms:modified>
</cp:coreProperties>
</file>