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31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2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2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4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8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028654"/>
            <a:ext cx="4267200" cy="228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990054"/>
            <a:ext cx="4267200" cy="211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1" y="3276054"/>
            <a:ext cx="4267199" cy="163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4648200" y="2742654"/>
            <a:ext cx="458787" cy="21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Mock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4724400" y="4589039"/>
            <a:ext cx="458787" cy="21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Mock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4646613" y="6722639"/>
            <a:ext cx="458787" cy="21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Mock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905000" y="2742654"/>
            <a:ext cx="458787" cy="21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2133600" y="4571454"/>
            <a:ext cx="458787" cy="21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1981200" y="6705054"/>
            <a:ext cx="458787" cy="21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1905000" y="1218654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81200" y="1066254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38400" y="1218654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752600" y="1523454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28800" y="1675854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438400" y="2437854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76400" y="3580854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676400" y="3809454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447800" y="4038054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600200" y="5181054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09800" y="5409654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90800" y="5714454"/>
            <a:ext cx="228600" cy="228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800" y="4800054"/>
            <a:ext cx="3048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47800" y="2971254"/>
            <a:ext cx="381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447800" y="7162254"/>
            <a:ext cx="4572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33400" y="7567136"/>
            <a:ext cx="5867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  <a:ea typeface="SimSun"/>
              </a:rPr>
              <a:t>S6</a:t>
            </a: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</a:rPr>
              <a:t>Fig</a:t>
            </a: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 Green peach aphids two-choice experiments on agar medium plates using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santalene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 and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bergamotene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 solutions: scale bar = 1 cm. </a:t>
            </a:r>
            <a:endParaRPr lang="zh-CN" altLang="zh-CN" sz="10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844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尹俊林</dc:creator>
  <cp:lastModifiedBy>尹俊林</cp:lastModifiedBy>
  <cp:revision>8</cp:revision>
  <dcterms:created xsi:type="dcterms:W3CDTF">2018-12-27T07:45:28Z</dcterms:created>
  <dcterms:modified xsi:type="dcterms:W3CDTF">2018-12-27T07:52:26Z</dcterms:modified>
</cp:coreProperties>
</file>