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4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250" y="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242" y="914400"/>
            <a:ext cx="7580042" cy="55440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3" name="Rectangle 2"/>
          <p:cNvSpPr/>
          <p:nvPr/>
        </p:nvSpPr>
        <p:spPr>
          <a:xfrm>
            <a:off x="152400" y="6934200"/>
            <a:ext cx="651509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ZA" b="1" dirty="0"/>
              <a:t>Additional </a:t>
            </a:r>
            <a:r>
              <a:rPr lang="en-ZA" b="1"/>
              <a:t>file 2: </a:t>
            </a:r>
            <a:r>
              <a:rPr lang="en-ZA" b="1" dirty="0"/>
              <a:t>RNA-</a:t>
            </a:r>
            <a:r>
              <a:rPr lang="en-ZA" b="1" dirty="0" err="1"/>
              <a:t>Seq</a:t>
            </a:r>
            <a:r>
              <a:rPr lang="en-ZA" b="1" dirty="0"/>
              <a:t> data analysis pipeline </a:t>
            </a:r>
          </a:p>
          <a:p>
            <a:pPr algn="just"/>
            <a:r>
              <a:rPr lang="en-ZA" sz="1400" dirty="0"/>
              <a:t>Read quality was evaluated by the </a:t>
            </a:r>
            <a:r>
              <a:rPr lang="en-ZA" sz="1400" dirty="0" err="1"/>
              <a:t>fastQC</a:t>
            </a:r>
            <a:r>
              <a:rPr lang="en-ZA" sz="1400" dirty="0"/>
              <a:t> application v0.11.2.  Illumina 1.5 encoded quality scores (Q) were converted to Sanger scale (</a:t>
            </a:r>
            <a:r>
              <a:rPr lang="en-ZA" sz="1400" dirty="0" err="1"/>
              <a:t>phred</a:t>
            </a:r>
            <a:r>
              <a:rPr lang="en-ZA" sz="1400" dirty="0"/>
              <a:t>) using FASTQ Groomer Galaxy v1.0.4. Thereafter, sequence reads were mapped to v2 of the B73 reference genome (5b.60 annotation; sequence obtained from </a:t>
            </a:r>
            <a:r>
              <a:rPr lang="en-ZA" sz="1400" dirty="0" err="1"/>
              <a:t>Phytozome</a:t>
            </a:r>
            <a:r>
              <a:rPr lang="en-ZA" sz="1400" dirty="0"/>
              <a:t> v9.1), using </a:t>
            </a:r>
            <a:r>
              <a:rPr lang="en-ZA" sz="1400" dirty="0" err="1"/>
              <a:t>TopHat</a:t>
            </a:r>
            <a:r>
              <a:rPr lang="en-ZA" sz="1400" dirty="0"/>
              <a:t> v2.0.9 (http://tophat.cbcb.umd.edu/), by implementing Bowtie2 v1.0.0.  Cufflinks v2.0.2 (http://cufflinks.cbcb.umd.edu/) was used to calculate transcript abundance, reported as fragments per kilobase pair of exon model per million fragments mapped (FPKM).  Transcript assemblies were merged with the reference annotation into a single .</a:t>
            </a:r>
            <a:r>
              <a:rPr lang="en-ZA" sz="1400" dirty="0" err="1"/>
              <a:t>gtf</a:t>
            </a:r>
            <a:r>
              <a:rPr lang="en-ZA" sz="1400" dirty="0"/>
              <a:t> file using </a:t>
            </a:r>
            <a:r>
              <a:rPr lang="en-ZA" sz="1400" dirty="0" err="1"/>
              <a:t>Cuffmerge</a:t>
            </a:r>
            <a:r>
              <a:rPr lang="en-ZA" sz="1400" dirty="0"/>
              <a:t>. Differential expression analysis was conducted on the merged file using </a:t>
            </a:r>
            <a:r>
              <a:rPr lang="en-ZA" sz="1400" dirty="0" err="1"/>
              <a:t>Cuffdiff</a:t>
            </a:r>
            <a:r>
              <a:rPr lang="en-ZA" sz="1400" dirty="0"/>
              <a:t> which is part of the cufflinks algorithm with a False Discovery Rate (FDR) threshold set to 0.05</a:t>
            </a:r>
          </a:p>
        </p:txBody>
      </p:sp>
    </p:spTree>
    <p:extLst>
      <p:ext uri="{BB962C8B-B14F-4D97-AF65-F5344CB8AC3E}">
        <p14:creationId xmlns:p14="http://schemas.microsoft.com/office/powerpoint/2010/main" val="2487572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COMPATIBLE4" val="RXP"/>
  <p:tag name="VARSAVEMESSAGETIMESTAMP" val="RXP3/21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153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of resistant and susceptible sub-tropical maize lines reveals a role for kauralexins in resistance to grey leaf spot disease, caused by Cercospora zeina</dc:title>
  <dc:creator>User</dc:creator>
  <cp:lastModifiedBy>Shane Murray</cp:lastModifiedBy>
  <cp:revision>35</cp:revision>
  <dcterms:created xsi:type="dcterms:W3CDTF">2006-08-16T00:00:00Z</dcterms:created>
  <dcterms:modified xsi:type="dcterms:W3CDTF">2017-06-12T10:58:51Z</dcterms:modified>
</cp:coreProperties>
</file>