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67" r:id="rId2"/>
  </p:sldIdLst>
  <p:sldSz cx="6858000" cy="9906000" type="A4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2250" y="2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'MADIBA table'!$L$1:$L$2</c:f>
              <c:strCache>
                <c:ptCount val="2"/>
                <c:pt idx="0">
                  <c:v>RIL165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'MADIBA table'!$K$3:$K$13</c:f>
              <c:strCache>
                <c:ptCount val="11"/>
                <c:pt idx="0">
                  <c:v>Carbohydrate Metabolism </c:v>
                </c:pt>
                <c:pt idx="1">
                  <c:v>Energy Metabolism </c:v>
                </c:pt>
                <c:pt idx="2">
                  <c:v>Lipid Metabolism </c:v>
                </c:pt>
                <c:pt idx="3">
                  <c:v>Nucleotide Metabolism </c:v>
                </c:pt>
                <c:pt idx="4">
                  <c:v>Amino Acid Metabolism </c:v>
                </c:pt>
                <c:pt idx="5">
                  <c:v>Metabolism of Other Amino Acids </c:v>
                </c:pt>
                <c:pt idx="6">
                  <c:v>Glycan Biosynthesis and Metabolism </c:v>
                </c:pt>
                <c:pt idx="7">
                  <c:v>Biosynthesis of Polyketides and Nonribosomal Peptides</c:v>
                </c:pt>
                <c:pt idx="8">
                  <c:v>Metabolism of Cofactors and Vitamins </c:v>
                </c:pt>
                <c:pt idx="9">
                  <c:v>Biosynthesis of Secondary Metabolites </c:v>
                </c:pt>
                <c:pt idx="10">
                  <c:v>Xenobiotics Biodegradation and Metabolism </c:v>
                </c:pt>
              </c:strCache>
            </c:strRef>
          </c:cat>
          <c:val>
            <c:numRef>
              <c:f>'MADIBA table'!$L$3:$L$13</c:f>
              <c:numCache>
                <c:formatCode>General</c:formatCode>
                <c:ptCount val="11"/>
                <c:pt idx="0">
                  <c:v>94</c:v>
                </c:pt>
                <c:pt idx="1">
                  <c:v>20</c:v>
                </c:pt>
                <c:pt idx="2">
                  <c:v>35</c:v>
                </c:pt>
                <c:pt idx="3">
                  <c:v>17</c:v>
                </c:pt>
                <c:pt idx="4">
                  <c:v>64</c:v>
                </c:pt>
                <c:pt idx="5">
                  <c:v>13</c:v>
                </c:pt>
                <c:pt idx="6">
                  <c:v>3</c:v>
                </c:pt>
                <c:pt idx="7">
                  <c:v>7</c:v>
                </c:pt>
                <c:pt idx="8">
                  <c:v>8</c:v>
                </c:pt>
                <c:pt idx="9">
                  <c:v>42</c:v>
                </c:pt>
                <c:pt idx="10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7D-4712-8F9A-AB98CCDE2F1F}"/>
            </c:ext>
          </c:extLst>
        </c:ser>
        <c:ser>
          <c:idx val="1"/>
          <c:order val="1"/>
          <c:tx>
            <c:strRef>
              <c:f>'MADIBA table'!$M$1:$M$2</c:f>
              <c:strCache>
                <c:ptCount val="2"/>
                <c:pt idx="0">
                  <c:v>RIL387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'MADIBA table'!$K$3:$K$13</c:f>
              <c:strCache>
                <c:ptCount val="11"/>
                <c:pt idx="0">
                  <c:v>Carbohydrate Metabolism </c:v>
                </c:pt>
                <c:pt idx="1">
                  <c:v>Energy Metabolism </c:v>
                </c:pt>
                <c:pt idx="2">
                  <c:v>Lipid Metabolism </c:v>
                </c:pt>
                <c:pt idx="3">
                  <c:v>Nucleotide Metabolism </c:v>
                </c:pt>
                <c:pt idx="4">
                  <c:v>Amino Acid Metabolism </c:v>
                </c:pt>
                <c:pt idx="5">
                  <c:v>Metabolism of Other Amino Acids </c:v>
                </c:pt>
                <c:pt idx="6">
                  <c:v>Glycan Biosynthesis and Metabolism </c:v>
                </c:pt>
                <c:pt idx="7">
                  <c:v>Biosynthesis of Polyketides and Nonribosomal Peptides</c:v>
                </c:pt>
                <c:pt idx="8">
                  <c:v>Metabolism of Cofactors and Vitamins </c:v>
                </c:pt>
                <c:pt idx="9">
                  <c:v>Biosynthesis of Secondary Metabolites </c:v>
                </c:pt>
                <c:pt idx="10">
                  <c:v>Xenobiotics Biodegradation and Metabolism </c:v>
                </c:pt>
              </c:strCache>
            </c:strRef>
          </c:cat>
          <c:val>
            <c:numRef>
              <c:f>'MADIBA table'!$M$3:$M$13</c:f>
              <c:numCache>
                <c:formatCode>General</c:formatCode>
                <c:ptCount val="11"/>
                <c:pt idx="0">
                  <c:v>68</c:v>
                </c:pt>
                <c:pt idx="1">
                  <c:v>9</c:v>
                </c:pt>
                <c:pt idx="2">
                  <c:v>25</c:v>
                </c:pt>
                <c:pt idx="3">
                  <c:v>10</c:v>
                </c:pt>
                <c:pt idx="4">
                  <c:v>18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4</c:v>
                </c:pt>
                <c:pt idx="9">
                  <c:v>17</c:v>
                </c:pt>
                <c:pt idx="1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E7D-4712-8F9A-AB98CCDE2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12320"/>
        <c:axId val="35930496"/>
      </c:barChart>
      <c:catAx>
        <c:axId val="35912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5930496"/>
        <c:crosses val="autoZero"/>
        <c:auto val="1"/>
        <c:lblAlgn val="ctr"/>
        <c:lblOffset val="100"/>
        <c:noMultiLvlLbl val="0"/>
      </c:catAx>
      <c:valAx>
        <c:axId val="359304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591232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0759" rtl="0" eaLnBrk="1" latinLnBrk="0" hangingPunct="1"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285" indent="-495285" algn="l" defTabSz="1320759" rtl="0" eaLnBrk="1" latinLnBrk="0" hangingPunct="1">
        <a:spcBef>
          <a:spcPct val="20000"/>
        </a:spcBef>
        <a:buFont typeface="Arial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1pPr>
      <a:lvl2pPr marL="1073117" indent="-412737" algn="l" defTabSz="1320759" rtl="0" eaLnBrk="1" latinLnBrk="0" hangingPunct="1">
        <a:spcBef>
          <a:spcPct val="20000"/>
        </a:spcBef>
        <a:buFont typeface="Arial" pitchFamily="34" charset="0"/>
        <a:buChar char="–"/>
        <a:defRPr sz="4044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spcBef>
          <a:spcPct val="20000"/>
        </a:spcBef>
        <a:buFont typeface="Arial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spcBef>
          <a:spcPct val="20000"/>
        </a:spcBef>
        <a:buFont typeface="Arial" pitchFamily="34" charset="0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3282" y="7898249"/>
            <a:ext cx="6641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ZA" b="1" dirty="0"/>
              <a:t>Additional </a:t>
            </a:r>
            <a:r>
              <a:rPr lang="en-ZA" b="1"/>
              <a:t>file </a:t>
            </a:r>
            <a:r>
              <a:rPr lang="en-ZA" b="1" smtClean="0"/>
              <a:t>6: </a:t>
            </a:r>
            <a:r>
              <a:rPr lang="en-ZA" b="1" dirty="0"/>
              <a:t>Overview of pathways where differentially expressed genes participate as reported by MADIBA </a:t>
            </a:r>
          </a:p>
          <a:p>
            <a:pPr algn="just"/>
            <a:r>
              <a:rPr lang="en-ZA" sz="1400" dirty="0"/>
              <a:t>Up-regulated gene products were mapped onto metabolic pathways using the KEGG representation. The number of enzymes in each pathway is portrayed for both RIL165 (blue) and RIL387 (red).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00000000-0008-0000-0A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195193"/>
              </p:ext>
            </p:extLst>
          </p:nvPr>
        </p:nvGraphicFramePr>
        <p:xfrm>
          <a:off x="104775" y="76200"/>
          <a:ext cx="6648450" cy="7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7689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COMPATIBLE4" val="RXP"/>
  <p:tag name="VARSAVEMESSAGETIMESTAMP" val="RXP8/11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49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 of resistant and susceptible sub-tropical maize lines reveals a role for kauralexins in resistance to grey leaf spot disease, caused by Cercospora zeina</dc:title>
  <dc:creator>User</dc:creator>
  <cp:lastModifiedBy>Meyer, Jacqueline {DNAA~Capetown Dia}</cp:lastModifiedBy>
  <cp:revision>40</cp:revision>
  <dcterms:created xsi:type="dcterms:W3CDTF">2006-08-16T00:00:00Z</dcterms:created>
  <dcterms:modified xsi:type="dcterms:W3CDTF">2017-08-11T12:33:11Z</dcterms:modified>
</cp:coreProperties>
</file>