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8" r:id="rId4"/>
    <p:sldId id="274" r:id="rId5"/>
    <p:sldId id="262" r:id="rId6"/>
    <p:sldId id="261" r:id="rId7"/>
    <p:sldId id="263" r:id="rId8"/>
    <p:sldId id="271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Gershenzon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1CE"/>
    <a:srgbClr val="F9C091"/>
    <a:srgbClr val="F9BD8B"/>
    <a:srgbClr val="E5F551"/>
    <a:srgbClr val="DAF00E"/>
    <a:srgbClr val="F2FAAA"/>
    <a:srgbClr val="ECEBB7"/>
    <a:srgbClr val="808000"/>
    <a:srgbClr val="8D159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726" y="50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AFA-A401-4AAD-BA62-FDE26B4185A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7E18-8190-47C7-AF15-5972BF193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AFA-A401-4AAD-BA62-FDE26B4185A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7E18-8190-47C7-AF15-5972BF193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9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AFA-A401-4AAD-BA62-FDE26B4185A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7E18-8190-47C7-AF15-5972BF193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8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AFA-A401-4AAD-BA62-FDE26B4185A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7E18-8190-47C7-AF15-5972BF193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6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AFA-A401-4AAD-BA62-FDE26B4185A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7E18-8190-47C7-AF15-5972BF193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8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AFA-A401-4AAD-BA62-FDE26B4185A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7E18-8190-47C7-AF15-5972BF193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7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AFA-A401-4AAD-BA62-FDE26B4185A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7E18-8190-47C7-AF15-5972BF193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8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AFA-A401-4AAD-BA62-FDE26B4185A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7E18-8190-47C7-AF15-5972BF193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7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AFA-A401-4AAD-BA62-FDE26B4185A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7E18-8190-47C7-AF15-5972BF193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AFA-A401-4AAD-BA62-FDE26B4185A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7E18-8190-47C7-AF15-5972BF193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AFA-A401-4AAD-BA62-FDE26B4185A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7E18-8190-47C7-AF15-5972BF193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8AFA-A401-4AAD-BA62-FDE26B4185AC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27E18-8190-47C7-AF15-5972BF193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1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2696" y="251520"/>
            <a:ext cx="5370119" cy="5184576"/>
            <a:chOff x="612688" y="632864"/>
            <a:chExt cx="5668458" cy="6675440"/>
          </a:xfrm>
        </p:grpSpPr>
        <p:sp>
          <p:nvSpPr>
            <p:cNvPr id="5" name="Line 1885"/>
            <p:cNvSpPr>
              <a:spLocks noChangeShapeType="1"/>
            </p:cNvSpPr>
            <p:nvPr/>
          </p:nvSpPr>
          <p:spPr bwMode="auto">
            <a:xfrm>
              <a:off x="3415389" y="6826061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Line 1886"/>
            <p:cNvSpPr>
              <a:spLocks noChangeShapeType="1"/>
            </p:cNvSpPr>
            <p:nvPr/>
          </p:nvSpPr>
          <p:spPr bwMode="auto">
            <a:xfrm>
              <a:off x="3415389" y="6826061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Line 1887"/>
            <p:cNvSpPr>
              <a:spLocks noChangeShapeType="1"/>
            </p:cNvSpPr>
            <p:nvPr/>
          </p:nvSpPr>
          <p:spPr bwMode="auto">
            <a:xfrm>
              <a:off x="3395295" y="6756849"/>
              <a:ext cx="20094" cy="6921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Line 1888"/>
            <p:cNvSpPr>
              <a:spLocks noChangeShapeType="1"/>
            </p:cNvSpPr>
            <p:nvPr/>
          </p:nvSpPr>
          <p:spPr bwMode="auto">
            <a:xfrm>
              <a:off x="3395295" y="6756849"/>
              <a:ext cx="20094" cy="6921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Line 1889"/>
            <p:cNvSpPr>
              <a:spLocks noChangeShapeType="1"/>
            </p:cNvSpPr>
            <p:nvPr/>
          </p:nvSpPr>
          <p:spPr bwMode="auto">
            <a:xfrm>
              <a:off x="3386364" y="6725593"/>
              <a:ext cx="8930" cy="3125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Line 1890"/>
            <p:cNvSpPr>
              <a:spLocks noChangeShapeType="1"/>
            </p:cNvSpPr>
            <p:nvPr/>
          </p:nvSpPr>
          <p:spPr bwMode="auto">
            <a:xfrm>
              <a:off x="3386364" y="6725593"/>
              <a:ext cx="29025" cy="12725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Line 1891"/>
            <p:cNvSpPr>
              <a:spLocks noChangeShapeType="1"/>
            </p:cNvSpPr>
            <p:nvPr/>
          </p:nvSpPr>
          <p:spPr bwMode="auto">
            <a:xfrm>
              <a:off x="3375202" y="6689871"/>
              <a:ext cx="11164" cy="3572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Line 1892"/>
            <p:cNvSpPr>
              <a:spLocks noChangeShapeType="1"/>
            </p:cNvSpPr>
            <p:nvPr/>
          </p:nvSpPr>
          <p:spPr bwMode="auto">
            <a:xfrm>
              <a:off x="3375202" y="6689871"/>
              <a:ext cx="33490" cy="15405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Line 1893"/>
            <p:cNvSpPr>
              <a:spLocks noChangeShapeType="1"/>
            </p:cNvSpPr>
            <p:nvPr/>
          </p:nvSpPr>
          <p:spPr bwMode="auto">
            <a:xfrm>
              <a:off x="3368503" y="6663080"/>
              <a:ext cx="6699" cy="2679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Line 1894"/>
            <p:cNvSpPr>
              <a:spLocks noChangeShapeType="1"/>
            </p:cNvSpPr>
            <p:nvPr/>
          </p:nvSpPr>
          <p:spPr bwMode="auto">
            <a:xfrm>
              <a:off x="3368503" y="6663080"/>
              <a:ext cx="37955" cy="18084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Line 1895"/>
            <p:cNvSpPr>
              <a:spLocks noChangeShapeType="1"/>
            </p:cNvSpPr>
            <p:nvPr/>
          </p:nvSpPr>
          <p:spPr bwMode="auto">
            <a:xfrm>
              <a:off x="3359573" y="6622893"/>
              <a:ext cx="8930" cy="4018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Line 1896"/>
            <p:cNvSpPr>
              <a:spLocks noChangeShapeType="1"/>
            </p:cNvSpPr>
            <p:nvPr/>
          </p:nvSpPr>
          <p:spPr bwMode="auto">
            <a:xfrm>
              <a:off x="3359573" y="6622893"/>
              <a:ext cx="26791" cy="15405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Line 1897"/>
            <p:cNvSpPr>
              <a:spLocks noChangeShapeType="1"/>
            </p:cNvSpPr>
            <p:nvPr/>
          </p:nvSpPr>
          <p:spPr bwMode="auto">
            <a:xfrm>
              <a:off x="3326084" y="6475541"/>
              <a:ext cx="33490" cy="14735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Line 1898"/>
            <p:cNvSpPr>
              <a:spLocks noChangeShapeType="1"/>
            </p:cNvSpPr>
            <p:nvPr/>
          </p:nvSpPr>
          <p:spPr bwMode="auto">
            <a:xfrm>
              <a:off x="3366271" y="6810432"/>
              <a:ext cx="35722" cy="22102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Line 1899"/>
            <p:cNvSpPr>
              <a:spLocks noChangeShapeType="1"/>
            </p:cNvSpPr>
            <p:nvPr/>
          </p:nvSpPr>
          <p:spPr bwMode="auto">
            <a:xfrm>
              <a:off x="3366271" y="6810432"/>
              <a:ext cx="42420" cy="29693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Line 1900"/>
            <p:cNvSpPr>
              <a:spLocks noChangeShapeType="1"/>
            </p:cNvSpPr>
            <p:nvPr/>
          </p:nvSpPr>
          <p:spPr bwMode="auto">
            <a:xfrm>
              <a:off x="3359573" y="6759083"/>
              <a:ext cx="6699" cy="5135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Line 1901"/>
            <p:cNvSpPr>
              <a:spLocks noChangeShapeType="1"/>
            </p:cNvSpPr>
            <p:nvPr/>
          </p:nvSpPr>
          <p:spPr bwMode="auto">
            <a:xfrm>
              <a:off x="3366271" y="6837223"/>
              <a:ext cx="22326" cy="17414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Line 1902"/>
            <p:cNvSpPr>
              <a:spLocks noChangeShapeType="1"/>
            </p:cNvSpPr>
            <p:nvPr/>
          </p:nvSpPr>
          <p:spPr bwMode="auto">
            <a:xfrm>
              <a:off x="3368503" y="6872945"/>
              <a:ext cx="24559" cy="19423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Line 1903"/>
            <p:cNvSpPr>
              <a:spLocks noChangeShapeType="1"/>
            </p:cNvSpPr>
            <p:nvPr/>
          </p:nvSpPr>
          <p:spPr bwMode="auto">
            <a:xfrm>
              <a:off x="3375202" y="6951087"/>
              <a:ext cx="11164" cy="9600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Line 1904"/>
            <p:cNvSpPr>
              <a:spLocks noChangeShapeType="1"/>
            </p:cNvSpPr>
            <p:nvPr/>
          </p:nvSpPr>
          <p:spPr bwMode="auto">
            <a:xfrm>
              <a:off x="3381899" y="7047088"/>
              <a:ext cx="4465" cy="3125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Line 1905"/>
            <p:cNvSpPr>
              <a:spLocks noChangeShapeType="1"/>
            </p:cNvSpPr>
            <p:nvPr/>
          </p:nvSpPr>
          <p:spPr bwMode="auto">
            <a:xfrm>
              <a:off x="3381899" y="7047088"/>
              <a:ext cx="6699" cy="12725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Line 1906"/>
            <p:cNvSpPr>
              <a:spLocks noChangeShapeType="1"/>
            </p:cNvSpPr>
            <p:nvPr/>
          </p:nvSpPr>
          <p:spPr bwMode="auto">
            <a:xfrm>
              <a:off x="3375202" y="6951087"/>
              <a:ext cx="6699" cy="9600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Line 1907"/>
            <p:cNvSpPr>
              <a:spLocks noChangeShapeType="1"/>
            </p:cNvSpPr>
            <p:nvPr/>
          </p:nvSpPr>
          <p:spPr bwMode="auto">
            <a:xfrm>
              <a:off x="3368503" y="6872945"/>
              <a:ext cx="6699" cy="7814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Line 1908"/>
            <p:cNvSpPr>
              <a:spLocks noChangeShapeType="1"/>
            </p:cNvSpPr>
            <p:nvPr/>
          </p:nvSpPr>
          <p:spPr bwMode="auto">
            <a:xfrm>
              <a:off x="3366271" y="6837223"/>
              <a:ext cx="2233" cy="3572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Line 1909"/>
            <p:cNvSpPr>
              <a:spLocks noChangeShapeType="1"/>
            </p:cNvSpPr>
            <p:nvPr/>
          </p:nvSpPr>
          <p:spPr bwMode="auto">
            <a:xfrm>
              <a:off x="3359573" y="6759083"/>
              <a:ext cx="6699" cy="7814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Line 1910"/>
            <p:cNvSpPr>
              <a:spLocks noChangeShapeType="1"/>
            </p:cNvSpPr>
            <p:nvPr/>
          </p:nvSpPr>
          <p:spPr bwMode="auto">
            <a:xfrm>
              <a:off x="3326084" y="6475541"/>
              <a:ext cx="33490" cy="28354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Line 1911"/>
            <p:cNvSpPr>
              <a:spLocks noChangeShapeType="1"/>
            </p:cNvSpPr>
            <p:nvPr/>
          </p:nvSpPr>
          <p:spPr bwMode="auto">
            <a:xfrm>
              <a:off x="3299293" y="6334887"/>
              <a:ext cx="26791" cy="14065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Line 1912"/>
            <p:cNvSpPr>
              <a:spLocks noChangeShapeType="1"/>
            </p:cNvSpPr>
            <p:nvPr/>
          </p:nvSpPr>
          <p:spPr bwMode="auto">
            <a:xfrm>
              <a:off x="3326084" y="6953319"/>
              <a:ext cx="6699" cy="10046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Line 1913"/>
            <p:cNvSpPr>
              <a:spLocks noChangeShapeType="1"/>
            </p:cNvSpPr>
            <p:nvPr/>
          </p:nvSpPr>
          <p:spPr bwMode="auto">
            <a:xfrm>
              <a:off x="3326084" y="6953319"/>
              <a:ext cx="2233" cy="5358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Line 1914"/>
            <p:cNvSpPr>
              <a:spLocks noChangeShapeType="1"/>
            </p:cNvSpPr>
            <p:nvPr/>
          </p:nvSpPr>
          <p:spPr bwMode="auto">
            <a:xfrm>
              <a:off x="3321619" y="6906435"/>
              <a:ext cx="4465" cy="4688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Line 1915"/>
            <p:cNvSpPr>
              <a:spLocks noChangeShapeType="1"/>
            </p:cNvSpPr>
            <p:nvPr/>
          </p:nvSpPr>
          <p:spPr bwMode="auto">
            <a:xfrm>
              <a:off x="3321619" y="6906435"/>
              <a:ext cx="6699" cy="17191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Line 1916"/>
            <p:cNvSpPr>
              <a:spLocks noChangeShapeType="1"/>
            </p:cNvSpPr>
            <p:nvPr/>
          </p:nvSpPr>
          <p:spPr bwMode="auto">
            <a:xfrm>
              <a:off x="3319386" y="6870713"/>
              <a:ext cx="2233" cy="3572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Line 1917"/>
            <p:cNvSpPr>
              <a:spLocks noChangeShapeType="1"/>
            </p:cNvSpPr>
            <p:nvPr/>
          </p:nvSpPr>
          <p:spPr bwMode="auto">
            <a:xfrm>
              <a:off x="3319386" y="6870713"/>
              <a:ext cx="2233" cy="10939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Line 1918"/>
            <p:cNvSpPr>
              <a:spLocks noChangeShapeType="1"/>
            </p:cNvSpPr>
            <p:nvPr/>
          </p:nvSpPr>
          <p:spPr bwMode="auto">
            <a:xfrm>
              <a:off x="3301525" y="6544752"/>
              <a:ext cx="17861" cy="32596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Line 1919"/>
            <p:cNvSpPr>
              <a:spLocks noChangeShapeType="1"/>
            </p:cNvSpPr>
            <p:nvPr/>
          </p:nvSpPr>
          <p:spPr bwMode="auto">
            <a:xfrm>
              <a:off x="3294828" y="7024762"/>
              <a:ext cx="6699" cy="18753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Line 1920"/>
            <p:cNvSpPr>
              <a:spLocks noChangeShapeType="1"/>
            </p:cNvSpPr>
            <p:nvPr/>
          </p:nvSpPr>
          <p:spPr bwMode="auto">
            <a:xfrm>
              <a:off x="3294828" y="7024762"/>
              <a:ext cx="2233" cy="16074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Line 1921"/>
            <p:cNvSpPr>
              <a:spLocks noChangeShapeType="1"/>
            </p:cNvSpPr>
            <p:nvPr/>
          </p:nvSpPr>
          <p:spPr bwMode="auto">
            <a:xfrm>
              <a:off x="3294828" y="6964483"/>
              <a:ext cx="2233" cy="6028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Line 1922"/>
            <p:cNvSpPr>
              <a:spLocks noChangeShapeType="1"/>
            </p:cNvSpPr>
            <p:nvPr/>
          </p:nvSpPr>
          <p:spPr bwMode="auto">
            <a:xfrm>
              <a:off x="3292595" y="7185510"/>
              <a:ext cx="2233" cy="12279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Line 1923"/>
            <p:cNvSpPr>
              <a:spLocks noChangeShapeType="1"/>
            </p:cNvSpPr>
            <p:nvPr/>
          </p:nvSpPr>
          <p:spPr bwMode="auto">
            <a:xfrm flipH="1">
              <a:off x="3288129" y="7185510"/>
              <a:ext cx="4465" cy="10046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Line 1924"/>
            <p:cNvSpPr>
              <a:spLocks noChangeShapeType="1"/>
            </p:cNvSpPr>
            <p:nvPr/>
          </p:nvSpPr>
          <p:spPr bwMode="auto">
            <a:xfrm flipH="1">
              <a:off x="3292595" y="7013600"/>
              <a:ext cx="2233" cy="17191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Line 1925"/>
            <p:cNvSpPr>
              <a:spLocks noChangeShapeType="1"/>
            </p:cNvSpPr>
            <p:nvPr/>
          </p:nvSpPr>
          <p:spPr bwMode="auto">
            <a:xfrm>
              <a:off x="3288129" y="7120765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Line 1926"/>
            <p:cNvSpPr>
              <a:spLocks noChangeShapeType="1"/>
            </p:cNvSpPr>
            <p:nvPr/>
          </p:nvSpPr>
          <p:spPr bwMode="auto">
            <a:xfrm>
              <a:off x="3288129" y="7120765"/>
              <a:ext cx="2233" cy="446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Line 1927"/>
            <p:cNvSpPr>
              <a:spLocks noChangeShapeType="1"/>
            </p:cNvSpPr>
            <p:nvPr/>
          </p:nvSpPr>
          <p:spPr bwMode="auto">
            <a:xfrm flipH="1">
              <a:off x="3288129" y="7013600"/>
              <a:ext cx="6699" cy="10716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Line 1928"/>
            <p:cNvSpPr>
              <a:spLocks noChangeShapeType="1"/>
            </p:cNvSpPr>
            <p:nvPr/>
          </p:nvSpPr>
          <p:spPr bwMode="auto">
            <a:xfrm>
              <a:off x="3294828" y="6964483"/>
              <a:ext cx="2233" cy="4911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Line 1929"/>
            <p:cNvSpPr>
              <a:spLocks noChangeShapeType="1"/>
            </p:cNvSpPr>
            <p:nvPr/>
          </p:nvSpPr>
          <p:spPr bwMode="auto">
            <a:xfrm flipH="1">
              <a:off x="3294828" y="6544752"/>
              <a:ext cx="6699" cy="41973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Line 1930"/>
            <p:cNvSpPr>
              <a:spLocks noChangeShapeType="1"/>
            </p:cNvSpPr>
            <p:nvPr/>
          </p:nvSpPr>
          <p:spPr bwMode="auto">
            <a:xfrm>
              <a:off x="3299293" y="6334887"/>
              <a:ext cx="2233" cy="20986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Line 1931"/>
            <p:cNvSpPr>
              <a:spLocks noChangeShapeType="1"/>
            </p:cNvSpPr>
            <p:nvPr/>
          </p:nvSpPr>
          <p:spPr bwMode="auto">
            <a:xfrm>
              <a:off x="3279199" y="6180837"/>
              <a:ext cx="20094" cy="15405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Line 1933"/>
            <p:cNvSpPr>
              <a:spLocks noChangeShapeType="1"/>
            </p:cNvSpPr>
            <p:nvPr/>
          </p:nvSpPr>
          <p:spPr bwMode="auto">
            <a:xfrm>
              <a:off x="3234547" y="5799062"/>
              <a:ext cx="44652" cy="38177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Line 1934"/>
            <p:cNvSpPr>
              <a:spLocks noChangeShapeType="1"/>
            </p:cNvSpPr>
            <p:nvPr/>
          </p:nvSpPr>
          <p:spPr bwMode="auto">
            <a:xfrm flipH="1">
              <a:off x="3207756" y="6176372"/>
              <a:ext cx="6699" cy="26121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Line 1935"/>
            <p:cNvSpPr>
              <a:spLocks noChangeShapeType="1"/>
            </p:cNvSpPr>
            <p:nvPr/>
          </p:nvSpPr>
          <p:spPr bwMode="auto">
            <a:xfrm flipH="1">
              <a:off x="3194360" y="6317027"/>
              <a:ext cx="11164" cy="24782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Line 1936"/>
            <p:cNvSpPr>
              <a:spLocks noChangeShapeType="1"/>
            </p:cNvSpPr>
            <p:nvPr/>
          </p:nvSpPr>
          <p:spPr bwMode="auto">
            <a:xfrm flipH="1">
              <a:off x="3187663" y="6437587"/>
              <a:ext cx="6699" cy="10716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Line 1937"/>
            <p:cNvSpPr>
              <a:spLocks noChangeShapeType="1"/>
            </p:cNvSpPr>
            <p:nvPr/>
          </p:nvSpPr>
          <p:spPr bwMode="auto">
            <a:xfrm flipH="1">
              <a:off x="3187663" y="6437587"/>
              <a:ext cx="6699" cy="6697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Line 1938"/>
            <p:cNvSpPr>
              <a:spLocks noChangeShapeType="1"/>
            </p:cNvSpPr>
            <p:nvPr/>
          </p:nvSpPr>
          <p:spPr bwMode="auto">
            <a:xfrm flipH="1">
              <a:off x="3194360" y="6317027"/>
              <a:ext cx="11164" cy="12056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Line 1939"/>
            <p:cNvSpPr>
              <a:spLocks noChangeShapeType="1"/>
            </p:cNvSpPr>
            <p:nvPr/>
          </p:nvSpPr>
          <p:spPr bwMode="auto">
            <a:xfrm flipH="1">
              <a:off x="3205524" y="6176372"/>
              <a:ext cx="8930" cy="14065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Line 1940"/>
            <p:cNvSpPr>
              <a:spLocks noChangeShapeType="1"/>
            </p:cNvSpPr>
            <p:nvPr/>
          </p:nvSpPr>
          <p:spPr bwMode="auto">
            <a:xfrm flipH="1">
              <a:off x="3214454" y="5799062"/>
              <a:ext cx="20094" cy="37731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Line 1941"/>
            <p:cNvSpPr>
              <a:spLocks noChangeShapeType="1"/>
            </p:cNvSpPr>
            <p:nvPr/>
          </p:nvSpPr>
          <p:spPr bwMode="auto">
            <a:xfrm>
              <a:off x="3225616" y="5671802"/>
              <a:ext cx="8930" cy="12725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Line 1942"/>
            <p:cNvSpPr>
              <a:spLocks noChangeShapeType="1"/>
            </p:cNvSpPr>
            <p:nvPr/>
          </p:nvSpPr>
          <p:spPr bwMode="auto">
            <a:xfrm flipH="1">
              <a:off x="3145243" y="6229954"/>
              <a:ext cx="20094" cy="26791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Line 1943"/>
            <p:cNvSpPr>
              <a:spLocks noChangeShapeType="1"/>
            </p:cNvSpPr>
            <p:nvPr/>
          </p:nvSpPr>
          <p:spPr bwMode="auto">
            <a:xfrm flipH="1">
              <a:off x="3147476" y="6229954"/>
              <a:ext cx="17861" cy="19200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Line 1944"/>
            <p:cNvSpPr>
              <a:spLocks noChangeShapeType="1"/>
            </p:cNvSpPr>
            <p:nvPr/>
          </p:nvSpPr>
          <p:spPr bwMode="auto">
            <a:xfrm flipH="1">
              <a:off x="3165337" y="6066975"/>
              <a:ext cx="13396" cy="16298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Line 1945"/>
            <p:cNvSpPr>
              <a:spLocks noChangeShapeType="1"/>
            </p:cNvSpPr>
            <p:nvPr/>
          </p:nvSpPr>
          <p:spPr bwMode="auto">
            <a:xfrm flipH="1">
              <a:off x="3134080" y="6223257"/>
              <a:ext cx="26791" cy="25228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Line 1946"/>
            <p:cNvSpPr>
              <a:spLocks noChangeShapeType="1"/>
            </p:cNvSpPr>
            <p:nvPr/>
          </p:nvSpPr>
          <p:spPr bwMode="auto">
            <a:xfrm flipH="1">
              <a:off x="3140777" y="6223257"/>
              <a:ext cx="20094" cy="16744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Line 1947"/>
            <p:cNvSpPr>
              <a:spLocks noChangeShapeType="1"/>
            </p:cNvSpPr>
            <p:nvPr/>
          </p:nvSpPr>
          <p:spPr bwMode="auto">
            <a:xfrm flipH="1">
              <a:off x="3160872" y="6149580"/>
              <a:ext cx="6699" cy="7367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Line 1948"/>
            <p:cNvSpPr>
              <a:spLocks noChangeShapeType="1"/>
            </p:cNvSpPr>
            <p:nvPr/>
          </p:nvSpPr>
          <p:spPr bwMode="auto">
            <a:xfrm flipH="1">
              <a:off x="3131847" y="6363911"/>
              <a:ext cx="6699" cy="5135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Line 1949"/>
            <p:cNvSpPr>
              <a:spLocks noChangeShapeType="1"/>
            </p:cNvSpPr>
            <p:nvPr/>
          </p:nvSpPr>
          <p:spPr bwMode="auto">
            <a:xfrm flipH="1">
              <a:off x="3093893" y="6363911"/>
              <a:ext cx="44652" cy="29916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Line 1950"/>
            <p:cNvSpPr>
              <a:spLocks noChangeShapeType="1"/>
            </p:cNvSpPr>
            <p:nvPr/>
          </p:nvSpPr>
          <p:spPr bwMode="auto">
            <a:xfrm flipH="1">
              <a:off x="3138545" y="6149580"/>
              <a:ext cx="29025" cy="21433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Line 1951"/>
            <p:cNvSpPr>
              <a:spLocks noChangeShapeType="1"/>
            </p:cNvSpPr>
            <p:nvPr/>
          </p:nvSpPr>
          <p:spPr bwMode="auto">
            <a:xfrm flipH="1">
              <a:off x="3167569" y="6066975"/>
              <a:ext cx="11164" cy="8260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Line 1952"/>
            <p:cNvSpPr>
              <a:spLocks noChangeShapeType="1"/>
            </p:cNvSpPr>
            <p:nvPr/>
          </p:nvSpPr>
          <p:spPr bwMode="auto">
            <a:xfrm flipH="1">
              <a:off x="3178732" y="5671802"/>
              <a:ext cx="46885" cy="39517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Line 1953"/>
            <p:cNvSpPr>
              <a:spLocks noChangeShapeType="1"/>
            </p:cNvSpPr>
            <p:nvPr/>
          </p:nvSpPr>
          <p:spPr bwMode="auto">
            <a:xfrm>
              <a:off x="3221151" y="5593662"/>
              <a:ext cx="4465" cy="7814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Line 1954"/>
            <p:cNvSpPr>
              <a:spLocks noChangeShapeType="1"/>
            </p:cNvSpPr>
            <p:nvPr/>
          </p:nvSpPr>
          <p:spPr bwMode="auto">
            <a:xfrm flipH="1">
              <a:off x="3107289" y="5593662"/>
              <a:ext cx="113864" cy="75015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Line 1955"/>
            <p:cNvSpPr>
              <a:spLocks noChangeShapeType="1"/>
            </p:cNvSpPr>
            <p:nvPr/>
          </p:nvSpPr>
          <p:spPr bwMode="auto">
            <a:xfrm>
              <a:off x="3218919" y="5499892"/>
              <a:ext cx="2233" cy="9376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Line 1956"/>
            <p:cNvSpPr>
              <a:spLocks noChangeShapeType="1"/>
            </p:cNvSpPr>
            <p:nvPr/>
          </p:nvSpPr>
          <p:spPr bwMode="auto">
            <a:xfrm flipH="1">
              <a:off x="3080498" y="6129488"/>
              <a:ext cx="26791" cy="18084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Line 1957"/>
            <p:cNvSpPr>
              <a:spLocks noChangeShapeType="1"/>
            </p:cNvSpPr>
            <p:nvPr/>
          </p:nvSpPr>
          <p:spPr bwMode="auto">
            <a:xfrm flipH="1">
              <a:off x="3084963" y="6129488"/>
              <a:ext cx="22326" cy="14735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Line 1958"/>
            <p:cNvSpPr>
              <a:spLocks noChangeShapeType="1"/>
            </p:cNvSpPr>
            <p:nvPr/>
          </p:nvSpPr>
          <p:spPr bwMode="auto">
            <a:xfrm flipH="1">
              <a:off x="3107289" y="5933018"/>
              <a:ext cx="31256" cy="19646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Line 1959"/>
            <p:cNvSpPr>
              <a:spLocks noChangeShapeType="1"/>
            </p:cNvSpPr>
            <p:nvPr/>
          </p:nvSpPr>
          <p:spPr bwMode="auto">
            <a:xfrm flipH="1">
              <a:off x="3058172" y="6270141"/>
              <a:ext cx="20094" cy="12502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Line 1960"/>
            <p:cNvSpPr>
              <a:spLocks noChangeShapeType="1"/>
            </p:cNvSpPr>
            <p:nvPr/>
          </p:nvSpPr>
          <p:spPr bwMode="auto">
            <a:xfrm flipH="1">
              <a:off x="3060404" y="6270141"/>
              <a:ext cx="17861" cy="9823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Line 1961"/>
            <p:cNvSpPr>
              <a:spLocks noChangeShapeType="1"/>
            </p:cNvSpPr>
            <p:nvPr/>
          </p:nvSpPr>
          <p:spPr bwMode="auto">
            <a:xfrm flipH="1">
              <a:off x="3078264" y="5933018"/>
              <a:ext cx="60281" cy="33712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Line 1962"/>
            <p:cNvSpPr>
              <a:spLocks noChangeShapeType="1"/>
            </p:cNvSpPr>
            <p:nvPr/>
          </p:nvSpPr>
          <p:spPr bwMode="auto">
            <a:xfrm flipH="1">
              <a:off x="3138545" y="5680733"/>
              <a:ext cx="40187" cy="25228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Line 1963"/>
            <p:cNvSpPr>
              <a:spLocks noChangeShapeType="1"/>
            </p:cNvSpPr>
            <p:nvPr/>
          </p:nvSpPr>
          <p:spPr bwMode="auto">
            <a:xfrm flipH="1">
              <a:off x="3031380" y="5680733"/>
              <a:ext cx="147352" cy="77025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Line 1964"/>
            <p:cNvSpPr>
              <a:spLocks noChangeShapeType="1"/>
            </p:cNvSpPr>
            <p:nvPr/>
          </p:nvSpPr>
          <p:spPr bwMode="auto">
            <a:xfrm flipH="1">
              <a:off x="3178732" y="5607058"/>
              <a:ext cx="13396" cy="7367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Line 1965"/>
            <p:cNvSpPr>
              <a:spLocks noChangeShapeType="1"/>
            </p:cNvSpPr>
            <p:nvPr/>
          </p:nvSpPr>
          <p:spPr bwMode="auto">
            <a:xfrm flipH="1">
              <a:off x="3058172" y="5732084"/>
              <a:ext cx="107165" cy="52466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Line 1966"/>
            <p:cNvSpPr>
              <a:spLocks noChangeShapeType="1"/>
            </p:cNvSpPr>
            <p:nvPr/>
          </p:nvSpPr>
          <p:spPr bwMode="auto">
            <a:xfrm flipH="1">
              <a:off x="3044776" y="5732084"/>
              <a:ext cx="120561" cy="58271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Line 1967"/>
            <p:cNvSpPr>
              <a:spLocks noChangeShapeType="1"/>
            </p:cNvSpPr>
            <p:nvPr/>
          </p:nvSpPr>
          <p:spPr bwMode="auto">
            <a:xfrm flipH="1">
              <a:off x="3165337" y="5607058"/>
              <a:ext cx="26791" cy="12502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Line 1968"/>
            <p:cNvSpPr>
              <a:spLocks noChangeShapeType="1"/>
            </p:cNvSpPr>
            <p:nvPr/>
          </p:nvSpPr>
          <p:spPr bwMode="auto">
            <a:xfrm flipH="1">
              <a:off x="3192128" y="5564637"/>
              <a:ext cx="6699" cy="4242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Line 1969"/>
            <p:cNvSpPr>
              <a:spLocks noChangeShapeType="1"/>
            </p:cNvSpPr>
            <p:nvPr/>
          </p:nvSpPr>
          <p:spPr bwMode="auto">
            <a:xfrm>
              <a:off x="3071567" y="6107161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Line 1970"/>
            <p:cNvSpPr>
              <a:spLocks noChangeShapeType="1"/>
            </p:cNvSpPr>
            <p:nvPr/>
          </p:nvSpPr>
          <p:spPr bwMode="auto">
            <a:xfrm>
              <a:off x="3071567" y="6107161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Line 1971"/>
            <p:cNvSpPr>
              <a:spLocks noChangeShapeType="1"/>
            </p:cNvSpPr>
            <p:nvPr/>
          </p:nvSpPr>
          <p:spPr bwMode="auto">
            <a:xfrm flipH="1">
              <a:off x="3071567" y="5604824"/>
              <a:ext cx="109398" cy="50233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Line 1972"/>
            <p:cNvSpPr>
              <a:spLocks noChangeShapeType="1"/>
            </p:cNvSpPr>
            <p:nvPr/>
          </p:nvSpPr>
          <p:spPr bwMode="auto">
            <a:xfrm flipH="1">
              <a:off x="3031380" y="6149580"/>
              <a:ext cx="2233" cy="2009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Line 1973"/>
            <p:cNvSpPr>
              <a:spLocks noChangeShapeType="1"/>
            </p:cNvSpPr>
            <p:nvPr/>
          </p:nvSpPr>
          <p:spPr bwMode="auto">
            <a:xfrm flipH="1">
              <a:off x="3031380" y="6149580"/>
              <a:ext cx="2233" cy="1786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Line 1974"/>
            <p:cNvSpPr>
              <a:spLocks noChangeShapeType="1"/>
            </p:cNvSpPr>
            <p:nvPr/>
          </p:nvSpPr>
          <p:spPr bwMode="auto">
            <a:xfrm flipH="1">
              <a:off x="3033612" y="6113859"/>
              <a:ext cx="6699" cy="3572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Line 1975"/>
            <p:cNvSpPr>
              <a:spLocks noChangeShapeType="1"/>
            </p:cNvSpPr>
            <p:nvPr/>
          </p:nvSpPr>
          <p:spPr bwMode="auto">
            <a:xfrm flipH="1">
              <a:off x="3031380" y="6113859"/>
              <a:ext cx="8930" cy="3349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Line 1976"/>
            <p:cNvSpPr>
              <a:spLocks noChangeShapeType="1"/>
            </p:cNvSpPr>
            <p:nvPr/>
          </p:nvSpPr>
          <p:spPr bwMode="auto">
            <a:xfrm flipH="1">
              <a:off x="3040311" y="6002228"/>
              <a:ext cx="26791" cy="11163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Line 1977"/>
            <p:cNvSpPr>
              <a:spLocks noChangeShapeType="1"/>
            </p:cNvSpPr>
            <p:nvPr/>
          </p:nvSpPr>
          <p:spPr bwMode="auto">
            <a:xfrm flipH="1">
              <a:off x="3044776" y="6066975"/>
              <a:ext cx="2233" cy="893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Line 1978"/>
            <p:cNvSpPr>
              <a:spLocks noChangeShapeType="1"/>
            </p:cNvSpPr>
            <p:nvPr/>
          </p:nvSpPr>
          <p:spPr bwMode="auto">
            <a:xfrm flipH="1">
              <a:off x="3040311" y="6075905"/>
              <a:ext cx="4465" cy="1116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Line 1979"/>
            <p:cNvSpPr>
              <a:spLocks noChangeShapeType="1"/>
            </p:cNvSpPr>
            <p:nvPr/>
          </p:nvSpPr>
          <p:spPr bwMode="auto">
            <a:xfrm flipH="1">
              <a:off x="3040311" y="6075905"/>
              <a:ext cx="4465" cy="669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Line 1980"/>
            <p:cNvSpPr>
              <a:spLocks noChangeShapeType="1"/>
            </p:cNvSpPr>
            <p:nvPr/>
          </p:nvSpPr>
          <p:spPr bwMode="auto">
            <a:xfrm flipH="1">
              <a:off x="3044776" y="6066975"/>
              <a:ext cx="2233" cy="893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Line 1981"/>
            <p:cNvSpPr>
              <a:spLocks noChangeShapeType="1"/>
            </p:cNvSpPr>
            <p:nvPr/>
          </p:nvSpPr>
          <p:spPr bwMode="auto">
            <a:xfrm flipH="1">
              <a:off x="3047008" y="6002228"/>
              <a:ext cx="20094" cy="6474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Line 1982"/>
            <p:cNvSpPr>
              <a:spLocks noChangeShapeType="1"/>
            </p:cNvSpPr>
            <p:nvPr/>
          </p:nvSpPr>
          <p:spPr bwMode="auto">
            <a:xfrm flipH="1">
              <a:off x="3067102" y="5745479"/>
              <a:ext cx="71443" cy="25675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Line 1983"/>
            <p:cNvSpPr>
              <a:spLocks noChangeShapeType="1"/>
            </p:cNvSpPr>
            <p:nvPr/>
          </p:nvSpPr>
          <p:spPr bwMode="auto">
            <a:xfrm flipH="1">
              <a:off x="2984495" y="5745479"/>
              <a:ext cx="154051" cy="47554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Line 1984"/>
            <p:cNvSpPr>
              <a:spLocks noChangeShapeType="1"/>
            </p:cNvSpPr>
            <p:nvPr/>
          </p:nvSpPr>
          <p:spPr bwMode="auto">
            <a:xfrm flipH="1">
              <a:off x="3138545" y="5645011"/>
              <a:ext cx="26791" cy="10046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Line 1985"/>
            <p:cNvSpPr>
              <a:spLocks noChangeShapeType="1"/>
            </p:cNvSpPr>
            <p:nvPr/>
          </p:nvSpPr>
          <p:spPr bwMode="auto">
            <a:xfrm flipH="1">
              <a:off x="2993425" y="5859341"/>
              <a:ext cx="93769" cy="28354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Line 1986"/>
            <p:cNvSpPr>
              <a:spLocks noChangeShapeType="1"/>
            </p:cNvSpPr>
            <p:nvPr/>
          </p:nvSpPr>
          <p:spPr bwMode="auto">
            <a:xfrm flipH="1">
              <a:off x="2991193" y="5859341"/>
              <a:ext cx="96003" cy="28130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Line 1987"/>
            <p:cNvSpPr>
              <a:spLocks noChangeShapeType="1"/>
            </p:cNvSpPr>
            <p:nvPr/>
          </p:nvSpPr>
          <p:spPr bwMode="auto">
            <a:xfrm flipH="1">
              <a:off x="3087195" y="5674036"/>
              <a:ext cx="64746" cy="18530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Line 1988"/>
            <p:cNvSpPr>
              <a:spLocks noChangeShapeType="1"/>
            </p:cNvSpPr>
            <p:nvPr/>
          </p:nvSpPr>
          <p:spPr bwMode="auto">
            <a:xfrm flipH="1">
              <a:off x="2933146" y="6241118"/>
              <a:ext cx="4465" cy="669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Line 1989"/>
            <p:cNvSpPr>
              <a:spLocks noChangeShapeType="1"/>
            </p:cNvSpPr>
            <p:nvPr/>
          </p:nvSpPr>
          <p:spPr bwMode="auto">
            <a:xfrm flipH="1">
              <a:off x="2933146" y="6241118"/>
              <a:ext cx="4465" cy="669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Line 1990"/>
            <p:cNvSpPr>
              <a:spLocks noChangeShapeType="1"/>
            </p:cNvSpPr>
            <p:nvPr/>
          </p:nvSpPr>
          <p:spPr bwMode="auto">
            <a:xfrm flipH="1">
              <a:off x="2937611" y="6227722"/>
              <a:ext cx="2233" cy="1339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Line 1991"/>
            <p:cNvSpPr>
              <a:spLocks noChangeShapeType="1"/>
            </p:cNvSpPr>
            <p:nvPr/>
          </p:nvSpPr>
          <p:spPr bwMode="auto">
            <a:xfrm flipH="1">
              <a:off x="2937611" y="6227722"/>
              <a:ext cx="2233" cy="893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Line 1992"/>
            <p:cNvSpPr>
              <a:spLocks noChangeShapeType="1"/>
            </p:cNvSpPr>
            <p:nvPr/>
          </p:nvSpPr>
          <p:spPr bwMode="auto">
            <a:xfrm>
              <a:off x="2939843" y="6223257"/>
              <a:ext cx="2233" cy="446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Line 1993"/>
            <p:cNvSpPr>
              <a:spLocks noChangeShapeType="1"/>
            </p:cNvSpPr>
            <p:nvPr/>
          </p:nvSpPr>
          <p:spPr bwMode="auto">
            <a:xfrm>
              <a:off x="2939843" y="6223257"/>
              <a:ext cx="2233" cy="446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Line 1994"/>
            <p:cNvSpPr>
              <a:spLocks noChangeShapeType="1"/>
            </p:cNvSpPr>
            <p:nvPr/>
          </p:nvSpPr>
          <p:spPr bwMode="auto">
            <a:xfrm flipH="1">
              <a:off x="2939843" y="5705292"/>
              <a:ext cx="198703" cy="51796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Line 1995"/>
            <p:cNvSpPr>
              <a:spLocks noChangeShapeType="1"/>
            </p:cNvSpPr>
            <p:nvPr/>
          </p:nvSpPr>
          <p:spPr bwMode="auto">
            <a:xfrm flipH="1">
              <a:off x="2886260" y="6200931"/>
              <a:ext cx="31256" cy="7367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Line 1996"/>
            <p:cNvSpPr>
              <a:spLocks noChangeShapeType="1"/>
            </p:cNvSpPr>
            <p:nvPr/>
          </p:nvSpPr>
          <p:spPr bwMode="auto">
            <a:xfrm flipH="1">
              <a:off x="2879563" y="6200931"/>
              <a:ext cx="37955" cy="8707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Line 1997"/>
            <p:cNvSpPr>
              <a:spLocks noChangeShapeType="1"/>
            </p:cNvSpPr>
            <p:nvPr/>
          </p:nvSpPr>
          <p:spPr bwMode="auto">
            <a:xfrm flipH="1">
              <a:off x="2917517" y="6006693"/>
              <a:ext cx="80374" cy="19423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Line 1998"/>
            <p:cNvSpPr>
              <a:spLocks noChangeShapeType="1"/>
            </p:cNvSpPr>
            <p:nvPr/>
          </p:nvSpPr>
          <p:spPr bwMode="auto">
            <a:xfrm flipH="1">
              <a:off x="2933146" y="6006693"/>
              <a:ext cx="64746" cy="14065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Line 1999"/>
            <p:cNvSpPr>
              <a:spLocks noChangeShapeType="1"/>
            </p:cNvSpPr>
            <p:nvPr/>
          </p:nvSpPr>
          <p:spPr bwMode="auto">
            <a:xfrm flipH="1">
              <a:off x="2997891" y="5959809"/>
              <a:ext cx="20094" cy="4688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Line 2000"/>
            <p:cNvSpPr>
              <a:spLocks noChangeShapeType="1"/>
            </p:cNvSpPr>
            <p:nvPr/>
          </p:nvSpPr>
          <p:spPr bwMode="auto">
            <a:xfrm flipH="1">
              <a:off x="2919750" y="6102696"/>
              <a:ext cx="31256" cy="6697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Line 2001"/>
            <p:cNvSpPr>
              <a:spLocks noChangeShapeType="1"/>
            </p:cNvSpPr>
            <p:nvPr/>
          </p:nvSpPr>
          <p:spPr bwMode="auto">
            <a:xfrm flipH="1">
              <a:off x="2919750" y="6102696"/>
              <a:ext cx="31256" cy="6474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Line 2002"/>
            <p:cNvSpPr>
              <a:spLocks noChangeShapeType="1"/>
            </p:cNvSpPr>
            <p:nvPr/>
          </p:nvSpPr>
          <p:spPr bwMode="auto">
            <a:xfrm flipH="1">
              <a:off x="2951007" y="5959809"/>
              <a:ext cx="66978" cy="14288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Line 2003"/>
            <p:cNvSpPr>
              <a:spLocks noChangeShapeType="1"/>
            </p:cNvSpPr>
            <p:nvPr/>
          </p:nvSpPr>
          <p:spPr bwMode="auto">
            <a:xfrm flipH="1">
              <a:off x="3017985" y="5834783"/>
              <a:ext cx="55816" cy="12502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Line 2004"/>
            <p:cNvSpPr>
              <a:spLocks noChangeShapeType="1"/>
            </p:cNvSpPr>
            <p:nvPr/>
          </p:nvSpPr>
          <p:spPr bwMode="auto">
            <a:xfrm flipH="1">
              <a:off x="2879563" y="6029020"/>
              <a:ext cx="91538" cy="18753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" name="Line 2005"/>
            <p:cNvSpPr>
              <a:spLocks noChangeShapeType="1"/>
            </p:cNvSpPr>
            <p:nvPr/>
          </p:nvSpPr>
          <p:spPr bwMode="auto">
            <a:xfrm flipH="1">
              <a:off x="2877330" y="6136185"/>
              <a:ext cx="35722" cy="7814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Line 2006"/>
            <p:cNvSpPr>
              <a:spLocks noChangeShapeType="1"/>
            </p:cNvSpPr>
            <p:nvPr/>
          </p:nvSpPr>
          <p:spPr bwMode="auto">
            <a:xfrm flipH="1">
              <a:off x="2859469" y="6136185"/>
              <a:ext cx="53583" cy="10046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Line 2007"/>
            <p:cNvSpPr>
              <a:spLocks noChangeShapeType="1"/>
            </p:cNvSpPr>
            <p:nvPr/>
          </p:nvSpPr>
          <p:spPr bwMode="auto">
            <a:xfrm flipH="1">
              <a:off x="2913051" y="6107161"/>
              <a:ext cx="17861" cy="2902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" name="Line 2008"/>
            <p:cNvSpPr>
              <a:spLocks noChangeShapeType="1"/>
            </p:cNvSpPr>
            <p:nvPr/>
          </p:nvSpPr>
          <p:spPr bwMode="auto">
            <a:xfrm flipH="1">
              <a:off x="2852772" y="6147348"/>
              <a:ext cx="58048" cy="10716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" name="Line 2009"/>
            <p:cNvSpPr>
              <a:spLocks noChangeShapeType="1"/>
            </p:cNvSpPr>
            <p:nvPr/>
          </p:nvSpPr>
          <p:spPr bwMode="auto">
            <a:xfrm flipH="1">
              <a:off x="2825981" y="6154046"/>
              <a:ext cx="80374" cy="14288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Line 2010"/>
            <p:cNvSpPr>
              <a:spLocks noChangeShapeType="1"/>
            </p:cNvSpPr>
            <p:nvPr/>
          </p:nvSpPr>
          <p:spPr bwMode="auto">
            <a:xfrm flipH="1">
              <a:off x="2852772" y="6227722"/>
              <a:ext cx="11164" cy="1562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Line 2011"/>
            <p:cNvSpPr>
              <a:spLocks noChangeShapeType="1"/>
            </p:cNvSpPr>
            <p:nvPr/>
          </p:nvSpPr>
          <p:spPr bwMode="auto">
            <a:xfrm flipH="1">
              <a:off x="2843841" y="6227722"/>
              <a:ext cx="20094" cy="3349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" name="Line 2012"/>
            <p:cNvSpPr>
              <a:spLocks noChangeShapeType="1"/>
            </p:cNvSpPr>
            <p:nvPr/>
          </p:nvSpPr>
          <p:spPr bwMode="auto">
            <a:xfrm flipH="1">
              <a:off x="2863934" y="6154046"/>
              <a:ext cx="42420" cy="7367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Line 2013"/>
            <p:cNvSpPr>
              <a:spLocks noChangeShapeType="1"/>
            </p:cNvSpPr>
            <p:nvPr/>
          </p:nvSpPr>
          <p:spPr bwMode="auto">
            <a:xfrm flipH="1">
              <a:off x="2906354" y="6147348"/>
              <a:ext cx="4465" cy="669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Line 2014"/>
            <p:cNvSpPr>
              <a:spLocks noChangeShapeType="1"/>
            </p:cNvSpPr>
            <p:nvPr/>
          </p:nvSpPr>
          <p:spPr bwMode="auto">
            <a:xfrm flipH="1">
              <a:off x="2910820" y="6107161"/>
              <a:ext cx="20094" cy="4018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Line 2015"/>
            <p:cNvSpPr>
              <a:spLocks noChangeShapeType="1"/>
            </p:cNvSpPr>
            <p:nvPr/>
          </p:nvSpPr>
          <p:spPr bwMode="auto">
            <a:xfrm flipH="1">
              <a:off x="2930912" y="6029020"/>
              <a:ext cx="40187" cy="7814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Line 2016"/>
            <p:cNvSpPr>
              <a:spLocks noChangeShapeType="1"/>
            </p:cNvSpPr>
            <p:nvPr/>
          </p:nvSpPr>
          <p:spPr bwMode="auto">
            <a:xfrm flipH="1">
              <a:off x="2971099" y="5834783"/>
              <a:ext cx="102700" cy="19423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" name="Line 2017"/>
            <p:cNvSpPr>
              <a:spLocks noChangeShapeType="1"/>
            </p:cNvSpPr>
            <p:nvPr/>
          </p:nvSpPr>
          <p:spPr bwMode="auto">
            <a:xfrm flipH="1">
              <a:off x="3073799" y="5705292"/>
              <a:ext cx="64746" cy="12949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" name="Line 2018"/>
            <p:cNvSpPr>
              <a:spLocks noChangeShapeType="1"/>
            </p:cNvSpPr>
            <p:nvPr/>
          </p:nvSpPr>
          <p:spPr bwMode="auto">
            <a:xfrm flipH="1">
              <a:off x="3138545" y="5674036"/>
              <a:ext cx="13396" cy="3125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Line 2019"/>
            <p:cNvSpPr>
              <a:spLocks noChangeShapeType="1"/>
            </p:cNvSpPr>
            <p:nvPr/>
          </p:nvSpPr>
          <p:spPr bwMode="auto">
            <a:xfrm flipH="1">
              <a:off x="3151941" y="5645011"/>
              <a:ext cx="13396" cy="2902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" name="Line 2020"/>
            <p:cNvSpPr>
              <a:spLocks noChangeShapeType="1"/>
            </p:cNvSpPr>
            <p:nvPr/>
          </p:nvSpPr>
          <p:spPr bwMode="auto">
            <a:xfrm flipH="1">
              <a:off x="3165337" y="5604824"/>
              <a:ext cx="15629" cy="4018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" name="Line 2021"/>
            <p:cNvSpPr>
              <a:spLocks noChangeShapeType="1"/>
            </p:cNvSpPr>
            <p:nvPr/>
          </p:nvSpPr>
          <p:spPr bwMode="auto">
            <a:xfrm flipH="1">
              <a:off x="3180964" y="5564637"/>
              <a:ext cx="17861" cy="4018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Line 2022"/>
            <p:cNvSpPr>
              <a:spLocks noChangeShapeType="1"/>
            </p:cNvSpPr>
            <p:nvPr/>
          </p:nvSpPr>
          <p:spPr bwMode="auto">
            <a:xfrm flipH="1">
              <a:off x="3198825" y="5499892"/>
              <a:ext cx="20094" cy="6474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" name="Line 2023"/>
            <p:cNvSpPr>
              <a:spLocks noChangeShapeType="1"/>
            </p:cNvSpPr>
            <p:nvPr/>
          </p:nvSpPr>
          <p:spPr bwMode="auto">
            <a:xfrm flipH="1">
              <a:off x="3218919" y="5423984"/>
              <a:ext cx="8930" cy="7590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" name="Line 2024"/>
            <p:cNvSpPr>
              <a:spLocks noChangeShapeType="1"/>
            </p:cNvSpPr>
            <p:nvPr/>
          </p:nvSpPr>
          <p:spPr bwMode="auto">
            <a:xfrm flipH="1">
              <a:off x="2884028" y="5593662"/>
              <a:ext cx="241122" cy="43535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Line 2025"/>
            <p:cNvSpPr>
              <a:spLocks noChangeShapeType="1"/>
            </p:cNvSpPr>
            <p:nvPr/>
          </p:nvSpPr>
          <p:spPr bwMode="auto">
            <a:xfrm flipH="1">
              <a:off x="2745607" y="5685198"/>
              <a:ext cx="325961" cy="56931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" name="Line 2026"/>
            <p:cNvSpPr>
              <a:spLocks noChangeShapeType="1"/>
            </p:cNvSpPr>
            <p:nvPr/>
          </p:nvSpPr>
          <p:spPr bwMode="auto">
            <a:xfrm flipH="1">
              <a:off x="2725513" y="6209861"/>
              <a:ext cx="20094" cy="3795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" name="Line 2027"/>
            <p:cNvSpPr>
              <a:spLocks noChangeShapeType="1"/>
            </p:cNvSpPr>
            <p:nvPr/>
          </p:nvSpPr>
          <p:spPr bwMode="auto">
            <a:xfrm flipH="1">
              <a:off x="2712117" y="6209861"/>
              <a:ext cx="33490" cy="6028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Line 2028"/>
            <p:cNvSpPr>
              <a:spLocks noChangeShapeType="1"/>
            </p:cNvSpPr>
            <p:nvPr/>
          </p:nvSpPr>
          <p:spPr bwMode="auto">
            <a:xfrm flipH="1">
              <a:off x="2745607" y="6194232"/>
              <a:ext cx="11164" cy="1562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" name="Line 2029"/>
            <p:cNvSpPr>
              <a:spLocks noChangeShapeType="1"/>
            </p:cNvSpPr>
            <p:nvPr/>
          </p:nvSpPr>
          <p:spPr bwMode="auto">
            <a:xfrm flipH="1">
              <a:off x="2723281" y="6236653"/>
              <a:ext cx="6699" cy="1339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Line 2030"/>
            <p:cNvSpPr>
              <a:spLocks noChangeShapeType="1"/>
            </p:cNvSpPr>
            <p:nvPr/>
          </p:nvSpPr>
          <p:spPr bwMode="auto">
            <a:xfrm flipH="1">
              <a:off x="2718815" y="6243350"/>
              <a:ext cx="6699" cy="1116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Line 2031"/>
            <p:cNvSpPr>
              <a:spLocks noChangeShapeType="1"/>
            </p:cNvSpPr>
            <p:nvPr/>
          </p:nvSpPr>
          <p:spPr bwMode="auto">
            <a:xfrm flipH="1">
              <a:off x="2703186" y="6243350"/>
              <a:ext cx="22326" cy="3349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" name="Line 2032"/>
            <p:cNvSpPr>
              <a:spLocks noChangeShapeType="1"/>
            </p:cNvSpPr>
            <p:nvPr/>
          </p:nvSpPr>
          <p:spPr bwMode="auto">
            <a:xfrm flipH="1">
              <a:off x="2725513" y="6236653"/>
              <a:ext cx="4465" cy="669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" name="Line 2033"/>
            <p:cNvSpPr>
              <a:spLocks noChangeShapeType="1"/>
            </p:cNvSpPr>
            <p:nvPr/>
          </p:nvSpPr>
          <p:spPr bwMode="auto">
            <a:xfrm flipH="1">
              <a:off x="2729978" y="6194232"/>
              <a:ext cx="26791" cy="4242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Line 2034"/>
            <p:cNvSpPr>
              <a:spLocks noChangeShapeType="1"/>
            </p:cNvSpPr>
            <p:nvPr/>
          </p:nvSpPr>
          <p:spPr bwMode="auto">
            <a:xfrm flipH="1">
              <a:off x="2756769" y="5685198"/>
              <a:ext cx="314798" cy="50903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" name="Line 2035"/>
            <p:cNvSpPr>
              <a:spLocks noChangeShapeType="1"/>
            </p:cNvSpPr>
            <p:nvPr/>
          </p:nvSpPr>
          <p:spPr bwMode="auto">
            <a:xfrm flipH="1">
              <a:off x="3071567" y="5593662"/>
              <a:ext cx="53583" cy="9153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" name="Line 2036"/>
            <p:cNvSpPr>
              <a:spLocks noChangeShapeType="1"/>
            </p:cNvSpPr>
            <p:nvPr/>
          </p:nvSpPr>
          <p:spPr bwMode="auto">
            <a:xfrm flipH="1">
              <a:off x="3125150" y="5423984"/>
              <a:ext cx="102700" cy="16967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Line 2037"/>
            <p:cNvSpPr>
              <a:spLocks noChangeShapeType="1"/>
            </p:cNvSpPr>
            <p:nvPr/>
          </p:nvSpPr>
          <p:spPr bwMode="auto">
            <a:xfrm flipH="1">
              <a:off x="3227850" y="5229746"/>
              <a:ext cx="37955" cy="19423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" name="Line 2038"/>
            <p:cNvSpPr>
              <a:spLocks noChangeShapeType="1"/>
            </p:cNvSpPr>
            <p:nvPr/>
          </p:nvSpPr>
          <p:spPr bwMode="auto">
            <a:xfrm>
              <a:off x="2877330" y="5841481"/>
              <a:ext cx="2233" cy="446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" name="Line 2039"/>
            <p:cNvSpPr>
              <a:spLocks noChangeShapeType="1"/>
            </p:cNvSpPr>
            <p:nvPr/>
          </p:nvSpPr>
          <p:spPr bwMode="auto">
            <a:xfrm>
              <a:off x="2877330" y="5841481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Line 2040"/>
            <p:cNvSpPr>
              <a:spLocks noChangeShapeType="1"/>
            </p:cNvSpPr>
            <p:nvPr/>
          </p:nvSpPr>
          <p:spPr bwMode="auto">
            <a:xfrm flipH="1">
              <a:off x="2877330" y="5269933"/>
              <a:ext cx="361682" cy="57154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Line 2041"/>
            <p:cNvSpPr>
              <a:spLocks noChangeShapeType="1"/>
            </p:cNvSpPr>
            <p:nvPr/>
          </p:nvSpPr>
          <p:spPr bwMode="auto">
            <a:xfrm flipH="1">
              <a:off x="2933146" y="5370401"/>
              <a:ext cx="238890" cy="36168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" name="Line 2042"/>
            <p:cNvSpPr>
              <a:spLocks noChangeShapeType="1"/>
            </p:cNvSpPr>
            <p:nvPr/>
          </p:nvSpPr>
          <p:spPr bwMode="auto">
            <a:xfrm flipH="1">
              <a:off x="2783560" y="5511055"/>
              <a:ext cx="290239" cy="43535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Line 2043"/>
            <p:cNvSpPr>
              <a:spLocks noChangeShapeType="1"/>
            </p:cNvSpPr>
            <p:nvPr/>
          </p:nvSpPr>
          <p:spPr bwMode="auto">
            <a:xfrm flipH="1">
              <a:off x="2837143" y="5834783"/>
              <a:ext cx="8930" cy="1786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" name="Line 2044"/>
            <p:cNvSpPr>
              <a:spLocks noChangeShapeType="1"/>
            </p:cNvSpPr>
            <p:nvPr/>
          </p:nvSpPr>
          <p:spPr bwMode="auto">
            <a:xfrm flipH="1">
              <a:off x="2832678" y="5834783"/>
              <a:ext cx="13396" cy="1786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" name="Line 2045"/>
            <p:cNvSpPr>
              <a:spLocks noChangeShapeType="1"/>
            </p:cNvSpPr>
            <p:nvPr/>
          </p:nvSpPr>
          <p:spPr bwMode="auto">
            <a:xfrm flipH="1">
              <a:off x="2846073" y="5511055"/>
              <a:ext cx="227726" cy="32372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Line 2046"/>
            <p:cNvSpPr>
              <a:spLocks noChangeShapeType="1"/>
            </p:cNvSpPr>
            <p:nvPr/>
          </p:nvSpPr>
          <p:spPr bwMode="auto">
            <a:xfrm flipH="1">
              <a:off x="3073799" y="5370401"/>
              <a:ext cx="98235" cy="14065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" name="Line 2047"/>
            <p:cNvSpPr>
              <a:spLocks noChangeShapeType="1"/>
            </p:cNvSpPr>
            <p:nvPr/>
          </p:nvSpPr>
          <p:spPr bwMode="auto">
            <a:xfrm flipH="1">
              <a:off x="3172034" y="5269933"/>
              <a:ext cx="66978" cy="10046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" name="Line 2048"/>
            <p:cNvSpPr>
              <a:spLocks noChangeShapeType="1"/>
            </p:cNvSpPr>
            <p:nvPr/>
          </p:nvSpPr>
          <p:spPr bwMode="auto">
            <a:xfrm flipH="1">
              <a:off x="3239012" y="5229746"/>
              <a:ext cx="26791" cy="4018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Line 2049"/>
            <p:cNvSpPr>
              <a:spLocks noChangeShapeType="1"/>
            </p:cNvSpPr>
            <p:nvPr/>
          </p:nvSpPr>
          <p:spPr bwMode="auto">
            <a:xfrm flipH="1">
              <a:off x="3265803" y="5189559"/>
              <a:ext cx="8930" cy="4018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" name="Line 2050"/>
            <p:cNvSpPr>
              <a:spLocks noChangeShapeType="1"/>
            </p:cNvSpPr>
            <p:nvPr/>
          </p:nvSpPr>
          <p:spPr bwMode="auto">
            <a:xfrm flipH="1">
              <a:off x="2752304" y="5888366"/>
              <a:ext cx="4465" cy="669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" name="Line 2051"/>
            <p:cNvSpPr>
              <a:spLocks noChangeShapeType="1"/>
            </p:cNvSpPr>
            <p:nvPr/>
          </p:nvSpPr>
          <p:spPr bwMode="auto">
            <a:xfrm flipH="1">
              <a:off x="2752304" y="5888366"/>
              <a:ext cx="4465" cy="446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Line 2052"/>
            <p:cNvSpPr>
              <a:spLocks noChangeShapeType="1"/>
            </p:cNvSpPr>
            <p:nvPr/>
          </p:nvSpPr>
          <p:spPr bwMode="auto">
            <a:xfrm flipH="1">
              <a:off x="2756769" y="5671802"/>
              <a:ext cx="154051" cy="21656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" name="Line 2053"/>
            <p:cNvSpPr>
              <a:spLocks noChangeShapeType="1"/>
            </p:cNvSpPr>
            <p:nvPr/>
          </p:nvSpPr>
          <p:spPr bwMode="auto">
            <a:xfrm>
              <a:off x="2716582" y="5933018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" name="Line 2054"/>
            <p:cNvSpPr>
              <a:spLocks noChangeShapeType="1"/>
            </p:cNvSpPr>
            <p:nvPr/>
          </p:nvSpPr>
          <p:spPr bwMode="auto">
            <a:xfrm flipH="1">
              <a:off x="2712117" y="5933018"/>
              <a:ext cx="4465" cy="669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" name="Line 2055"/>
            <p:cNvSpPr>
              <a:spLocks noChangeShapeType="1"/>
            </p:cNvSpPr>
            <p:nvPr/>
          </p:nvSpPr>
          <p:spPr bwMode="auto">
            <a:xfrm flipH="1">
              <a:off x="2716582" y="5671802"/>
              <a:ext cx="194237" cy="26121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" name="Line 2056"/>
            <p:cNvSpPr>
              <a:spLocks noChangeShapeType="1"/>
            </p:cNvSpPr>
            <p:nvPr/>
          </p:nvSpPr>
          <p:spPr bwMode="auto">
            <a:xfrm flipH="1">
              <a:off x="2910820" y="5627150"/>
              <a:ext cx="33490" cy="4465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" name="Line 2057"/>
            <p:cNvSpPr>
              <a:spLocks noChangeShapeType="1"/>
            </p:cNvSpPr>
            <p:nvPr/>
          </p:nvSpPr>
          <p:spPr bwMode="auto">
            <a:xfrm flipH="1">
              <a:off x="2676395" y="5627150"/>
              <a:ext cx="267913" cy="34605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" name="Line 2058"/>
            <p:cNvSpPr>
              <a:spLocks noChangeShapeType="1"/>
            </p:cNvSpPr>
            <p:nvPr/>
          </p:nvSpPr>
          <p:spPr bwMode="auto">
            <a:xfrm flipH="1">
              <a:off x="2944308" y="5477566"/>
              <a:ext cx="109398" cy="14958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" name="Line 2059"/>
            <p:cNvSpPr>
              <a:spLocks noChangeShapeType="1"/>
            </p:cNvSpPr>
            <p:nvPr/>
          </p:nvSpPr>
          <p:spPr bwMode="auto">
            <a:xfrm flipH="1">
              <a:off x="2629511" y="5647244"/>
              <a:ext cx="288007" cy="36168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Line 2060"/>
            <p:cNvSpPr>
              <a:spLocks noChangeShapeType="1"/>
            </p:cNvSpPr>
            <p:nvPr/>
          </p:nvSpPr>
          <p:spPr bwMode="auto">
            <a:xfrm flipH="1">
              <a:off x="2636208" y="5845946"/>
              <a:ext cx="120561" cy="14958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" name="Line 2061"/>
            <p:cNvSpPr>
              <a:spLocks noChangeShapeType="1"/>
            </p:cNvSpPr>
            <p:nvPr/>
          </p:nvSpPr>
          <p:spPr bwMode="auto">
            <a:xfrm flipH="1">
              <a:off x="2629511" y="5845946"/>
              <a:ext cx="127259" cy="15405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Line 2062"/>
            <p:cNvSpPr>
              <a:spLocks noChangeShapeType="1"/>
            </p:cNvSpPr>
            <p:nvPr/>
          </p:nvSpPr>
          <p:spPr bwMode="auto">
            <a:xfrm flipH="1">
              <a:off x="2756769" y="5647244"/>
              <a:ext cx="160748" cy="19870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" name="Line 2063"/>
            <p:cNvSpPr>
              <a:spLocks noChangeShapeType="1"/>
            </p:cNvSpPr>
            <p:nvPr/>
          </p:nvSpPr>
          <p:spPr bwMode="auto">
            <a:xfrm flipH="1">
              <a:off x="2917517" y="5477566"/>
              <a:ext cx="136190" cy="16967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" name="Line 2064"/>
            <p:cNvSpPr>
              <a:spLocks noChangeShapeType="1"/>
            </p:cNvSpPr>
            <p:nvPr/>
          </p:nvSpPr>
          <p:spPr bwMode="auto">
            <a:xfrm flipH="1">
              <a:off x="3053706" y="5336911"/>
              <a:ext cx="107165" cy="14065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" name="Line 2065"/>
            <p:cNvSpPr>
              <a:spLocks noChangeShapeType="1"/>
            </p:cNvSpPr>
            <p:nvPr/>
          </p:nvSpPr>
          <p:spPr bwMode="auto">
            <a:xfrm flipH="1">
              <a:off x="2736676" y="5336911"/>
              <a:ext cx="424195" cy="50233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" name="Line 2066"/>
            <p:cNvSpPr>
              <a:spLocks noChangeShapeType="1"/>
            </p:cNvSpPr>
            <p:nvPr/>
          </p:nvSpPr>
          <p:spPr bwMode="auto">
            <a:xfrm flipH="1">
              <a:off x="3160872" y="5223049"/>
              <a:ext cx="87072" cy="11386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" name="Line 2067"/>
            <p:cNvSpPr>
              <a:spLocks noChangeShapeType="1"/>
            </p:cNvSpPr>
            <p:nvPr/>
          </p:nvSpPr>
          <p:spPr bwMode="auto">
            <a:xfrm flipH="1">
              <a:off x="2598255" y="5674036"/>
              <a:ext cx="254517" cy="29916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Line 2068"/>
            <p:cNvSpPr>
              <a:spLocks noChangeShapeType="1"/>
            </p:cNvSpPr>
            <p:nvPr/>
          </p:nvSpPr>
          <p:spPr bwMode="auto">
            <a:xfrm flipH="1">
              <a:off x="2631743" y="5674036"/>
              <a:ext cx="221029" cy="25451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" name="Line 2069"/>
            <p:cNvSpPr>
              <a:spLocks noChangeShapeType="1"/>
            </p:cNvSpPr>
            <p:nvPr/>
          </p:nvSpPr>
          <p:spPr bwMode="auto">
            <a:xfrm flipH="1">
              <a:off x="2852772" y="5419519"/>
              <a:ext cx="221029" cy="25451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" name="Line 2070"/>
            <p:cNvSpPr>
              <a:spLocks noChangeShapeType="1"/>
            </p:cNvSpPr>
            <p:nvPr/>
          </p:nvSpPr>
          <p:spPr bwMode="auto">
            <a:xfrm flipH="1">
              <a:off x="2678628" y="5778968"/>
              <a:ext cx="71443" cy="7590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" name="Line 2071"/>
            <p:cNvSpPr>
              <a:spLocks noChangeShapeType="1"/>
            </p:cNvSpPr>
            <p:nvPr/>
          </p:nvSpPr>
          <p:spPr bwMode="auto">
            <a:xfrm flipH="1">
              <a:off x="2665233" y="5778968"/>
              <a:ext cx="84839" cy="8930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" name="Line 2072"/>
            <p:cNvSpPr>
              <a:spLocks noChangeShapeType="1"/>
            </p:cNvSpPr>
            <p:nvPr/>
          </p:nvSpPr>
          <p:spPr bwMode="auto">
            <a:xfrm flipH="1">
              <a:off x="2750072" y="5419519"/>
              <a:ext cx="323729" cy="35945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" name="Line 2073"/>
            <p:cNvSpPr>
              <a:spLocks noChangeShapeType="1"/>
            </p:cNvSpPr>
            <p:nvPr/>
          </p:nvSpPr>
          <p:spPr bwMode="auto">
            <a:xfrm flipH="1">
              <a:off x="3073799" y="5263236"/>
              <a:ext cx="138422" cy="15628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" name="Line 2074"/>
            <p:cNvSpPr>
              <a:spLocks noChangeShapeType="1"/>
            </p:cNvSpPr>
            <p:nvPr/>
          </p:nvSpPr>
          <p:spPr bwMode="auto">
            <a:xfrm flipH="1">
              <a:off x="2709885" y="5486497"/>
              <a:ext cx="281308" cy="30586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" name="Line 2075"/>
            <p:cNvSpPr>
              <a:spLocks noChangeShapeType="1"/>
            </p:cNvSpPr>
            <p:nvPr/>
          </p:nvSpPr>
          <p:spPr bwMode="auto">
            <a:xfrm flipH="1">
              <a:off x="2515648" y="5578033"/>
              <a:ext cx="388474" cy="41080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" name="Line 2076"/>
            <p:cNvSpPr>
              <a:spLocks noChangeShapeType="1"/>
            </p:cNvSpPr>
            <p:nvPr/>
          </p:nvSpPr>
          <p:spPr bwMode="auto">
            <a:xfrm flipH="1">
              <a:off x="2575929" y="5674036"/>
              <a:ext cx="229959" cy="24112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" name="Line 2077"/>
            <p:cNvSpPr>
              <a:spLocks noChangeShapeType="1"/>
            </p:cNvSpPr>
            <p:nvPr/>
          </p:nvSpPr>
          <p:spPr bwMode="auto">
            <a:xfrm flipH="1">
              <a:off x="2602720" y="5674036"/>
              <a:ext cx="203168" cy="2076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" name="Line 2078"/>
            <p:cNvSpPr>
              <a:spLocks noChangeShapeType="1"/>
            </p:cNvSpPr>
            <p:nvPr/>
          </p:nvSpPr>
          <p:spPr bwMode="auto">
            <a:xfrm flipH="1">
              <a:off x="2805886" y="5640546"/>
              <a:ext cx="33490" cy="3349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" name="Line 2079"/>
            <p:cNvSpPr>
              <a:spLocks noChangeShapeType="1"/>
            </p:cNvSpPr>
            <p:nvPr/>
          </p:nvSpPr>
          <p:spPr bwMode="auto">
            <a:xfrm flipH="1">
              <a:off x="2571463" y="5828085"/>
              <a:ext cx="73677" cy="7367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" name="Line 2080"/>
            <p:cNvSpPr>
              <a:spLocks noChangeShapeType="1"/>
            </p:cNvSpPr>
            <p:nvPr/>
          </p:nvSpPr>
          <p:spPr bwMode="auto">
            <a:xfrm flipH="1">
              <a:off x="2558068" y="5828085"/>
              <a:ext cx="87072" cy="8483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" name="Line 2081"/>
            <p:cNvSpPr>
              <a:spLocks noChangeShapeType="1"/>
            </p:cNvSpPr>
            <p:nvPr/>
          </p:nvSpPr>
          <p:spPr bwMode="auto">
            <a:xfrm flipH="1">
              <a:off x="2645139" y="5640546"/>
              <a:ext cx="194237" cy="18753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" name="Line 2082"/>
            <p:cNvSpPr>
              <a:spLocks noChangeShapeType="1"/>
            </p:cNvSpPr>
            <p:nvPr/>
          </p:nvSpPr>
          <p:spPr bwMode="auto">
            <a:xfrm flipH="1">
              <a:off x="2839376" y="5578033"/>
              <a:ext cx="64746" cy="6251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" name="Line 2083"/>
            <p:cNvSpPr>
              <a:spLocks noChangeShapeType="1"/>
            </p:cNvSpPr>
            <p:nvPr/>
          </p:nvSpPr>
          <p:spPr bwMode="auto">
            <a:xfrm flipH="1">
              <a:off x="2904121" y="5486497"/>
              <a:ext cx="87072" cy="9153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" name="Line 2084"/>
            <p:cNvSpPr>
              <a:spLocks noChangeShapeType="1"/>
            </p:cNvSpPr>
            <p:nvPr/>
          </p:nvSpPr>
          <p:spPr bwMode="auto">
            <a:xfrm flipH="1">
              <a:off x="2991193" y="5263236"/>
              <a:ext cx="221029" cy="22326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" name="Line 2086"/>
            <p:cNvSpPr>
              <a:spLocks noChangeShapeType="1"/>
            </p:cNvSpPr>
            <p:nvPr/>
          </p:nvSpPr>
          <p:spPr bwMode="auto">
            <a:xfrm flipH="1">
              <a:off x="3212221" y="5223048"/>
              <a:ext cx="35722" cy="4018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" name="Line 2087"/>
            <p:cNvSpPr>
              <a:spLocks noChangeShapeType="1"/>
            </p:cNvSpPr>
            <p:nvPr/>
          </p:nvSpPr>
          <p:spPr bwMode="auto">
            <a:xfrm flipH="1">
              <a:off x="3247942" y="5189559"/>
              <a:ext cx="26791" cy="3349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" name="Line 2088"/>
            <p:cNvSpPr>
              <a:spLocks noChangeShapeType="1"/>
            </p:cNvSpPr>
            <p:nvPr/>
          </p:nvSpPr>
          <p:spPr bwMode="auto">
            <a:xfrm flipH="1">
              <a:off x="3274734" y="5135977"/>
              <a:ext cx="17861" cy="5358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" name="Line 2089"/>
            <p:cNvSpPr>
              <a:spLocks noChangeShapeType="1"/>
            </p:cNvSpPr>
            <p:nvPr/>
          </p:nvSpPr>
          <p:spPr bwMode="auto">
            <a:xfrm flipH="1">
              <a:off x="2321411" y="5993298"/>
              <a:ext cx="46885" cy="4911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" name="Line 2090"/>
            <p:cNvSpPr>
              <a:spLocks noChangeShapeType="1"/>
            </p:cNvSpPr>
            <p:nvPr/>
          </p:nvSpPr>
          <p:spPr bwMode="auto">
            <a:xfrm flipH="1">
              <a:off x="2343737" y="5993298"/>
              <a:ext cx="24559" cy="2232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" name="Line 2091"/>
            <p:cNvSpPr>
              <a:spLocks noChangeShapeType="1"/>
            </p:cNvSpPr>
            <p:nvPr/>
          </p:nvSpPr>
          <p:spPr bwMode="auto">
            <a:xfrm flipH="1">
              <a:off x="2368295" y="5955343"/>
              <a:ext cx="35722" cy="3795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" name="Line 2092"/>
            <p:cNvSpPr>
              <a:spLocks noChangeShapeType="1"/>
            </p:cNvSpPr>
            <p:nvPr/>
          </p:nvSpPr>
          <p:spPr bwMode="auto">
            <a:xfrm flipH="1">
              <a:off x="2314713" y="5975437"/>
              <a:ext cx="66978" cy="6697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" name="Line 2093"/>
            <p:cNvSpPr>
              <a:spLocks noChangeShapeType="1"/>
            </p:cNvSpPr>
            <p:nvPr/>
          </p:nvSpPr>
          <p:spPr bwMode="auto">
            <a:xfrm flipH="1">
              <a:off x="2296852" y="5975437"/>
              <a:ext cx="84839" cy="7814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" name="Line 2094"/>
            <p:cNvSpPr>
              <a:spLocks noChangeShapeType="1"/>
            </p:cNvSpPr>
            <p:nvPr/>
          </p:nvSpPr>
          <p:spPr bwMode="auto">
            <a:xfrm flipH="1">
              <a:off x="2381691" y="5955343"/>
              <a:ext cx="22326" cy="2009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" name="Line 2095"/>
            <p:cNvSpPr>
              <a:spLocks noChangeShapeType="1"/>
            </p:cNvSpPr>
            <p:nvPr/>
          </p:nvSpPr>
          <p:spPr bwMode="auto">
            <a:xfrm flipH="1">
              <a:off x="2404017" y="5593660"/>
              <a:ext cx="361682" cy="36168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" name="Line 2096"/>
            <p:cNvSpPr>
              <a:spLocks noChangeShapeType="1"/>
            </p:cNvSpPr>
            <p:nvPr/>
          </p:nvSpPr>
          <p:spPr bwMode="auto">
            <a:xfrm flipH="1">
              <a:off x="2455368" y="5792363"/>
              <a:ext cx="96003" cy="8930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" name="Line 2097"/>
            <p:cNvSpPr>
              <a:spLocks noChangeShapeType="1"/>
            </p:cNvSpPr>
            <p:nvPr/>
          </p:nvSpPr>
          <p:spPr bwMode="auto">
            <a:xfrm flipH="1">
              <a:off x="2397320" y="5792363"/>
              <a:ext cx="154051" cy="14065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" name="Line 2098"/>
            <p:cNvSpPr>
              <a:spLocks noChangeShapeType="1"/>
            </p:cNvSpPr>
            <p:nvPr/>
          </p:nvSpPr>
          <p:spPr bwMode="auto">
            <a:xfrm flipH="1">
              <a:off x="2551369" y="5593660"/>
              <a:ext cx="214330" cy="19870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" name="Line 2099"/>
            <p:cNvSpPr>
              <a:spLocks noChangeShapeType="1"/>
            </p:cNvSpPr>
            <p:nvPr/>
          </p:nvSpPr>
          <p:spPr bwMode="auto">
            <a:xfrm flipH="1">
              <a:off x="2765699" y="5370400"/>
              <a:ext cx="232191" cy="22326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" name="Line 2100"/>
            <p:cNvSpPr>
              <a:spLocks noChangeShapeType="1"/>
            </p:cNvSpPr>
            <p:nvPr/>
          </p:nvSpPr>
          <p:spPr bwMode="auto">
            <a:xfrm flipH="1">
              <a:off x="2575929" y="5618220"/>
              <a:ext cx="136190" cy="12279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" name="Line 2101"/>
            <p:cNvSpPr>
              <a:spLocks noChangeShapeType="1"/>
            </p:cNvSpPr>
            <p:nvPr/>
          </p:nvSpPr>
          <p:spPr bwMode="auto">
            <a:xfrm flipH="1">
              <a:off x="2562533" y="5674034"/>
              <a:ext cx="82607" cy="7367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" name="Line 2102"/>
            <p:cNvSpPr>
              <a:spLocks noChangeShapeType="1"/>
            </p:cNvSpPr>
            <p:nvPr/>
          </p:nvSpPr>
          <p:spPr bwMode="auto">
            <a:xfrm flipH="1">
              <a:off x="2457600" y="5807991"/>
              <a:ext cx="31256" cy="2679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" name="Line 2103"/>
            <p:cNvSpPr>
              <a:spLocks noChangeShapeType="1"/>
            </p:cNvSpPr>
            <p:nvPr/>
          </p:nvSpPr>
          <p:spPr bwMode="auto">
            <a:xfrm flipH="1">
              <a:off x="2484391" y="5807991"/>
              <a:ext cx="4465" cy="446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" name="Line 2104"/>
            <p:cNvSpPr>
              <a:spLocks noChangeShapeType="1"/>
            </p:cNvSpPr>
            <p:nvPr/>
          </p:nvSpPr>
          <p:spPr bwMode="auto">
            <a:xfrm flipH="1">
              <a:off x="2488856" y="5674034"/>
              <a:ext cx="156282" cy="13395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" name="Line 2105"/>
            <p:cNvSpPr>
              <a:spLocks noChangeShapeType="1"/>
            </p:cNvSpPr>
            <p:nvPr/>
          </p:nvSpPr>
          <p:spPr bwMode="auto">
            <a:xfrm flipH="1">
              <a:off x="2645139" y="5618220"/>
              <a:ext cx="66978" cy="5581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" name="Line 2106"/>
            <p:cNvSpPr>
              <a:spLocks noChangeShapeType="1"/>
            </p:cNvSpPr>
            <p:nvPr/>
          </p:nvSpPr>
          <p:spPr bwMode="auto">
            <a:xfrm flipH="1">
              <a:off x="2712117" y="5370400"/>
              <a:ext cx="285774" cy="24782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" name="Line 2107"/>
            <p:cNvSpPr>
              <a:spLocks noChangeShapeType="1"/>
            </p:cNvSpPr>
            <p:nvPr/>
          </p:nvSpPr>
          <p:spPr bwMode="auto">
            <a:xfrm flipH="1">
              <a:off x="2997891" y="5332446"/>
              <a:ext cx="40187" cy="3795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" name="Line 2108"/>
            <p:cNvSpPr>
              <a:spLocks noChangeShapeType="1"/>
            </p:cNvSpPr>
            <p:nvPr/>
          </p:nvSpPr>
          <p:spPr bwMode="auto">
            <a:xfrm flipH="1">
              <a:off x="2515648" y="5705291"/>
              <a:ext cx="62513" cy="5358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" name="Line 2109"/>
            <p:cNvSpPr>
              <a:spLocks noChangeShapeType="1"/>
            </p:cNvSpPr>
            <p:nvPr/>
          </p:nvSpPr>
          <p:spPr bwMode="auto">
            <a:xfrm flipH="1">
              <a:off x="2502252" y="5705291"/>
              <a:ext cx="75909" cy="6251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" name="Line 2110"/>
            <p:cNvSpPr>
              <a:spLocks noChangeShapeType="1"/>
            </p:cNvSpPr>
            <p:nvPr/>
          </p:nvSpPr>
          <p:spPr bwMode="auto">
            <a:xfrm flipH="1">
              <a:off x="2578160" y="5372633"/>
              <a:ext cx="401869" cy="33265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" name="Line 2111"/>
            <p:cNvSpPr>
              <a:spLocks noChangeShapeType="1"/>
            </p:cNvSpPr>
            <p:nvPr/>
          </p:nvSpPr>
          <p:spPr bwMode="auto">
            <a:xfrm flipH="1">
              <a:off x="2564765" y="5372633"/>
              <a:ext cx="415265" cy="33265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" name="Line 2112"/>
            <p:cNvSpPr>
              <a:spLocks noChangeShapeType="1"/>
            </p:cNvSpPr>
            <p:nvPr/>
          </p:nvSpPr>
          <p:spPr bwMode="auto">
            <a:xfrm flipH="1">
              <a:off x="2980030" y="5352539"/>
              <a:ext cx="26791" cy="2009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" name="Line 2113"/>
            <p:cNvSpPr>
              <a:spLocks noChangeShapeType="1"/>
            </p:cNvSpPr>
            <p:nvPr/>
          </p:nvSpPr>
          <p:spPr bwMode="auto">
            <a:xfrm flipH="1">
              <a:off x="2374994" y="5812456"/>
              <a:ext cx="15629" cy="1339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" name="Line 2114"/>
            <p:cNvSpPr>
              <a:spLocks noChangeShapeType="1"/>
            </p:cNvSpPr>
            <p:nvPr/>
          </p:nvSpPr>
          <p:spPr bwMode="auto">
            <a:xfrm flipH="1">
              <a:off x="2377226" y="5812456"/>
              <a:ext cx="13396" cy="893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" name="Line 2115"/>
            <p:cNvSpPr>
              <a:spLocks noChangeShapeType="1"/>
            </p:cNvSpPr>
            <p:nvPr/>
          </p:nvSpPr>
          <p:spPr bwMode="auto">
            <a:xfrm flipH="1">
              <a:off x="2390622" y="5741013"/>
              <a:ext cx="91538" cy="7144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" name="Line 2116"/>
            <p:cNvSpPr>
              <a:spLocks noChangeShapeType="1"/>
            </p:cNvSpPr>
            <p:nvPr/>
          </p:nvSpPr>
          <p:spPr bwMode="auto">
            <a:xfrm flipH="1">
              <a:off x="2314713" y="5741013"/>
              <a:ext cx="167446" cy="12502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" name="Line 2117"/>
            <p:cNvSpPr>
              <a:spLocks noChangeShapeType="1"/>
            </p:cNvSpPr>
            <p:nvPr/>
          </p:nvSpPr>
          <p:spPr bwMode="auto">
            <a:xfrm flipH="1">
              <a:off x="2482159" y="5725385"/>
              <a:ext cx="22326" cy="1562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" name="Line 2118"/>
            <p:cNvSpPr>
              <a:spLocks noChangeShapeType="1"/>
            </p:cNvSpPr>
            <p:nvPr/>
          </p:nvSpPr>
          <p:spPr bwMode="auto">
            <a:xfrm flipH="1">
              <a:off x="2341504" y="5725385"/>
              <a:ext cx="162981" cy="11609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" name="Line 2119"/>
            <p:cNvSpPr>
              <a:spLocks noChangeShapeType="1"/>
            </p:cNvSpPr>
            <p:nvPr/>
          </p:nvSpPr>
          <p:spPr bwMode="auto">
            <a:xfrm flipH="1">
              <a:off x="2504485" y="5607056"/>
              <a:ext cx="154051" cy="11832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" name="Line 2120"/>
            <p:cNvSpPr>
              <a:spLocks noChangeShapeType="1"/>
            </p:cNvSpPr>
            <p:nvPr/>
          </p:nvSpPr>
          <p:spPr bwMode="auto">
            <a:xfrm flipH="1">
              <a:off x="2370529" y="5607056"/>
              <a:ext cx="288007" cy="20093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" name="Line 2121"/>
            <p:cNvSpPr>
              <a:spLocks noChangeShapeType="1"/>
            </p:cNvSpPr>
            <p:nvPr/>
          </p:nvSpPr>
          <p:spPr bwMode="auto">
            <a:xfrm flipH="1">
              <a:off x="2658534" y="5379330"/>
              <a:ext cx="308100" cy="22772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" name="Line 2122"/>
            <p:cNvSpPr>
              <a:spLocks noChangeShapeType="1"/>
            </p:cNvSpPr>
            <p:nvPr/>
          </p:nvSpPr>
          <p:spPr bwMode="auto">
            <a:xfrm flipH="1">
              <a:off x="2455368" y="5698594"/>
              <a:ext cx="46885" cy="2902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" name="Line 2123"/>
            <p:cNvSpPr>
              <a:spLocks noChangeShapeType="1"/>
            </p:cNvSpPr>
            <p:nvPr/>
          </p:nvSpPr>
          <p:spPr bwMode="auto">
            <a:xfrm flipH="1">
              <a:off x="2491090" y="5698594"/>
              <a:ext cx="11164" cy="669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" name="Line 2124"/>
            <p:cNvSpPr>
              <a:spLocks noChangeShapeType="1"/>
            </p:cNvSpPr>
            <p:nvPr/>
          </p:nvSpPr>
          <p:spPr bwMode="auto">
            <a:xfrm flipH="1">
              <a:off x="2502252" y="5397191"/>
              <a:ext cx="437591" cy="30140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" name="Line 2125"/>
            <p:cNvSpPr>
              <a:spLocks noChangeShapeType="1"/>
            </p:cNvSpPr>
            <p:nvPr/>
          </p:nvSpPr>
          <p:spPr bwMode="auto">
            <a:xfrm flipH="1">
              <a:off x="2421878" y="5667337"/>
              <a:ext cx="102700" cy="7144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" name="Line 2126"/>
            <p:cNvSpPr>
              <a:spLocks noChangeShapeType="1"/>
            </p:cNvSpPr>
            <p:nvPr/>
          </p:nvSpPr>
          <p:spPr bwMode="auto">
            <a:xfrm flipH="1">
              <a:off x="2435274" y="5667337"/>
              <a:ext cx="89304" cy="6028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" name="Line 2127"/>
            <p:cNvSpPr>
              <a:spLocks noChangeShapeType="1"/>
            </p:cNvSpPr>
            <p:nvPr/>
          </p:nvSpPr>
          <p:spPr bwMode="auto">
            <a:xfrm flipH="1">
              <a:off x="2524578" y="5524450"/>
              <a:ext cx="218795" cy="14288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" name="Line 2128"/>
            <p:cNvSpPr>
              <a:spLocks noChangeShapeType="1"/>
            </p:cNvSpPr>
            <p:nvPr/>
          </p:nvSpPr>
          <p:spPr bwMode="auto">
            <a:xfrm flipH="1">
              <a:off x="2511182" y="5524450"/>
              <a:ext cx="232191" cy="14735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" name="Line 2129"/>
            <p:cNvSpPr>
              <a:spLocks noChangeShapeType="1"/>
            </p:cNvSpPr>
            <p:nvPr/>
          </p:nvSpPr>
          <p:spPr bwMode="auto">
            <a:xfrm flipH="1">
              <a:off x="2743373" y="5457472"/>
              <a:ext cx="100468" cy="6697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" name="Line 2130"/>
            <p:cNvSpPr>
              <a:spLocks noChangeShapeType="1"/>
            </p:cNvSpPr>
            <p:nvPr/>
          </p:nvSpPr>
          <p:spPr bwMode="auto">
            <a:xfrm flipH="1">
              <a:off x="2470995" y="5490961"/>
              <a:ext cx="319263" cy="19423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" name="Line 2131"/>
            <p:cNvSpPr>
              <a:spLocks noChangeShapeType="1"/>
            </p:cNvSpPr>
            <p:nvPr/>
          </p:nvSpPr>
          <p:spPr bwMode="auto">
            <a:xfrm flipH="1">
              <a:off x="2006613" y="5792363"/>
              <a:ext cx="267913" cy="16298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" name="Line 2132"/>
            <p:cNvSpPr>
              <a:spLocks noChangeShapeType="1"/>
            </p:cNvSpPr>
            <p:nvPr/>
          </p:nvSpPr>
          <p:spPr bwMode="auto">
            <a:xfrm flipH="1">
              <a:off x="1973125" y="5919621"/>
              <a:ext cx="80374" cy="4688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" name="Line 2133"/>
            <p:cNvSpPr>
              <a:spLocks noChangeShapeType="1"/>
            </p:cNvSpPr>
            <p:nvPr/>
          </p:nvSpPr>
          <p:spPr bwMode="auto">
            <a:xfrm flipH="1">
              <a:off x="1959729" y="5919621"/>
              <a:ext cx="93769" cy="5358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" name="Line 2134"/>
            <p:cNvSpPr>
              <a:spLocks noChangeShapeType="1"/>
            </p:cNvSpPr>
            <p:nvPr/>
          </p:nvSpPr>
          <p:spPr bwMode="auto">
            <a:xfrm flipH="1">
              <a:off x="2053499" y="5792363"/>
              <a:ext cx="221029" cy="12725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" name="Line 2135"/>
            <p:cNvSpPr>
              <a:spLocks noChangeShapeType="1"/>
            </p:cNvSpPr>
            <p:nvPr/>
          </p:nvSpPr>
          <p:spPr bwMode="auto">
            <a:xfrm flipH="1">
              <a:off x="2274526" y="5490961"/>
              <a:ext cx="515733" cy="30140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" name="Line 2136"/>
            <p:cNvSpPr>
              <a:spLocks noChangeShapeType="1"/>
            </p:cNvSpPr>
            <p:nvPr/>
          </p:nvSpPr>
          <p:spPr bwMode="auto">
            <a:xfrm flipH="1">
              <a:off x="2790259" y="5457472"/>
              <a:ext cx="53583" cy="3349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" name="Line 2137"/>
            <p:cNvSpPr>
              <a:spLocks noChangeShapeType="1"/>
            </p:cNvSpPr>
            <p:nvPr/>
          </p:nvSpPr>
          <p:spPr bwMode="auto">
            <a:xfrm flipH="1">
              <a:off x="2843841" y="5397191"/>
              <a:ext cx="96003" cy="6028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" name="Line 2138"/>
            <p:cNvSpPr>
              <a:spLocks noChangeShapeType="1"/>
            </p:cNvSpPr>
            <p:nvPr/>
          </p:nvSpPr>
          <p:spPr bwMode="auto">
            <a:xfrm flipH="1">
              <a:off x="2939843" y="5379330"/>
              <a:ext cx="26791" cy="1786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" name="Line 2139"/>
            <p:cNvSpPr>
              <a:spLocks noChangeShapeType="1"/>
            </p:cNvSpPr>
            <p:nvPr/>
          </p:nvSpPr>
          <p:spPr bwMode="auto">
            <a:xfrm flipH="1">
              <a:off x="2966634" y="5352539"/>
              <a:ext cx="40187" cy="2679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" name="Line 2140"/>
            <p:cNvSpPr>
              <a:spLocks noChangeShapeType="1"/>
            </p:cNvSpPr>
            <p:nvPr/>
          </p:nvSpPr>
          <p:spPr bwMode="auto">
            <a:xfrm flipH="1">
              <a:off x="3006821" y="5332446"/>
              <a:ext cx="31256" cy="2009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" name="Line 2141"/>
            <p:cNvSpPr>
              <a:spLocks noChangeShapeType="1"/>
            </p:cNvSpPr>
            <p:nvPr/>
          </p:nvSpPr>
          <p:spPr bwMode="auto">
            <a:xfrm flipH="1">
              <a:off x="3038077" y="5135977"/>
              <a:ext cx="254517" cy="19646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" name="Line 2142"/>
            <p:cNvSpPr>
              <a:spLocks noChangeShapeType="1"/>
            </p:cNvSpPr>
            <p:nvPr/>
          </p:nvSpPr>
          <p:spPr bwMode="auto">
            <a:xfrm flipH="1">
              <a:off x="3292595" y="5082394"/>
              <a:ext cx="22326" cy="5358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" name="Line 2143"/>
            <p:cNvSpPr>
              <a:spLocks noChangeShapeType="1"/>
            </p:cNvSpPr>
            <p:nvPr/>
          </p:nvSpPr>
          <p:spPr bwMode="auto">
            <a:xfrm flipH="1">
              <a:off x="2035638" y="5694128"/>
              <a:ext cx="205400" cy="12725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" name="Line 2144"/>
            <p:cNvSpPr>
              <a:spLocks noChangeShapeType="1"/>
            </p:cNvSpPr>
            <p:nvPr/>
          </p:nvSpPr>
          <p:spPr bwMode="auto">
            <a:xfrm flipH="1">
              <a:off x="1995451" y="5694128"/>
              <a:ext cx="245587" cy="15181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" name="Line 2145"/>
            <p:cNvSpPr>
              <a:spLocks noChangeShapeType="1"/>
            </p:cNvSpPr>
            <p:nvPr/>
          </p:nvSpPr>
          <p:spPr bwMode="auto">
            <a:xfrm flipH="1">
              <a:off x="2241038" y="5379330"/>
              <a:ext cx="504569" cy="31479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" name="Line 2146"/>
            <p:cNvSpPr>
              <a:spLocks noChangeShapeType="1"/>
            </p:cNvSpPr>
            <p:nvPr/>
          </p:nvSpPr>
          <p:spPr bwMode="auto">
            <a:xfrm flipH="1">
              <a:off x="2033404" y="5379330"/>
              <a:ext cx="712202" cy="42866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" name="Line 2147"/>
            <p:cNvSpPr>
              <a:spLocks noChangeShapeType="1"/>
            </p:cNvSpPr>
            <p:nvPr/>
          </p:nvSpPr>
          <p:spPr bwMode="auto">
            <a:xfrm flipH="1">
              <a:off x="2745607" y="5345842"/>
              <a:ext cx="53583" cy="3349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" name="Line 2148"/>
            <p:cNvSpPr>
              <a:spLocks noChangeShapeType="1"/>
            </p:cNvSpPr>
            <p:nvPr/>
          </p:nvSpPr>
          <p:spPr bwMode="auto">
            <a:xfrm flipH="1">
              <a:off x="1658327" y="5345842"/>
              <a:ext cx="1140863" cy="67648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" name="Line 2149"/>
            <p:cNvSpPr>
              <a:spLocks noChangeShapeType="1"/>
            </p:cNvSpPr>
            <p:nvPr/>
          </p:nvSpPr>
          <p:spPr bwMode="auto">
            <a:xfrm flipH="1">
              <a:off x="2799189" y="5256538"/>
              <a:ext cx="147352" cy="8930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" name="Line 2150"/>
            <p:cNvSpPr>
              <a:spLocks noChangeShapeType="1"/>
            </p:cNvSpPr>
            <p:nvPr/>
          </p:nvSpPr>
          <p:spPr bwMode="auto">
            <a:xfrm flipH="1">
              <a:off x="2122709" y="5651708"/>
              <a:ext cx="113864" cy="6697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" name="Line 2151"/>
            <p:cNvSpPr>
              <a:spLocks noChangeShapeType="1"/>
            </p:cNvSpPr>
            <p:nvPr/>
          </p:nvSpPr>
          <p:spPr bwMode="auto">
            <a:xfrm flipH="1">
              <a:off x="2008847" y="5651708"/>
              <a:ext cx="227726" cy="13395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" name="Line 2152"/>
            <p:cNvSpPr>
              <a:spLocks noChangeShapeType="1"/>
            </p:cNvSpPr>
            <p:nvPr/>
          </p:nvSpPr>
          <p:spPr bwMode="auto">
            <a:xfrm flipH="1">
              <a:off x="2236572" y="5607056"/>
              <a:ext cx="78142" cy="4465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" name="Line 2153"/>
            <p:cNvSpPr>
              <a:spLocks noChangeShapeType="1"/>
            </p:cNvSpPr>
            <p:nvPr/>
          </p:nvSpPr>
          <p:spPr bwMode="auto">
            <a:xfrm flipH="1">
              <a:off x="2073591" y="5607056"/>
              <a:ext cx="241122" cy="13842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" name="Line 2154"/>
            <p:cNvSpPr>
              <a:spLocks noChangeShapeType="1"/>
            </p:cNvSpPr>
            <p:nvPr/>
          </p:nvSpPr>
          <p:spPr bwMode="auto">
            <a:xfrm flipH="1">
              <a:off x="2314713" y="5359237"/>
              <a:ext cx="428660" cy="24782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" name="Line 2155"/>
            <p:cNvSpPr>
              <a:spLocks noChangeShapeType="1"/>
            </p:cNvSpPr>
            <p:nvPr/>
          </p:nvSpPr>
          <p:spPr bwMode="auto">
            <a:xfrm flipH="1">
              <a:off x="2203083" y="5359237"/>
              <a:ext cx="540291" cy="30140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" name="Line 2156"/>
            <p:cNvSpPr>
              <a:spLocks noChangeShapeType="1"/>
            </p:cNvSpPr>
            <p:nvPr/>
          </p:nvSpPr>
          <p:spPr bwMode="auto">
            <a:xfrm flipH="1">
              <a:off x="2743373" y="5316817"/>
              <a:ext cx="73677" cy="4242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" name="Line 2157"/>
            <p:cNvSpPr>
              <a:spLocks noChangeShapeType="1"/>
            </p:cNvSpPr>
            <p:nvPr/>
          </p:nvSpPr>
          <p:spPr bwMode="auto">
            <a:xfrm flipH="1">
              <a:off x="2082522" y="5566869"/>
              <a:ext cx="254517" cy="14065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" name="Line 2158"/>
            <p:cNvSpPr>
              <a:spLocks noChangeShapeType="1"/>
            </p:cNvSpPr>
            <p:nvPr/>
          </p:nvSpPr>
          <p:spPr bwMode="auto">
            <a:xfrm flipH="1">
              <a:off x="2176291" y="5566869"/>
              <a:ext cx="160748" cy="8707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" name="Line 2159"/>
            <p:cNvSpPr>
              <a:spLocks noChangeShapeType="1"/>
            </p:cNvSpPr>
            <p:nvPr/>
          </p:nvSpPr>
          <p:spPr bwMode="auto">
            <a:xfrm flipH="1">
              <a:off x="2337039" y="5446308"/>
              <a:ext cx="225494" cy="12056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" name="Line 2160"/>
            <p:cNvSpPr>
              <a:spLocks noChangeShapeType="1"/>
            </p:cNvSpPr>
            <p:nvPr/>
          </p:nvSpPr>
          <p:spPr bwMode="auto">
            <a:xfrm flipH="1">
              <a:off x="2234339" y="5446308"/>
              <a:ext cx="328194" cy="17191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" name="Line 2161"/>
            <p:cNvSpPr>
              <a:spLocks noChangeShapeType="1"/>
            </p:cNvSpPr>
            <p:nvPr/>
          </p:nvSpPr>
          <p:spPr bwMode="auto">
            <a:xfrm flipH="1">
              <a:off x="2562533" y="5412820"/>
              <a:ext cx="62513" cy="3349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" name="Line 2162"/>
            <p:cNvSpPr>
              <a:spLocks noChangeShapeType="1"/>
            </p:cNvSpPr>
            <p:nvPr/>
          </p:nvSpPr>
          <p:spPr bwMode="auto">
            <a:xfrm flipH="1">
              <a:off x="2276759" y="5412820"/>
              <a:ext cx="348287" cy="17860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" name="Line 2163"/>
            <p:cNvSpPr>
              <a:spLocks noChangeShapeType="1"/>
            </p:cNvSpPr>
            <p:nvPr/>
          </p:nvSpPr>
          <p:spPr bwMode="auto">
            <a:xfrm flipH="1">
              <a:off x="2625046" y="5330213"/>
              <a:ext cx="158516" cy="8260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" name="Line 2164"/>
            <p:cNvSpPr>
              <a:spLocks noChangeShapeType="1"/>
            </p:cNvSpPr>
            <p:nvPr/>
          </p:nvSpPr>
          <p:spPr bwMode="auto">
            <a:xfrm flipH="1">
              <a:off x="2189687" y="5593660"/>
              <a:ext cx="31256" cy="1786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" name="Line 2165"/>
            <p:cNvSpPr>
              <a:spLocks noChangeShapeType="1"/>
            </p:cNvSpPr>
            <p:nvPr/>
          </p:nvSpPr>
          <p:spPr bwMode="auto">
            <a:xfrm flipH="1">
              <a:off x="2194152" y="5593660"/>
              <a:ext cx="26791" cy="1339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" name="Line 2166"/>
            <p:cNvSpPr>
              <a:spLocks noChangeShapeType="1"/>
            </p:cNvSpPr>
            <p:nvPr/>
          </p:nvSpPr>
          <p:spPr bwMode="auto">
            <a:xfrm flipH="1">
              <a:off x="2220943" y="5551242"/>
              <a:ext cx="87072" cy="4242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" name="Line 2167"/>
            <p:cNvSpPr>
              <a:spLocks noChangeShapeType="1"/>
            </p:cNvSpPr>
            <p:nvPr/>
          </p:nvSpPr>
          <p:spPr bwMode="auto">
            <a:xfrm flipH="1">
              <a:off x="2180757" y="5551242"/>
              <a:ext cx="127259" cy="6028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" name="Line 2168"/>
            <p:cNvSpPr>
              <a:spLocks noChangeShapeType="1"/>
            </p:cNvSpPr>
            <p:nvPr/>
          </p:nvSpPr>
          <p:spPr bwMode="auto">
            <a:xfrm flipH="1">
              <a:off x="2308016" y="5524450"/>
              <a:ext cx="53583" cy="2679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" name="Line 2169"/>
            <p:cNvSpPr>
              <a:spLocks noChangeShapeType="1"/>
            </p:cNvSpPr>
            <p:nvPr/>
          </p:nvSpPr>
          <p:spPr bwMode="auto">
            <a:xfrm flipH="1">
              <a:off x="2236572" y="5524450"/>
              <a:ext cx="125026" cy="5581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" name="Line 2170"/>
            <p:cNvSpPr>
              <a:spLocks noChangeShapeType="1"/>
            </p:cNvSpPr>
            <p:nvPr/>
          </p:nvSpPr>
          <p:spPr bwMode="auto">
            <a:xfrm flipH="1">
              <a:off x="2361598" y="5464169"/>
              <a:ext cx="129491" cy="6028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" name="Line 2171"/>
            <p:cNvSpPr>
              <a:spLocks noChangeShapeType="1"/>
            </p:cNvSpPr>
            <p:nvPr/>
          </p:nvSpPr>
          <p:spPr bwMode="auto">
            <a:xfrm flipH="1">
              <a:off x="2247735" y="5464169"/>
              <a:ext cx="243355" cy="10716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" name="Line 2172"/>
            <p:cNvSpPr>
              <a:spLocks noChangeShapeType="1"/>
            </p:cNvSpPr>
            <p:nvPr/>
          </p:nvSpPr>
          <p:spPr bwMode="auto">
            <a:xfrm flipH="1">
              <a:off x="2491090" y="5359237"/>
              <a:ext cx="221029" cy="1049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" name="Line 2173"/>
            <p:cNvSpPr>
              <a:spLocks noChangeShapeType="1"/>
            </p:cNvSpPr>
            <p:nvPr/>
          </p:nvSpPr>
          <p:spPr bwMode="auto">
            <a:xfrm flipH="1">
              <a:off x="2310248" y="5359237"/>
              <a:ext cx="401869" cy="17414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" name="Line 2174"/>
            <p:cNvSpPr>
              <a:spLocks noChangeShapeType="1"/>
            </p:cNvSpPr>
            <p:nvPr/>
          </p:nvSpPr>
          <p:spPr bwMode="auto">
            <a:xfrm flipH="1">
              <a:off x="2712117" y="5339143"/>
              <a:ext cx="44652" cy="2009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" name="Line 2175"/>
            <p:cNvSpPr>
              <a:spLocks noChangeShapeType="1"/>
            </p:cNvSpPr>
            <p:nvPr/>
          </p:nvSpPr>
          <p:spPr bwMode="auto">
            <a:xfrm flipH="1">
              <a:off x="1912844" y="5658407"/>
              <a:ext cx="87072" cy="3572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" name="Line 2176"/>
            <p:cNvSpPr>
              <a:spLocks noChangeShapeType="1"/>
            </p:cNvSpPr>
            <p:nvPr/>
          </p:nvSpPr>
          <p:spPr bwMode="auto">
            <a:xfrm flipH="1">
              <a:off x="1781121" y="5658407"/>
              <a:ext cx="218795" cy="8930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" name="Line 2177"/>
            <p:cNvSpPr>
              <a:spLocks noChangeShapeType="1"/>
            </p:cNvSpPr>
            <p:nvPr/>
          </p:nvSpPr>
          <p:spPr bwMode="auto">
            <a:xfrm flipH="1">
              <a:off x="1999916" y="5377098"/>
              <a:ext cx="663085" cy="28130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" name="Line 2178"/>
            <p:cNvSpPr>
              <a:spLocks noChangeShapeType="1"/>
            </p:cNvSpPr>
            <p:nvPr/>
          </p:nvSpPr>
          <p:spPr bwMode="auto">
            <a:xfrm flipH="1">
              <a:off x="2073591" y="5533381"/>
              <a:ext cx="156282" cy="6474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" name="Line 2179"/>
            <p:cNvSpPr>
              <a:spLocks noChangeShapeType="1"/>
            </p:cNvSpPr>
            <p:nvPr/>
          </p:nvSpPr>
          <p:spPr bwMode="auto">
            <a:xfrm flipH="1">
              <a:off x="2042335" y="5591429"/>
              <a:ext cx="44652" cy="1562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" name="Line 2180"/>
            <p:cNvSpPr>
              <a:spLocks noChangeShapeType="1"/>
            </p:cNvSpPr>
            <p:nvPr/>
          </p:nvSpPr>
          <p:spPr bwMode="auto">
            <a:xfrm flipH="1">
              <a:off x="2040103" y="5591429"/>
              <a:ext cx="46885" cy="1562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" name="Line 2181"/>
            <p:cNvSpPr>
              <a:spLocks noChangeShapeType="1"/>
            </p:cNvSpPr>
            <p:nvPr/>
          </p:nvSpPr>
          <p:spPr bwMode="auto">
            <a:xfrm flipH="1">
              <a:off x="2086987" y="5546776"/>
              <a:ext cx="109398" cy="4465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" name="Line 2182"/>
            <p:cNvSpPr>
              <a:spLocks noChangeShapeType="1"/>
            </p:cNvSpPr>
            <p:nvPr/>
          </p:nvSpPr>
          <p:spPr bwMode="auto">
            <a:xfrm flipH="1">
              <a:off x="2055731" y="5591429"/>
              <a:ext cx="20094" cy="669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" name="Line 2183"/>
            <p:cNvSpPr>
              <a:spLocks noChangeShapeType="1"/>
            </p:cNvSpPr>
            <p:nvPr/>
          </p:nvSpPr>
          <p:spPr bwMode="auto">
            <a:xfrm flipH="1">
              <a:off x="2055731" y="5591429"/>
              <a:ext cx="20094" cy="669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" name="Line 2184"/>
            <p:cNvSpPr>
              <a:spLocks noChangeShapeType="1"/>
            </p:cNvSpPr>
            <p:nvPr/>
          </p:nvSpPr>
          <p:spPr bwMode="auto">
            <a:xfrm flipH="1">
              <a:off x="2075825" y="5580265"/>
              <a:ext cx="26791" cy="1116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" name="Line 2185"/>
            <p:cNvSpPr>
              <a:spLocks noChangeShapeType="1"/>
            </p:cNvSpPr>
            <p:nvPr/>
          </p:nvSpPr>
          <p:spPr bwMode="auto">
            <a:xfrm flipH="1">
              <a:off x="2042335" y="5591429"/>
              <a:ext cx="31256" cy="893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" name="Line 2186"/>
            <p:cNvSpPr>
              <a:spLocks noChangeShapeType="1"/>
            </p:cNvSpPr>
            <p:nvPr/>
          </p:nvSpPr>
          <p:spPr bwMode="auto">
            <a:xfrm flipH="1">
              <a:off x="2035638" y="5591429"/>
              <a:ext cx="37955" cy="1339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" name="Line 2187"/>
            <p:cNvSpPr>
              <a:spLocks noChangeShapeType="1"/>
            </p:cNvSpPr>
            <p:nvPr/>
          </p:nvSpPr>
          <p:spPr bwMode="auto">
            <a:xfrm flipH="1">
              <a:off x="2073591" y="5580265"/>
              <a:ext cx="29025" cy="1116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" name="Line 2188"/>
            <p:cNvSpPr>
              <a:spLocks noChangeShapeType="1"/>
            </p:cNvSpPr>
            <p:nvPr/>
          </p:nvSpPr>
          <p:spPr bwMode="auto">
            <a:xfrm flipH="1">
              <a:off x="2102616" y="5546776"/>
              <a:ext cx="93769" cy="3349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" name="Line 2189"/>
            <p:cNvSpPr>
              <a:spLocks noChangeShapeType="1"/>
            </p:cNvSpPr>
            <p:nvPr/>
          </p:nvSpPr>
          <p:spPr bwMode="auto">
            <a:xfrm flipH="1">
              <a:off x="2196385" y="5533381"/>
              <a:ext cx="33490" cy="1339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" name="Line 2190"/>
            <p:cNvSpPr>
              <a:spLocks noChangeShapeType="1"/>
            </p:cNvSpPr>
            <p:nvPr/>
          </p:nvSpPr>
          <p:spPr bwMode="auto">
            <a:xfrm flipH="1">
              <a:off x="2229874" y="5377098"/>
              <a:ext cx="433126" cy="15628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" name="Line 2191"/>
            <p:cNvSpPr>
              <a:spLocks noChangeShapeType="1"/>
            </p:cNvSpPr>
            <p:nvPr/>
          </p:nvSpPr>
          <p:spPr bwMode="auto">
            <a:xfrm flipH="1">
              <a:off x="2663000" y="5339143"/>
              <a:ext cx="93769" cy="3795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" name="Line 2192"/>
            <p:cNvSpPr>
              <a:spLocks noChangeShapeType="1"/>
            </p:cNvSpPr>
            <p:nvPr/>
          </p:nvSpPr>
          <p:spPr bwMode="auto">
            <a:xfrm flipH="1">
              <a:off x="2756769" y="5330213"/>
              <a:ext cx="26791" cy="893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" name="Line 2193"/>
            <p:cNvSpPr>
              <a:spLocks noChangeShapeType="1"/>
            </p:cNvSpPr>
            <p:nvPr/>
          </p:nvSpPr>
          <p:spPr bwMode="auto">
            <a:xfrm flipH="1">
              <a:off x="2783560" y="5316817"/>
              <a:ext cx="33490" cy="1339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" name="Line 2194"/>
            <p:cNvSpPr>
              <a:spLocks noChangeShapeType="1"/>
            </p:cNvSpPr>
            <p:nvPr/>
          </p:nvSpPr>
          <p:spPr bwMode="auto">
            <a:xfrm flipH="1">
              <a:off x="2817050" y="5256538"/>
              <a:ext cx="129491" cy="6028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" name="Line 2195"/>
            <p:cNvSpPr>
              <a:spLocks noChangeShapeType="1"/>
            </p:cNvSpPr>
            <p:nvPr/>
          </p:nvSpPr>
          <p:spPr bwMode="auto">
            <a:xfrm flipH="1">
              <a:off x="2946541" y="5082394"/>
              <a:ext cx="368381" cy="17414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" name="Line 2196"/>
            <p:cNvSpPr>
              <a:spLocks noChangeShapeType="1"/>
            </p:cNvSpPr>
            <p:nvPr/>
          </p:nvSpPr>
          <p:spPr bwMode="auto">
            <a:xfrm flipH="1">
              <a:off x="3314921" y="5031044"/>
              <a:ext cx="31256" cy="5135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" name="Line 2197"/>
            <p:cNvSpPr>
              <a:spLocks noChangeShapeType="1"/>
            </p:cNvSpPr>
            <p:nvPr/>
          </p:nvSpPr>
          <p:spPr bwMode="auto">
            <a:xfrm flipH="1">
              <a:off x="2444204" y="5091325"/>
              <a:ext cx="703272" cy="25898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" name="Line 2198"/>
            <p:cNvSpPr>
              <a:spLocks noChangeShapeType="1"/>
            </p:cNvSpPr>
            <p:nvPr/>
          </p:nvSpPr>
          <p:spPr bwMode="auto">
            <a:xfrm flipH="1">
              <a:off x="2464298" y="5118116"/>
              <a:ext cx="589408" cy="21209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" name="Line 2199"/>
            <p:cNvSpPr>
              <a:spLocks noChangeShapeType="1"/>
            </p:cNvSpPr>
            <p:nvPr/>
          </p:nvSpPr>
          <p:spPr bwMode="auto">
            <a:xfrm flipH="1">
              <a:off x="2468763" y="5285561"/>
              <a:ext cx="49117" cy="1786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" name="Line 2200"/>
            <p:cNvSpPr>
              <a:spLocks noChangeShapeType="1"/>
            </p:cNvSpPr>
            <p:nvPr/>
          </p:nvSpPr>
          <p:spPr bwMode="auto">
            <a:xfrm flipH="1">
              <a:off x="2482159" y="5285561"/>
              <a:ext cx="35722" cy="1339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" name="Line 2201"/>
            <p:cNvSpPr>
              <a:spLocks noChangeShapeType="1"/>
            </p:cNvSpPr>
            <p:nvPr/>
          </p:nvSpPr>
          <p:spPr bwMode="auto">
            <a:xfrm flipH="1">
              <a:off x="2517881" y="5272165"/>
              <a:ext cx="40187" cy="1339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" name="Line 2202"/>
            <p:cNvSpPr>
              <a:spLocks noChangeShapeType="1"/>
            </p:cNvSpPr>
            <p:nvPr/>
          </p:nvSpPr>
          <p:spPr bwMode="auto">
            <a:xfrm flipH="1">
              <a:off x="2488856" y="5272165"/>
              <a:ext cx="69212" cy="2455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" name="Line 2203"/>
            <p:cNvSpPr>
              <a:spLocks noChangeShapeType="1"/>
            </p:cNvSpPr>
            <p:nvPr/>
          </p:nvSpPr>
          <p:spPr bwMode="auto">
            <a:xfrm flipH="1">
              <a:off x="2558068" y="5265468"/>
              <a:ext cx="20094" cy="669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" name="Line 2204"/>
            <p:cNvSpPr>
              <a:spLocks noChangeShapeType="1"/>
            </p:cNvSpPr>
            <p:nvPr/>
          </p:nvSpPr>
          <p:spPr bwMode="auto">
            <a:xfrm flipH="1">
              <a:off x="2421878" y="5272165"/>
              <a:ext cx="136190" cy="4018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" name="Line 2205"/>
            <p:cNvSpPr>
              <a:spLocks noChangeShapeType="1"/>
            </p:cNvSpPr>
            <p:nvPr/>
          </p:nvSpPr>
          <p:spPr bwMode="auto">
            <a:xfrm flipH="1">
              <a:off x="2475461" y="5272165"/>
              <a:ext cx="82607" cy="2455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" name="Line 2206"/>
            <p:cNvSpPr>
              <a:spLocks noChangeShapeType="1"/>
            </p:cNvSpPr>
            <p:nvPr/>
          </p:nvSpPr>
          <p:spPr bwMode="auto">
            <a:xfrm flipH="1">
              <a:off x="2558068" y="5265468"/>
              <a:ext cx="20094" cy="669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" name="Line 2207"/>
            <p:cNvSpPr>
              <a:spLocks noChangeShapeType="1"/>
            </p:cNvSpPr>
            <p:nvPr/>
          </p:nvSpPr>
          <p:spPr bwMode="auto">
            <a:xfrm flipH="1">
              <a:off x="2578160" y="5178396"/>
              <a:ext cx="265681" cy="8707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" name="Line 2208"/>
            <p:cNvSpPr>
              <a:spLocks noChangeShapeType="1"/>
            </p:cNvSpPr>
            <p:nvPr/>
          </p:nvSpPr>
          <p:spPr bwMode="auto">
            <a:xfrm flipH="1">
              <a:off x="2194152" y="5283329"/>
              <a:ext cx="267913" cy="7590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" name="Line 2209"/>
            <p:cNvSpPr>
              <a:spLocks noChangeShapeType="1"/>
            </p:cNvSpPr>
            <p:nvPr/>
          </p:nvSpPr>
          <p:spPr bwMode="auto">
            <a:xfrm flipH="1">
              <a:off x="2174059" y="5283329"/>
              <a:ext cx="288007" cy="7590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" name="Line 2210"/>
            <p:cNvSpPr>
              <a:spLocks noChangeShapeType="1"/>
            </p:cNvSpPr>
            <p:nvPr/>
          </p:nvSpPr>
          <p:spPr bwMode="auto">
            <a:xfrm flipH="1">
              <a:off x="2462065" y="5202955"/>
              <a:ext cx="288007" cy="8037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" name="Line 2211"/>
            <p:cNvSpPr>
              <a:spLocks noChangeShapeType="1"/>
            </p:cNvSpPr>
            <p:nvPr/>
          </p:nvSpPr>
          <p:spPr bwMode="auto">
            <a:xfrm flipH="1">
              <a:off x="2415181" y="5231978"/>
              <a:ext cx="221029" cy="58048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" name="Line 2212"/>
            <p:cNvSpPr>
              <a:spLocks noChangeShapeType="1"/>
            </p:cNvSpPr>
            <p:nvPr/>
          </p:nvSpPr>
          <p:spPr bwMode="auto">
            <a:xfrm flipH="1">
              <a:off x="2415181" y="5231978"/>
              <a:ext cx="221029" cy="5358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" name="Line 2213"/>
            <p:cNvSpPr>
              <a:spLocks noChangeShapeType="1"/>
            </p:cNvSpPr>
            <p:nvPr/>
          </p:nvSpPr>
          <p:spPr bwMode="auto">
            <a:xfrm flipH="1">
              <a:off x="2636208" y="5211885"/>
              <a:ext cx="75909" cy="2009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" name="Line 2214"/>
            <p:cNvSpPr>
              <a:spLocks noChangeShapeType="1"/>
            </p:cNvSpPr>
            <p:nvPr/>
          </p:nvSpPr>
          <p:spPr bwMode="auto">
            <a:xfrm flipH="1">
              <a:off x="2383924" y="5283329"/>
              <a:ext cx="11164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" name="Line 2215"/>
            <p:cNvSpPr>
              <a:spLocks noChangeShapeType="1"/>
            </p:cNvSpPr>
            <p:nvPr/>
          </p:nvSpPr>
          <p:spPr bwMode="auto">
            <a:xfrm flipH="1">
              <a:off x="2377226" y="5283329"/>
              <a:ext cx="17861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" name="Line 2216"/>
            <p:cNvSpPr>
              <a:spLocks noChangeShapeType="1"/>
            </p:cNvSpPr>
            <p:nvPr/>
          </p:nvSpPr>
          <p:spPr bwMode="auto">
            <a:xfrm flipH="1">
              <a:off x="2395087" y="5211885"/>
              <a:ext cx="317030" cy="7144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" name="Line 2217"/>
            <p:cNvSpPr>
              <a:spLocks noChangeShapeType="1"/>
            </p:cNvSpPr>
            <p:nvPr/>
          </p:nvSpPr>
          <p:spPr bwMode="auto">
            <a:xfrm flipH="1">
              <a:off x="2712117" y="5202955"/>
              <a:ext cx="37955" cy="893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" name="Line 2218"/>
            <p:cNvSpPr>
              <a:spLocks noChangeShapeType="1"/>
            </p:cNvSpPr>
            <p:nvPr/>
          </p:nvSpPr>
          <p:spPr bwMode="auto">
            <a:xfrm flipH="1">
              <a:off x="2750072" y="5178396"/>
              <a:ext cx="93769" cy="2455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" name="Line 2219"/>
            <p:cNvSpPr>
              <a:spLocks noChangeShapeType="1"/>
            </p:cNvSpPr>
            <p:nvPr/>
          </p:nvSpPr>
          <p:spPr bwMode="auto">
            <a:xfrm flipH="1">
              <a:off x="2843841" y="5118116"/>
              <a:ext cx="209865" cy="6028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" name="Line 2220"/>
            <p:cNvSpPr>
              <a:spLocks noChangeShapeType="1"/>
            </p:cNvSpPr>
            <p:nvPr/>
          </p:nvSpPr>
          <p:spPr bwMode="auto">
            <a:xfrm flipH="1">
              <a:off x="3053706" y="5091325"/>
              <a:ext cx="93769" cy="2679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" name="Line 2221"/>
            <p:cNvSpPr>
              <a:spLocks noChangeShapeType="1"/>
            </p:cNvSpPr>
            <p:nvPr/>
          </p:nvSpPr>
          <p:spPr bwMode="auto">
            <a:xfrm flipH="1">
              <a:off x="3147476" y="5031044"/>
              <a:ext cx="198703" cy="6028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" name="Line 2222"/>
            <p:cNvSpPr>
              <a:spLocks noChangeShapeType="1"/>
            </p:cNvSpPr>
            <p:nvPr/>
          </p:nvSpPr>
          <p:spPr bwMode="auto">
            <a:xfrm flipH="1">
              <a:off x="3346177" y="4890390"/>
              <a:ext cx="96003" cy="14065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" name="Line 2223"/>
            <p:cNvSpPr>
              <a:spLocks noChangeShapeType="1"/>
            </p:cNvSpPr>
            <p:nvPr/>
          </p:nvSpPr>
          <p:spPr bwMode="auto">
            <a:xfrm flipH="1">
              <a:off x="2002148" y="5231978"/>
              <a:ext cx="84839" cy="2455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" name="Line 2224"/>
            <p:cNvSpPr>
              <a:spLocks noChangeShapeType="1"/>
            </p:cNvSpPr>
            <p:nvPr/>
          </p:nvSpPr>
          <p:spPr bwMode="auto">
            <a:xfrm flipH="1">
              <a:off x="1961961" y="5231978"/>
              <a:ext cx="125026" cy="3349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" name="Line 2225"/>
            <p:cNvSpPr>
              <a:spLocks noChangeShapeType="1"/>
            </p:cNvSpPr>
            <p:nvPr/>
          </p:nvSpPr>
          <p:spPr bwMode="auto">
            <a:xfrm flipH="1">
              <a:off x="2086987" y="5182861"/>
              <a:ext cx="187539" cy="4911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" name="Line 2226"/>
            <p:cNvSpPr>
              <a:spLocks noChangeShapeType="1"/>
            </p:cNvSpPr>
            <p:nvPr/>
          </p:nvSpPr>
          <p:spPr bwMode="auto">
            <a:xfrm flipH="1">
              <a:off x="2053499" y="5182861"/>
              <a:ext cx="221029" cy="5358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" name="Line 2227"/>
            <p:cNvSpPr>
              <a:spLocks noChangeShapeType="1"/>
            </p:cNvSpPr>
            <p:nvPr/>
          </p:nvSpPr>
          <p:spPr bwMode="auto">
            <a:xfrm flipH="1">
              <a:off x="2274526" y="5051138"/>
              <a:ext cx="495639" cy="13172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" name="Line 2228"/>
            <p:cNvSpPr>
              <a:spLocks noChangeShapeType="1"/>
            </p:cNvSpPr>
            <p:nvPr/>
          </p:nvSpPr>
          <p:spPr bwMode="auto">
            <a:xfrm flipH="1">
              <a:off x="2247735" y="5051138"/>
              <a:ext cx="522430" cy="12056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" name="Line 2229"/>
            <p:cNvSpPr>
              <a:spLocks noChangeShapeType="1"/>
            </p:cNvSpPr>
            <p:nvPr/>
          </p:nvSpPr>
          <p:spPr bwMode="auto">
            <a:xfrm flipH="1">
              <a:off x="2770165" y="4975229"/>
              <a:ext cx="301403" cy="7590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" name="Line 2230"/>
            <p:cNvSpPr>
              <a:spLocks noChangeShapeType="1"/>
            </p:cNvSpPr>
            <p:nvPr/>
          </p:nvSpPr>
          <p:spPr bwMode="auto">
            <a:xfrm flipH="1">
              <a:off x="2316946" y="5104720"/>
              <a:ext cx="125026" cy="2679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" name="Line 2231"/>
            <p:cNvSpPr>
              <a:spLocks noChangeShapeType="1"/>
            </p:cNvSpPr>
            <p:nvPr/>
          </p:nvSpPr>
          <p:spPr bwMode="auto">
            <a:xfrm flipH="1">
              <a:off x="2249968" y="5115883"/>
              <a:ext cx="145120" cy="2902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" name="Line 2232"/>
            <p:cNvSpPr>
              <a:spLocks noChangeShapeType="1"/>
            </p:cNvSpPr>
            <p:nvPr/>
          </p:nvSpPr>
          <p:spPr bwMode="auto">
            <a:xfrm flipH="1">
              <a:off x="2261130" y="5115883"/>
              <a:ext cx="133956" cy="2232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" name="Line 2233"/>
            <p:cNvSpPr>
              <a:spLocks noChangeShapeType="1"/>
            </p:cNvSpPr>
            <p:nvPr/>
          </p:nvSpPr>
          <p:spPr bwMode="auto">
            <a:xfrm flipH="1">
              <a:off x="2395087" y="5104720"/>
              <a:ext cx="46885" cy="1116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" name="Line 2234"/>
            <p:cNvSpPr>
              <a:spLocks noChangeShapeType="1"/>
            </p:cNvSpPr>
            <p:nvPr/>
          </p:nvSpPr>
          <p:spPr bwMode="auto">
            <a:xfrm flipH="1">
              <a:off x="2441972" y="4975229"/>
              <a:ext cx="629595" cy="12949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" name="Line 2235"/>
            <p:cNvSpPr>
              <a:spLocks noChangeShapeType="1"/>
            </p:cNvSpPr>
            <p:nvPr/>
          </p:nvSpPr>
          <p:spPr bwMode="auto">
            <a:xfrm flipH="1">
              <a:off x="3071567" y="4910483"/>
              <a:ext cx="270146" cy="6474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" name="Line 2236"/>
            <p:cNvSpPr>
              <a:spLocks noChangeShapeType="1"/>
            </p:cNvSpPr>
            <p:nvPr/>
          </p:nvSpPr>
          <p:spPr bwMode="auto">
            <a:xfrm flipH="1">
              <a:off x="1745399" y="5151604"/>
              <a:ext cx="216564" cy="4465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" name="Line 2237"/>
            <p:cNvSpPr>
              <a:spLocks noChangeShapeType="1"/>
            </p:cNvSpPr>
            <p:nvPr/>
          </p:nvSpPr>
          <p:spPr bwMode="auto">
            <a:xfrm flipH="1">
              <a:off x="1765492" y="5151604"/>
              <a:ext cx="196469" cy="3795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" name="Line 2238"/>
            <p:cNvSpPr>
              <a:spLocks noChangeShapeType="1"/>
            </p:cNvSpPr>
            <p:nvPr/>
          </p:nvSpPr>
          <p:spPr bwMode="auto">
            <a:xfrm flipH="1">
              <a:off x="1961961" y="5098022"/>
              <a:ext cx="272378" cy="5358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" name="Line 2239"/>
            <p:cNvSpPr>
              <a:spLocks noChangeShapeType="1"/>
            </p:cNvSpPr>
            <p:nvPr/>
          </p:nvSpPr>
          <p:spPr bwMode="auto">
            <a:xfrm flipH="1">
              <a:off x="1758795" y="5098022"/>
              <a:ext cx="475546" cy="8483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" name="Line 2240"/>
            <p:cNvSpPr>
              <a:spLocks noChangeShapeType="1"/>
            </p:cNvSpPr>
            <p:nvPr/>
          </p:nvSpPr>
          <p:spPr bwMode="auto">
            <a:xfrm flipH="1">
              <a:off x="2234339" y="5008717"/>
              <a:ext cx="488942" cy="8930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" name="Line 2241"/>
            <p:cNvSpPr>
              <a:spLocks noChangeShapeType="1"/>
            </p:cNvSpPr>
            <p:nvPr/>
          </p:nvSpPr>
          <p:spPr bwMode="auto">
            <a:xfrm flipH="1">
              <a:off x="1879355" y="5109185"/>
              <a:ext cx="189772" cy="3349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" name="Line 2242"/>
            <p:cNvSpPr>
              <a:spLocks noChangeShapeType="1"/>
            </p:cNvSpPr>
            <p:nvPr/>
          </p:nvSpPr>
          <p:spPr bwMode="auto">
            <a:xfrm flipH="1">
              <a:off x="1881587" y="5109185"/>
              <a:ext cx="187539" cy="2902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" name="Line 2243"/>
            <p:cNvSpPr>
              <a:spLocks noChangeShapeType="1"/>
            </p:cNvSpPr>
            <p:nvPr/>
          </p:nvSpPr>
          <p:spPr bwMode="auto">
            <a:xfrm flipH="1">
              <a:off x="2069126" y="5048904"/>
              <a:ext cx="368381" cy="6028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" name="Line 2244"/>
            <p:cNvSpPr>
              <a:spLocks noChangeShapeType="1"/>
            </p:cNvSpPr>
            <p:nvPr/>
          </p:nvSpPr>
          <p:spPr bwMode="auto">
            <a:xfrm flipH="1">
              <a:off x="1834703" y="5068999"/>
              <a:ext cx="433126" cy="6251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" name="Line 2245"/>
            <p:cNvSpPr>
              <a:spLocks noChangeShapeType="1"/>
            </p:cNvSpPr>
            <p:nvPr/>
          </p:nvSpPr>
          <p:spPr bwMode="auto">
            <a:xfrm flipH="1">
              <a:off x="1819074" y="5084626"/>
              <a:ext cx="314798" cy="4018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" name="Line 2246"/>
            <p:cNvSpPr>
              <a:spLocks noChangeShapeType="1"/>
            </p:cNvSpPr>
            <p:nvPr/>
          </p:nvSpPr>
          <p:spPr bwMode="auto">
            <a:xfrm flipH="1">
              <a:off x="1705212" y="5122581"/>
              <a:ext cx="82607" cy="893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" name="Line 2247"/>
            <p:cNvSpPr>
              <a:spLocks noChangeShapeType="1"/>
            </p:cNvSpPr>
            <p:nvPr/>
          </p:nvSpPr>
          <p:spPr bwMode="auto">
            <a:xfrm flipH="1">
              <a:off x="1627070" y="5122581"/>
              <a:ext cx="160748" cy="1562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" name="Line 2248"/>
            <p:cNvSpPr>
              <a:spLocks noChangeShapeType="1"/>
            </p:cNvSpPr>
            <p:nvPr/>
          </p:nvSpPr>
          <p:spPr bwMode="auto">
            <a:xfrm flipH="1">
              <a:off x="1787818" y="5084626"/>
              <a:ext cx="346055" cy="3795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" name="Line 2249"/>
            <p:cNvSpPr>
              <a:spLocks noChangeShapeType="1"/>
            </p:cNvSpPr>
            <p:nvPr/>
          </p:nvSpPr>
          <p:spPr bwMode="auto">
            <a:xfrm flipH="1">
              <a:off x="2133872" y="5068999"/>
              <a:ext cx="133956" cy="1562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" name="Line 2250"/>
            <p:cNvSpPr>
              <a:spLocks noChangeShapeType="1"/>
            </p:cNvSpPr>
            <p:nvPr/>
          </p:nvSpPr>
          <p:spPr bwMode="auto">
            <a:xfrm flipH="1">
              <a:off x="2267829" y="5048904"/>
              <a:ext cx="169678" cy="2009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" name="Line 2251"/>
            <p:cNvSpPr>
              <a:spLocks noChangeShapeType="1"/>
            </p:cNvSpPr>
            <p:nvPr/>
          </p:nvSpPr>
          <p:spPr bwMode="auto">
            <a:xfrm flipH="1">
              <a:off x="2437507" y="5008717"/>
              <a:ext cx="285774" cy="4018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" name="Line 2252"/>
            <p:cNvSpPr>
              <a:spLocks noChangeShapeType="1"/>
            </p:cNvSpPr>
            <p:nvPr/>
          </p:nvSpPr>
          <p:spPr bwMode="auto">
            <a:xfrm flipH="1">
              <a:off x="2723281" y="4910483"/>
              <a:ext cx="618433" cy="9823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" name="Line 2253"/>
            <p:cNvSpPr>
              <a:spLocks noChangeShapeType="1"/>
            </p:cNvSpPr>
            <p:nvPr/>
          </p:nvSpPr>
          <p:spPr bwMode="auto">
            <a:xfrm flipH="1">
              <a:off x="3341712" y="4890390"/>
              <a:ext cx="100468" cy="2009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" name="Line 2254"/>
            <p:cNvSpPr>
              <a:spLocks noChangeShapeType="1"/>
            </p:cNvSpPr>
            <p:nvPr/>
          </p:nvSpPr>
          <p:spPr bwMode="auto">
            <a:xfrm flipH="1">
              <a:off x="3442180" y="4821178"/>
              <a:ext cx="58048" cy="69212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" name="Line 2255"/>
            <p:cNvSpPr>
              <a:spLocks noChangeShapeType="1"/>
            </p:cNvSpPr>
            <p:nvPr/>
          </p:nvSpPr>
          <p:spPr bwMode="auto">
            <a:xfrm flipH="1">
              <a:off x="2642907" y="4841273"/>
              <a:ext cx="544756" cy="8037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" name="Line 2256"/>
            <p:cNvSpPr>
              <a:spLocks noChangeShapeType="1"/>
            </p:cNvSpPr>
            <p:nvPr/>
          </p:nvSpPr>
          <p:spPr bwMode="auto">
            <a:xfrm flipH="1">
              <a:off x="2200851" y="4923878"/>
              <a:ext cx="241122" cy="3349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" name="Line 2257"/>
            <p:cNvSpPr>
              <a:spLocks noChangeShapeType="1"/>
            </p:cNvSpPr>
            <p:nvPr/>
          </p:nvSpPr>
          <p:spPr bwMode="auto">
            <a:xfrm flipH="1">
              <a:off x="2283456" y="4923878"/>
              <a:ext cx="158516" cy="2009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" name="Line 2258"/>
            <p:cNvSpPr>
              <a:spLocks noChangeShapeType="1"/>
            </p:cNvSpPr>
            <p:nvPr/>
          </p:nvSpPr>
          <p:spPr bwMode="auto">
            <a:xfrm flipH="1">
              <a:off x="2441972" y="4868064"/>
              <a:ext cx="424195" cy="5581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" name="Line 2259"/>
            <p:cNvSpPr>
              <a:spLocks noChangeShapeType="1"/>
            </p:cNvSpPr>
            <p:nvPr/>
          </p:nvSpPr>
          <p:spPr bwMode="auto">
            <a:xfrm flipH="1">
              <a:off x="2122709" y="4941739"/>
              <a:ext cx="64746" cy="6699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" name="Line 2260"/>
            <p:cNvSpPr>
              <a:spLocks noChangeShapeType="1"/>
            </p:cNvSpPr>
            <p:nvPr/>
          </p:nvSpPr>
          <p:spPr bwMode="auto">
            <a:xfrm flipH="1">
              <a:off x="2086987" y="4941739"/>
              <a:ext cx="100468" cy="893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" name="Line 2261"/>
            <p:cNvSpPr>
              <a:spLocks noChangeShapeType="1"/>
            </p:cNvSpPr>
            <p:nvPr/>
          </p:nvSpPr>
          <p:spPr bwMode="auto">
            <a:xfrm flipH="1">
              <a:off x="2187455" y="4868064"/>
              <a:ext cx="678712" cy="73677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" name="Line 2262"/>
            <p:cNvSpPr>
              <a:spLocks noChangeShapeType="1"/>
            </p:cNvSpPr>
            <p:nvPr/>
          </p:nvSpPr>
          <p:spPr bwMode="auto">
            <a:xfrm flipH="1">
              <a:off x="2866167" y="4850203"/>
              <a:ext cx="140655" cy="1786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" name="Line 2263"/>
            <p:cNvSpPr>
              <a:spLocks noChangeShapeType="1"/>
            </p:cNvSpPr>
            <p:nvPr/>
          </p:nvSpPr>
          <p:spPr bwMode="auto">
            <a:xfrm>
              <a:off x="2316946" y="4901552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" name="Line 2264"/>
            <p:cNvSpPr>
              <a:spLocks noChangeShapeType="1"/>
            </p:cNvSpPr>
            <p:nvPr/>
          </p:nvSpPr>
          <p:spPr bwMode="auto">
            <a:xfrm flipH="1">
              <a:off x="2276759" y="4901552"/>
              <a:ext cx="40187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" name="Line 2265"/>
            <p:cNvSpPr>
              <a:spLocks noChangeShapeType="1"/>
            </p:cNvSpPr>
            <p:nvPr/>
          </p:nvSpPr>
          <p:spPr bwMode="auto">
            <a:xfrm flipH="1">
              <a:off x="2316946" y="4888157"/>
              <a:ext cx="154051" cy="1339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" name="Line 2266"/>
            <p:cNvSpPr>
              <a:spLocks noChangeShapeType="1"/>
            </p:cNvSpPr>
            <p:nvPr/>
          </p:nvSpPr>
          <p:spPr bwMode="auto">
            <a:xfrm flipH="1">
              <a:off x="2249968" y="4888157"/>
              <a:ext cx="221029" cy="1339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" name="Line 2267"/>
            <p:cNvSpPr>
              <a:spLocks noChangeShapeType="1"/>
            </p:cNvSpPr>
            <p:nvPr/>
          </p:nvSpPr>
          <p:spPr bwMode="auto">
            <a:xfrm flipH="1">
              <a:off x="2470995" y="4876994"/>
              <a:ext cx="138422" cy="1116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" name="Line 2268"/>
            <p:cNvSpPr>
              <a:spLocks noChangeShapeType="1"/>
            </p:cNvSpPr>
            <p:nvPr/>
          </p:nvSpPr>
          <p:spPr bwMode="auto">
            <a:xfrm flipH="1">
              <a:off x="2216478" y="4894855"/>
              <a:ext cx="46885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" name="Line 2269"/>
            <p:cNvSpPr>
              <a:spLocks noChangeShapeType="1"/>
            </p:cNvSpPr>
            <p:nvPr/>
          </p:nvSpPr>
          <p:spPr bwMode="auto">
            <a:xfrm flipH="1">
              <a:off x="2147268" y="4894855"/>
              <a:ext cx="116096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" name="Line 2270"/>
            <p:cNvSpPr>
              <a:spLocks noChangeShapeType="1"/>
            </p:cNvSpPr>
            <p:nvPr/>
          </p:nvSpPr>
          <p:spPr bwMode="auto">
            <a:xfrm flipH="1">
              <a:off x="2263364" y="4876994"/>
              <a:ext cx="346055" cy="17861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" name="Line 2271"/>
            <p:cNvSpPr>
              <a:spLocks noChangeShapeType="1"/>
            </p:cNvSpPr>
            <p:nvPr/>
          </p:nvSpPr>
          <p:spPr bwMode="auto">
            <a:xfrm flipH="1">
              <a:off x="2609417" y="4854668"/>
              <a:ext cx="328194" cy="2232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" name="Line 2272"/>
            <p:cNvSpPr>
              <a:spLocks noChangeShapeType="1"/>
            </p:cNvSpPr>
            <p:nvPr/>
          </p:nvSpPr>
          <p:spPr bwMode="auto">
            <a:xfrm flipH="1">
              <a:off x="2368295" y="4854668"/>
              <a:ext cx="517965" cy="2009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" name="Line 2273"/>
            <p:cNvSpPr>
              <a:spLocks noChangeShapeType="1"/>
            </p:cNvSpPr>
            <p:nvPr/>
          </p:nvSpPr>
          <p:spPr bwMode="auto">
            <a:xfrm flipH="1">
              <a:off x="2196385" y="4863599"/>
              <a:ext cx="51351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" name="Line 2274"/>
            <p:cNvSpPr>
              <a:spLocks noChangeShapeType="1"/>
            </p:cNvSpPr>
            <p:nvPr/>
          </p:nvSpPr>
          <p:spPr bwMode="auto">
            <a:xfrm flipH="1">
              <a:off x="2214246" y="4863599"/>
              <a:ext cx="33490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" name="Line 2275"/>
            <p:cNvSpPr>
              <a:spLocks noChangeShapeType="1"/>
            </p:cNvSpPr>
            <p:nvPr/>
          </p:nvSpPr>
          <p:spPr bwMode="auto">
            <a:xfrm flipH="1">
              <a:off x="2247735" y="4854668"/>
              <a:ext cx="558152" cy="893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" name="Line 2276"/>
            <p:cNvSpPr>
              <a:spLocks noChangeShapeType="1"/>
            </p:cNvSpPr>
            <p:nvPr/>
          </p:nvSpPr>
          <p:spPr bwMode="auto">
            <a:xfrm flipH="1">
              <a:off x="2314713" y="4854668"/>
              <a:ext cx="415265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" name="Line 2277"/>
            <p:cNvSpPr>
              <a:spLocks noChangeShapeType="1"/>
            </p:cNvSpPr>
            <p:nvPr/>
          </p:nvSpPr>
          <p:spPr bwMode="auto">
            <a:xfrm flipH="1" flipV="1">
              <a:off x="2223177" y="4847970"/>
              <a:ext cx="328194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" name="Line 2278"/>
            <p:cNvSpPr>
              <a:spLocks noChangeShapeType="1"/>
            </p:cNvSpPr>
            <p:nvPr/>
          </p:nvSpPr>
          <p:spPr bwMode="auto">
            <a:xfrm flipH="1" flipV="1">
              <a:off x="2194152" y="4841273"/>
              <a:ext cx="357217" cy="893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" name="Line 2279"/>
            <p:cNvSpPr>
              <a:spLocks noChangeShapeType="1"/>
            </p:cNvSpPr>
            <p:nvPr/>
          </p:nvSpPr>
          <p:spPr bwMode="auto">
            <a:xfrm flipH="1" flipV="1">
              <a:off x="2551369" y="4850203"/>
              <a:ext cx="178609" cy="446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" name="Line 2280"/>
            <p:cNvSpPr>
              <a:spLocks noChangeShapeType="1"/>
            </p:cNvSpPr>
            <p:nvPr/>
          </p:nvSpPr>
          <p:spPr bwMode="auto">
            <a:xfrm flipH="1">
              <a:off x="2729978" y="4854668"/>
              <a:ext cx="75909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" name="Line 2281"/>
            <p:cNvSpPr>
              <a:spLocks noChangeShapeType="1"/>
            </p:cNvSpPr>
            <p:nvPr/>
          </p:nvSpPr>
          <p:spPr bwMode="auto">
            <a:xfrm flipH="1">
              <a:off x="2805886" y="4854668"/>
              <a:ext cx="80374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" name="Line 2282"/>
            <p:cNvSpPr>
              <a:spLocks noChangeShapeType="1"/>
            </p:cNvSpPr>
            <p:nvPr/>
          </p:nvSpPr>
          <p:spPr bwMode="auto">
            <a:xfrm flipH="1">
              <a:off x="2886260" y="4854668"/>
              <a:ext cx="51351" cy="2233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" name="Line 2283"/>
            <p:cNvSpPr>
              <a:spLocks noChangeShapeType="1"/>
            </p:cNvSpPr>
            <p:nvPr/>
          </p:nvSpPr>
          <p:spPr bwMode="auto">
            <a:xfrm flipH="1">
              <a:off x="2937611" y="4850203"/>
              <a:ext cx="69212" cy="4465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" name="Line 2284"/>
            <p:cNvSpPr>
              <a:spLocks noChangeShapeType="1"/>
            </p:cNvSpPr>
            <p:nvPr/>
          </p:nvSpPr>
          <p:spPr bwMode="auto">
            <a:xfrm flipH="1">
              <a:off x="3006821" y="4841273"/>
              <a:ext cx="180842" cy="8930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" name="Line 2285"/>
            <p:cNvSpPr>
              <a:spLocks noChangeShapeType="1"/>
            </p:cNvSpPr>
            <p:nvPr/>
          </p:nvSpPr>
          <p:spPr bwMode="auto">
            <a:xfrm flipH="1">
              <a:off x="3187663" y="4821178"/>
              <a:ext cx="312565" cy="20094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" name="Line 2287"/>
            <p:cNvSpPr>
              <a:spLocks noChangeShapeType="1"/>
            </p:cNvSpPr>
            <p:nvPr/>
          </p:nvSpPr>
          <p:spPr bwMode="auto">
            <a:xfrm flipH="1">
              <a:off x="3500226" y="4696153"/>
              <a:ext cx="116096" cy="125026"/>
            </a:xfrm>
            <a:prstGeom prst="line">
              <a:avLst/>
            </a:prstGeom>
            <a:noFill/>
            <a:ln w="15875" cap="rnd">
              <a:solidFill>
                <a:srgbClr val="0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" name="Line 2288"/>
            <p:cNvSpPr>
              <a:spLocks noChangeShapeType="1"/>
            </p:cNvSpPr>
            <p:nvPr/>
          </p:nvSpPr>
          <p:spPr bwMode="auto">
            <a:xfrm flipH="1">
              <a:off x="2042335" y="4682757"/>
              <a:ext cx="40187" cy="4465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" name="Line 2289"/>
            <p:cNvSpPr>
              <a:spLocks noChangeShapeType="1"/>
            </p:cNvSpPr>
            <p:nvPr/>
          </p:nvSpPr>
          <p:spPr bwMode="auto">
            <a:xfrm flipH="1">
              <a:off x="2035636" y="4682757"/>
              <a:ext cx="46885" cy="4465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" name="Line 2290"/>
            <p:cNvSpPr>
              <a:spLocks noChangeShapeType="1"/>
            </p:cNvSpPr>
            <p:nvPr/>
          </p:nvSpPr>
          <p:spPr bwMode="auto">
            <a:xfrm flipH="1">
              <a:off x="2082522" y="4667129"/>
              <a:ext cx="238890" cy="15629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" name="Line 2291"/>
            <p:cNvSpPr>
              <a:spLocks noChangeShapeType="1"/>
            </p:cNvSpPr>
            <p:nvPr/>
          </p:nvSpPr>
          <p:spPr bwMode="auto">
            <a:xfrm flipH="1">
              <a:off x="2162896" y="4667129"/>
              <a:ext cx="158516" cy="6699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" name="Line 2292"/>
            <p:cNvSpPr>
              <a:spLocks noChangeShapeType="1"/>
            </p:cNvSpPr>
            <p:nvPr/>
          </p:nvSpPr>
          <p:spPr bwMode="auto">
            <a:xfrm flipH="1">
              <a:off x="2321410" y="4662664"/>
              <a:ext cx="46885" cy="4465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" name="Line 2293"/>
            <p:cNvSpPr>
              <a:spLocks noChangeShapeType="1"/>
            </p:cNvSpPr>
            <p:nvPr/>
          </p:nvSpPr>
          <p:spPr bwMode="auto">
            <a:xfrm flipH="1">
              <a:off x="2028939" y="4669361"/>
              <a:ext cx="107165" cy="4465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" name="Line 2294"/>
            <p:cNvSpPr>
              <a:spLocks noChangeShapeType="1"/>
            </p:cNvSpPr>
            <p:nvPr/>
          </p:nvSpPr>
          <p:spPr bwMode="auto">
            <a:xfrm flipH="1">
              <a:off x="2042335" y="4669361"/>
              <a:ext cx="93769" cy="2233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" name="Line 2295"/>
            <p:cNvSpPr>
              <a:spLocks noChangeShapeType="1"/>
            </p:cNvSpPr>
            <p:nvPr/>
          </p:nvSpPr>
          <p:spPr bwMode="auto">
            <a:xfrm flipH="1">
              <a:off x="2136104" y="4662664"/>
              <a:ext cx="232191" cy="6699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" name="Line 2296"/>
            <p:cNvSpPr>
              <a:spLocks noChangeShapeType="1"/>
            </p:cNvSpPr>
            <p:nvPr/>
          </p:nvSpPr>
          <p:spPr bwMode="auto">
            <a:xfrm flipH="1">
              <a:off x="2368295" y="4660431"/>
              <a:ext cx="96003" cy="2233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" name="Line 2297"/>
            <p:cNvSpPr>
              <a:spLocks noChangeShapeType="1"/>
            </p:cNvSpPr>
            <p:nvPr/>
          </p:nvSpPr>
          <p:spPr bwMode="auto">
            <a:xfrm flipH="1">
              <a:off x="2187454" y="4660431"/>
              <a:ext cx="180842" cy="2233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" name="Line 2298"/>
            <p:cNvSpPr>
              <a:spLocks noChangeShapeType="1"/>
            </p:cNvSpPr>
            <p:nvPr/>
          </p:nvSpPr>
          <p:spPr bwMode="auto">
            <a:xfrm flipH="1">
              <a:off x="2026706" y="4655966"/>
              <a:ext cx="160748" cy="2233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" name="Line 2299"/>
            <p:cNvSpPr>
              <a:spLocks noChangeShapeType="1"/>
            </p:cNvSpPr>
            <p:nvPr/>
          </p:nvSpPr>
          <p:spPr bwMode="auto">
            <a:xfrm flipH="1" flipV="1">
              <a:off x="1968658" y="4649268"/>
              <a:ext cx="218795" cy="6699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" name="Line 2300"/>
            <p:cNvSpPr>
              <a:spLocks noChangeShapeType="1"/>
            </p:cNvSpPr>
            <p:nvPr/>
          </p:nvSpPr>
          <p:spPr bwMode="auto">
            <a:xfrm flipH="1" flipV="1">
              <a:off x="2187454" y="4655966"/>
              <a:ext cx="180842" cy="4465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" name="Line 2301"/>
            <p:cNvSpPr>
              <a:spLocks noChangeShapeType="1"/>
            </p:cNvSpPr>
            <p:nvPr/>
          </p:nvSpPr>
          <p:spPr bwMode="auto">
            <a:xfrm flipH="1">
              <a:off x="2368295" y="4660431"/>
              <a:ext cx="96003" cy="2233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" name="Line 2302"/>
            <p:cNvSpPr>
              <a:spLocks noChangeShapeType="1"/>
            </p:cNvSpPr>
            <p:nvPr/>
          </p:nvSpPr>
          <p:spPr bwMode="auto">
            <a:xfrm flipH="1">
              <a:off x="2464297" y="4649268"/>
              <a:ext cx="428660" cy="11164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" name="Line 2303"/>
            <p:cNvSpPr>
              <a:spLocks noChangeShapeType="1"/>
            </p:cNvSpPr>
            <p:nvPr/>
          </p:nvSpPr>
          <p:spPr bwMode="auto">
            <a:xfrm flipH="1" flipV="1">
              <a:off x="2430808" y="4635873"/>
              <a:ext cx="272378" cy="6699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" name="Line 2304"/>
            <p:cNvSpPr>
              <a:spLocks noChangeShapeType="1"/>
            </p:cNvSpPr>
            <p:nvPr/>
          </p:nvSpPr>
          <p:spPr bwMode="auto">
            <a:xfrm flipH="1" flipV="1">
              <a:off x="2281223" y="4626942"/>
              <a:ext cx="421963" cy="15629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" name="Line 2305"/>
            <p:cNvSpPr>
              <a:spLocks noChangeShapeType="1"/>
            </p:cNvSpPr>
            <p:nvPr/>
          </p:nvSpPr>
          <p:spPr bwMode="auto">
            <a:xfrm flipH="1" flipV="1">
              <a:off x="2703186" y="4642570"/>
              <a:ext cx="189772" cy="6699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" name="Line 2306"/>
            <p:cNvSpPr>
              <a:spLocks noChangeShapeType="1"/>
            </p:cNvSpPr>
            <p:nvPr/>
          </p:nvSpPr>
          <p:spPr bwMode="auto">
            <a:xfrm flipH="1">
              <a:off x="2892957" y="4649268"/>
              <a:ext cx="147352" cy="2233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" name="Line 2307"/>
            <p:cNvSpPr>
              <a:spLocks noChangeShapeType="1"/>
            </p:cNvSpPr>
            <p:nvPr/>
          </p:nvSpPr>
          <p:spPr bwMode="auto">
            <a:xfrm flipH="1" flipV="1">
              <a:off x="2220943" y="4609082"/>
              <a:ext cx="651921" cy="31256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" name="Line 2308"/>
            <p:cNvSpPr>
              <a:spLocks noChangeShapeType="1"/>
            </p:cNvSpPr>
            <p:nvPr/>
          </p:nvSpPr>
          <p:spPr bwMode="auto">
            <a:xfrm flipH="1" flipV="1">
              <a:off x="2140570" y="4595686"/>
              <a:ext cx="732295" cy="44652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" name="Line 2309"/>
            <p:cNvSpPr>
              <a:spLocks noChangeShapeType="1"/>
            </p:cNvSpPr>
            <p:nvPr/>
          </p:nvSpPr>
          <p:spPr bwMode="auto">
            <a:xfrm flipH="1" flipV="1">
              <a:off x="2872865" y="4640338"/>
              <a:ext cx="167446" cy="8930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" name="Line 2310"/>
            <p:cNvSpPr>
              <a:spLocks noChangeShapeType="1"/>
            </p:cNvSpPr>
            <p:nvPr/>
          </p:nvSpPr>
          <p:spPr bwMode="auto">
            <a:xfrm flipH="1">
              <a:off x="3040309" y="4649268"/>
              <a:ext cx="426429" cy="2233"/>
            </a:xfrm>
            <a:prstGeom prst="line">
              <a:avLst/>
            </a:prstGeom>
            <a:noFill/>
            <a:ln w="15875" cap="rnd">
              <a:solidFill>
                <a:srgbClr val="8D159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" name="Line 2311"/>
            <p:cNvSpPr>
              <a:spLocks noChangeShapeType="1"/>
            </p:cNvSpPr>
            <p:nvPr/>
          </p:nvSpPr>
          <p:spPr bwMode="auto">
            <a:xfrm flipH="1">
              <a:off x="1356924" y="4432705"/>
              <a:ext cx="176377" cy="669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" name="Line 2312"/>
            <p:cNvSpPr>
              <a:spLocks noChangeShapeType="1"/>
            </p:cNvSpPr>
            <p:nvPr/>
          </p:nvSpPr>
          <p:spPr bwMode="auto">
            <a:xfrm flipH="1">
              <a:off x="1423902" y="4432705"/>
              <a:ext cx="109398" cy="223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" name="Line 2313"/>
            <p:cNvSpPr>
              <a:spLocks noChangeShapeType="1"/>
            </p:cNvSpPr>
            <p:nvPr/>
          </p:nvSpPr>
          <p:spPr bwMode="auto">
            <a:xfrm flipH="1">
              <a:off x="1533301" y="4432705"/>
              <a:ext cx="26791" cy="223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" name="Line 2314"/>
            <p:cNvSpPr>
              <a:spLocks noChangeShapeType="1"/>
            </p:cNvSpPr>
            <p:nvPr/>
          </p:nvSpPr>
          <p:spPr bwMode="auto">
            <a:xfrm flipH="1">
              <a:off x="1189479" y="4432705"/>
              <a:ext cx="370613" cy="223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" name="Line 2315"/>
            <p:cNvSpPr>
              <a:spLocks noChangeShapeType="1"/>
            </p:cNvSpPr>
            <p:nvPr/>
          </p:nvSpPr>
          <p:spPr bwMode="auto">
            <a:xfrm flipH="1">
              <a:off x="1560092" y="4432705"/>
              <a:ext cx="46885" cy="223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" name="Line 2316"/>
            <p:cNvSpPr>
              <a:spLocks noChangeShapeType="1"/>
            </p:cNvSpPr>
            <p:nvPr/>
          </p:nvSpPr>
          <p:spPr bwMode="auto">
            <a:xfrm flipH="1" flipV="1">
              <a:off x="1336831" y="4428240"/>
              <a:ext cx="270146" cy="446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" name="Line 2317"/>
            <p:cNvSpPr>
              <a:spLocks noChangeShapeType="1"/>
            </p:cNvSpPr>
            <p:nvPr/>
          </p:nvSpPr>
          <p:spPr bwMode="auto">
            <a:xfrm flipH="1">
              <a:off x="1606976" y="4432705"/>
              <a:ext cx="73677" cy="223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" name="Line 2318"/>
            <p:cNvSpPr>
              <a:spLocks noChangeShapeType="1"/>
            </p:cNvSpPr>
            <p:nvPr/>
          </p:nvSpPr>
          <p:spPr bwMode="auto">
            <a:xfrm flipH="1" flipV="1">
              <a:off x="1325667" y="4421543"/>
              <a:ext cx="147352" cy="446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" name="Line 2319"/>
            <p:cNvSpPr>
              <a:spLocks noChangeShapeType="1"/>
            </p:cNvSpPr>
            <p:nvPr/>
          </p:nvSpPr>
          <p:spPr bwMode="auto">
            <a:xfrm flipH="1" flipV="1">
              <a:off x="1363622" y="4421543"/>
              <a:ext cx="109398" cy="446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" name="Line 2320"/>
            <p:cNvSpPr>
              <a:spLocks noChangeShapeType="1"/>
            </p:cNvSpPr>
            <p:nvPr/>
          </p:nvSpPr>
          <p:spPr bwMode="auto">
            <a:xfrm flipH="1" flipV="1">
              <a:off x="1473020" y="4426008"/>
              <a:ext cx="207633" cy="669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" name="Line 2321"/>
            <p:cNvSpPr>
              <a:spLocks noChangeShapeType="1"/>
            </p:cNvSpPr>
            <p:nvPr/>
          </p:nvSpPr>
          <p:spPr bwMode="auto">
            <a:xfrm flipH="1">
              <a:off x="1680653" y="4432705"/>
              <a:ext cx="100468" cy="223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" name="Line 2322"/>
            <p:cNvSpPr>
              <a:spLocks noChangeShapeType="1"/>
            </p:cNvSpPr>
            <p:nvPr/>
          </p:nvSpPr>
          <p:spPr bwMode="auto">
            <a:xfrm flipH="1" flipV="1">
              <a:off x="1484183" y="4414844"/>
              <a:ext cx="221029" cy="11164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" name="Line 2323"/>
            <p:cNvSpPr>
              <a:spLocks noChangeShapeType="1"/>
            </p:cNvSpPr>
            <p:nvPr/>
          </p:nvSpPr>
          <p:spPr bwMode="auto">
            <a:xfrm flipH="1" flipV="1">
              <a:off x="1477485" y="4408147"/>
              <a:ext cx="174143" cy="1339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" name="Line 2324"/>
            <p:cNvSpPr>
              <a:spLocks noChangeShapeType="1"/>
            </p:cNvSpPr>
            <p:nvPr/>
          </p:nvSpPr>
          <p:spPr bwMode="auto">
            <a:xfrm flipH="1" flipV="1">
              <a:off x="1486415" y="4408147"/>
              <a:ext cx="165213" cy="1339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" name="Line 2325"/>
            <p:cNvSpPr>
              <a:spLocks noChangeShapeType="1"/>
            </p:cNvSpPr>
            <p:nvPr/>
          </p:nvSpPr>
          <p:spPr bwMode="auto">
            <a:xfrm flipH="1" flipV="1">
              <a:off x="1651628" y="4421543"/>
              <a:ext cx="53583" cy="446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" name="Line 2326"/>
            <p:cNvSpPr>
              <a:spLocks noChangeShapeType="1"/>
            </p:cNvSpPr>
            <p:nvPr/>
          </p:nvSpPr>
          <p:spPr bwMode="auto">
            <a:xfrm flipH="1" flipV="1">
              <a:off x="1705211" y="4426008"/>
              <a:ext cx="75909" cy="669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" name="Line 2327"/>
            <p:cNvSpPr>
              <a:spLocks noChangeShapeType="1"/>
            </p:cNvSpPr>
            <p:nvPr/>
          </p:nvSpPr>
          <p:spPr bwMode="auto">
            <a:xfrm flipH="1" flipV="1">
              <a:off x="1781119" y="4432705"/>
              <a:ext cx="71443" cy="223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" name="Line 2328"/>
            <p:cNvSpPr>
              <a:spLocks noChangeShapeType="1"/>
            </p:cNvSpPr>
            <p:nvPr/>
          </p:nvSpPr>
          <p:spPr bwMode="auto">
            <a:xfrm flipH="1" flipV="1">
              <a:off x="1473020" y="4394751"/>
              <a:ext cx="232191" cy="2455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" name="Line 2329"/>
            <p:cNvSpPr>
              <a:spLocks noChangeShapeType="1"/>
            </p:cNvSpPr>
            <p:nvPr/>
          </p:nvSpPr>
          <p:spPr bwMode="auto">
            <a:xfrm flipH="1" flipV="1">
              <a:off x="1566789" y="4401448"/>
              <a:ext cx="138422" cy="17861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" name="Line 2330"/>
            <p:cNvSpPr>
              <a:spLocks noChangeShapeType="1"/>
            </p:cNvSpPr>
            <p:nvPr/>
          </p:nvSpPr>
          <p:spPr bwMode="auto">
            <a:xfrm flipH="1" flipV="1">
              <a:off x="1705211" y="4419309"/>
              <a:ext cx="147352" cy="1562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" name="Line 2331"/>
            <p:cNvSpPr>
              <a:spLocks noChangeShapeType="1"/>
            </p:cNvSpPr>
            <p:nvPr/>
          </p:nvSpPr>
          <p:spPr bwMode="auto">
            <a:xfrm flipH="1" flipV="1">
              <a:off x="1852563" y="4434938"/>
              <a:ext cx="82607" cy="446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" name="Line 2332"/>
            <p:cNvSpPr>
              <a:spLocks noChangeShapeType="1"/>
            </p:cNvSpPr>
            <p:nvPr/>
          </p:nvSpPr>
          <p:spPr bwMode="auto">
            <a:xfrm flipH="1" flipV="1">
              <a:off x="1651628" y="4401448"/>
              <a:ext cx="283542" cy="3795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" name="Line 2333"/>
            <p:cNvSpPr>
              <a:spLocks noChangeShapeType="1"/>
            </p:cNvSpPr>
            <p:nvPr/>
          </p:nvSpPr>
          <p:spPr bwMode="auto">
            <a:xfrm flipH="1" flipV="1">
              <a:off x="1935170" y="4439403"/>
              <a:ext cx="133956" cy="669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" name="Line 2334"/>
            <p:cNvSpPr>
              <a:spLocks noChangeShapeType="1"/>
            </p:cNvSpPr>
            <p:nvPr/>
          </p:nvSpPr>
          <p:spPr bwMode="auto">
            <a:xfrm flipH="1" flipV="1">
              <a:off x="1660558" y="4385821"/>
              <a:ext cx="348287" cy="4911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" name="Line 2335"/>
            <p:cNvSpPr>
              <a:spLocks noChangeShapeType="1"/>
            </p:cNvSpPr>
            <p:nvPr/>
          </p:nvSpPr>
          <p:spPr bwMode="auto">
            <a:xfrm flipH="1" flipV="1">
              <a:off x="1671722" y="4381356"/>
              <a:ext cx="337124" cy="5358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" name="Line 2336"/>
            <p:cNvSpPr>
              <a:spLocks noChangeShapeType="1"/>
            </p:cNvSpPr>
            <p:nvPr/>
          </p:nvSpPr>
          <p:spPr bwMode="auto">
            <a:xfrm flipH="1" flipV="1">
              <a:off x="2008845" y="4434938"/>
              <a:ext cx="60281" cy="11164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" name="Line 2337"/>
            <p:cNvSpPr>
              <a:spLocks noChangeShapeType="1"/>
            </p:cNvSpPr>
            <p:nvPr/>
          </p:nvSpPr>
          <p:spPr bwMode="auto">
            <a:xfrm flipH="1" flipV="1">
              <a:off x="2069126" y="4446101"/>
              <a:ext cx="701038" cy="4911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" name="Line 2338"/>
            <p:cNvSpPr>
              <a:spLocks noChangeShapeType="1"/>
            </p:cNvSpPr>
            <p:nvPr/>
          </p:nvSpPr>
          <p:spPr bwMode="auto">
            <a:xfrm flipH="1" flipV="1">
              <a:off x="2060196" y="4392518"/>
              <a:ext cx="709969" cy="102700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" name="Line 2339"/>
            <p:cNvSpPr>
              <a:spLocks noChangeShapeType="1"/>
            </p:cNvSpPr>
            <p:nvPr/>
          </p:nvSpPr>
          <p:spPr bwMode="auto">
            <a:xfrm flipH="1" flipV="1">
              <a:off x="2770165" y="4495218"/>
              <a:ext cx="276843" cy="20094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" name="Line 2340"/>
            <p:cNvSpPr>
              <a:spLocks noChangeShapeType="1"/>
            </p:cNvSpPr>
            <p:nvPr/>
          </p:nvSpPr>
          <p:spPr bwMode="auto">
            <a:xfrm flipH="1" flipV="1">
              <a:off x="2488856" y="4428240"/>
              <a:ext cx="129491" cy="20094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" name="Line 2341"/>
            <p:cNvSpPr>
              <a:spLocks noChangeShapeType="1"/>
            </p:cNvSpPr>
            <p:nvPr/>
          </p:nvSpPr>
          <p:spPr bwMode="auto">
            <a:xfrm flipH="1" flipV="1">
              <a:off x="2517879" y="4432705"/>
              <a:ext cx="17861" cy="223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" name="Line 2342"/>
            <p:cNvSpPr>
              <a:spLocks noChangeShapeType="1"/>
            </p:cNvSpPr>
            <p:nvPr/>
          </p:nvSpPr>
          <p:spPr bwMode="auto">
            <a:xfrm flipH="1" flipV="1">
              <a:off x="2504484" y="4432705"/>
              <a:ext cx="31256" cy="223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" name="Line 2343"/>
            <p:cNvSpPr>
              <a:spLocks noChangeShapeType="1"/>
            </p:cNvSpPr>
            <p:nvPr/>
          </p:nvSpPr>
          <p:spPr bwMode="auto">
            <a:xfrm flipH="1" flipV="1">
              <a:off x="2535740" y="4434938"/>
              <a:ext cx="82607" cy="1339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" name="Line 2344"/>
            <p:cNvSpPr>
              <a:spLocks noChangeShapeType="1"/>
            </p:cNvSpPr>
            <p:nvPr/>
          </p:nvSpPr>
          <p:spPr bwMode="auto">
            <a:xfrm flipH="1" flipV="1">
              <a:off x="2618347" y="4448334"/>
              <a:ext cx="428660" cy="66978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" name="Line 2345"/>
            <p:cNvSpPr>
              <a:spLocks noChangeShapeType="1"/>
            </p:cNvSpPr>
            <p:nvPr/>
          </p:nvSpPr>
          <p:spPr bwMode="auto">
            <a:xfrm flipH="1" flipV="1">
              <a:off x="3047008" y="4515312"/>
              <a:ext cx="53583" cy="446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" name="Line 2346"/>
            <p:cNvSpPr>
              <a:spLocks noChangeShapeType="1"/>
            </p:cNvSpPr>
            <p:nvPr/>
          </p:nvSpPr>
          <p:spPr bwMode="auto">
            <a:xfrm flipH="1" flipV="1">
              <a:off x="2136104" y="4312144"/>
              <a:ext cx="227726" cy="35722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" name="Line 2347"/>
            <p:cNvSpPr>
              <a:spLocks noChangeShapeType="1"/>
            </p:cNvSpPr>
            <p:nvPr/>
          </p:nvSpPr>
          <p:spPr bwMode="auto">
            <a:xfrm flipH="1" flipV="1">
              <a:off x="2142801" y="4312144"/>
              <a:ext cx="221029" cy="35722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" name="Line 2348"/>
            <p:cNvSpPr>
              <a:spLocks noChangeShapeType="1"/>
            </p:cNvSpPr>
            <p:nvPr/>
          </p:nvSpPr>
          <p:spPr bwMode="auto">
            <a:xfrm flipH="1" flipV="1">
              <a:off x="2363830" y="4347866"/>
              <a:ext cx="299169" cy="51351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" name="Line 2349"/>
            <p:cNvSpPr>
              <a:spLocks noChangeShapeType="1"/>
            </p:cNvSpPr>
            <p:nvPr/>
          </p:nvSpPr>
          <p:spPr bwMode="auto">
            <a:xfrm flipH="1" flipV="1">
              <a:off x="2256665" y="4325540"/>
              <a:ext cx="406334" cy="7367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" name="Line 2350"/>
            <p:cNvSpPr>
              <a:spLocks noChangeShapeType="1"/>
            </p:cNvSpPr>
            <p:nvPr/>
          </p:nvSpPr>
          <p:spPr bwMode="auto">
            <a:xfrm flipH="1" flipV="1">
              <a:off x="2663000" y="4399216"/>
              <a:ext cx="274611" cy="4688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" name="Line 2351"/>
            <p:cNvSpPr>
              <a:spLocks noChangeShapeType="1"/>
            </p:cNvSpPr>
            <p:nvPr/>
          </p:nvSpPr>
          <p:spPr bwMode="auto">
            <a:xfrm flipH="1" flipV="1">
              <a:off x="1718606" y="4184886"/>
              <a:ext cx="241122" cy="4018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" name="Line 2352"/>
            <p:cNvSpPr>
              <a:spLocks noChangeShapeType="1"/>
            </p:cNvSpPr>
            <p:nvPr/>
          </p:nvSpPr>
          <p:spPr bwMode="auto">
            <a:xfrm flipH="1" flipV="1">
              <a:off x="1720840" y="4180421"/>
              <a:ext cx="238890" cy="44652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" name="Line 2353"/>
            <p:cNvSpPr>
              <a:spLocks noChangeShapeType="1"/>
            </p:cNvSpPr>
            <p:nvPr/>
          </p:nvSpPr>
          <p:spPr bwMode="auto">
            <a:xfrm flipH="1" flipV="1">
              <a:off x="1959728" y="4225073"/>
              <a:ext cx="69212" cy="1339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1" name="Line 2354"/>
            <p:cNvSpPr>
              <a:spLocks noChangeShapeType="1"/>
            </p:cNvSpPr>
            <p:nvPr/>
          </p:nvSpPr>
          <p:spPr bwMode="auto">
            <a:xfrm flipH="1" flipV="1">
              <a:off x="1821306" y="4198282"/>
              <a:ext cx="207633" cy="4018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2" name="Line 2355"/>
            <p:cNvSpPr>
              <a:spLocks noChangeShapeType="1"/>
            </p:cNvSpPr>
            <p:nvPr/>
          </p:nvSpPr>
          <p:spPr bwMode="auto">
            <a:xfrm flipH="1" flipV="1">
              <a:off x="2028939" y="4238469"/>
              <a:ext cx="549221" cy="100468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3" name="Line 2356"/>
            <p:cNvSpPr>
              <a:spLocks noChangeShapeType="1"/>
            </p:cNvSpPr>
            <p:nvPr/>
          </p:nvSpPr>
          <p:spPr bwMode="auto">
            <a:xfrm flipH="1" flipV="1">
              <a:off x="1738700" y="4164792"/>
              <a:ext cx="113864" cy="2232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4" name="Line 2357"/>
            <p:cNvSpPr>
              <a:spLocks noChangeShapeType="1"/>
            </p:cNvSpPr>
            <p:nvPr/>
          </p:nvSpPr>
          <p:spPr bwMode="auto">
            <a:xfrm flipH="1" flipV="1">
              <a:off x="1644931" y="4140234"/>
              <a:ext cx="207633" cy="4688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5" name="Line 2358"/>
            <p:cNvSpPr>
              <a:spLocks noChangeShapeType="1"/>
            </p:cNvSpPr>
            <p:nvPr/>
          </p:nvSpPr>
          <p:spPr bwMode="auto">
            <a:xfrm flipH="1" flipV="1">
              <a:off x="1852563" y="4187118"/>
              <a:ext cx="725598" cy="15181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6" name="Line 2359"/>
            <p:cNvSpPr>
              <a:spLocks noChangeShapeType="1"/>
            </p:cNvSpPr>
            <p:nvPr/>
          </p:nvSpPr>
          <p:spPr bwMode="auto">
            <a:xfrm flipH="1" flipV="1">
              <a:off x="2578160" y="4338935"/>
              <a:ext cx="84839" cy="1562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7" name="Line 2360"/>
            <p:cNvSpPr>
              <a:spLocks noChangeShapeType="1"/>
            </p:cNvSpPr>
            <p:nvPr/>
          </p:nvSpPr>
          <p:spPr bwMode="auto">
            <a:xfrm flipH="1" flipV="1">
              <a:off x="1718606" y="4138001"/>
              <a:ext cx="160748" cy="33490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8" name="Line 2361"/>
            <p:cNvSpPr>
              <a:spLocks noChangeShapeType="1"/>
            </p:cNvSpPr>
            <p:nvPr/>
          </p:nvSpPr>
          <p:spPr bwMode="auto">
            <a:xfrm flipH="1" flipV="1">
              <a:off x="1611441" y="4106744"/>
              <a:ext cx="167446" cy="4018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9" name="Line 2362"/>
            <p:cNvSpPr>
              <a:spLocks noChangeShapeType="1"/>
            </p:cNvSpPr>
            <p:nvPr/>
          </p:nvSpPr>
          <p:spPr bwMode="auto">
            <a:xfrm flipH="1" flipV="1">
              <a:off x="1613674" y="4104512"/>
              <a:ext cx="165213" cy="42420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0" name="Line 2363"/>
            <p:cNvSpPr>
              <a:spLocks noChangeShapeType="1"/>
            </p:cNvSpPr>
            <p:nvPr/>
          </p:nvSpPr>
          <p:spPr bwMode="auto">
            <a:xfrm flipH="1" flipV="1">
              <a:off x="1778887" y="4146931"/>
              <a:ext cx="100468" cy="2455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1" name="Line 2364"/>
            <p:cNvSpPr>
              <a:spLocks noChangeShapeType="1"/>
            </p:cNvSpPr>
            <p:nvPr/>
          </p:nvSpPr>
          <p:spPr bwMode="auto">
            <a:xfrm flipH="1" flipV="1">
              <a:off x="1879354" y="4171491"/>
              <a:ext cx="783646" cy="183074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2" name="Line 2365"/>
            <p:cNvSpPr>
              <a:spLocks noChangeShapeType="1"/>
            </p:cNvSpPr>
            <p:nvPr/>
          </p:nvSpPr>
          <p:spPr bwMode="auto">
            <a:xfrm flipH="1" flipV="1">
              <a:off x="2663000" y="4354564"/>
              <a:ext cx="113864" cy="2455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3" name="Line 2366"/>
            <p:cNvSpPr>
              <a:spLocks noChangeShapeType="1"/>
            </p:cNvSpPr>
            <p:nvPr/>
          </p:nvSpPr>
          <p:spPr bwMode="auto">
            <a:xfrm flipH="1" flipV="1">
              <a:off x="2080289" y="4193817"/>
              <a:ext cx="509034" cy="13172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4" name="Line 2367"/>
            <p:cNvSpPr>
              <a:spLocks noChangeShapeType="1"/>
            </p:cNvSpPr>
            <p:nvPr/>
          </p:nvSpPr>
          <p:spPr bwMode="auto">
            <a:xfrm flipH="1" flipV="1">
              <a:off x="1584650" y="4046465"/>
              <a:ext cx="535826" cy="145120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5" name="Line 2368"/>
            <p:cNvSpPr>
              <a:spLocks noChangeShapeType="1"/>
            </p:cNvSpPr>
            <p:nvPr/>
          </p:nvSpPr>
          <p:spPr bwMode="auto">
            <a:xfrm flipH="1" flipV="1">
              <a:off x="1647163" y="4057627"/>
              <a:ext cx="408568" cy="11609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6" name="Line 2369"/>
            <p:cNvSpPr>
              <a:spLocks noChangeShapeType="1"/>
            </p:cNvSpPr>
            <p:nvPr/>
          </p:nvSpPr>
          <p:spPr bwMode="auto">
            <a:xfrm flipH="1" flipV="1">
              <a:off x="1439531" y="3986184"/>
              <a:ext cx="616199" cy="18753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7" name="Line 2370"/>
            <p:cNvSpPr>
              <a:spLocks noChangeShapeType="1"/>
            </p:cNvSpPr>
            <p:nvPr/>
          </p:nvSpPr>
          <p:spPr bwMode="auto">
            <a:xfrm flipH="1" flipV="1">
              <a:off x="2055731" y="4173722"/>
              <a:ext cx="64746" cy="17861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8" name="Line 2371"/>
            <p:cNvSpPr>
              <a:spLocks noChangeShapeType="1"/>
            </p:cNvSpPr>
            <p:nvPr/>
          </p:nvSpPr>
          <p:spPr bwMode="auto">
            <a:xfrm flipH="1" flipV="1">
              <a:off x="2120475" y="4191583"/>
              <a:ext cx="468847" cy="13395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9" name="Line 2372"/>
            <p:cNvSpPr>
              <a:spLocks noChangeShapeType="1"/>
            </p:cNvSpPr>
            <p:nvPr/>
          </p:nvSpPr>
          <p:spPr bwMode="auto">
            <a:xfrm flipH="1" flipV="1">
              <a:off x="2589323" y="4325540"/>
              <a:ext cx="187539" cy="5358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0" name="Line 2373"/>
            <p:cNvSpPr>
              <a:spLocks noChangeShapeType="1"/>
            </p:cNvSpPr>
            <p:nvPr/>
          </p:nvSpPr>
          <p:spPr bwMode="auto">
            <a:xfrm flipH="1" flipV="1">
              <a:off x="2776862" y="4379122"/>
              <a:ext cx="33490" cy="669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1" name="Line 2374"/>
            <p:cNvSpPr>
              <a:spLocks noChangeShapeType="1"/>
            </p:cNvSpPr>
            <p:nvPr/>
          </p:nvSpPr>
          <p:spPr bwMode="auto">
            <a:xfrm flipH="1" flipV="1">
              <a:off x="1564557" y="3977253"/>
              <a:ext cx="187539" cy="5358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2" name="Line 2375"/>
            <p:cNvSpPr>
              <a:spLocks noChangeShapeType="1"/>
            </p:cNvSpPr>
            <p:nvPr/>
          </p:nvSpPr>
          <p:spPr bwMode="auto">
            <a:xfrm flipH="1" flipV="1">
              <a:off x="1292179" y="3896879"/>
              <a:ext cx="459917" cy="13395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3" name="Line 2376"/>
            <p:cNvSpPr>
              <a:spLocks noChangeShapeType="1"/>
            </p:cNvSpPr>
            <p:nvPr/>
          </p:nvSpPr>
          <p:spPr bwMode="auto">
            <a:xfrm flipH="1" flipV="1">
              <a:off x="1752096" y="4030836"/>
              <a:ext cx="116096" cy="33490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4" name="Line 2377"/>
            <p:cNvSpPr>
              <a:spLocks noChangeShapeType="1"/>
            </p:cNvSpPr>
            <p:nvPr/>
          </p:nvSpPr>
          <p:spPr bwMode="auto">
            <a:xfrm flipH="1" flipV="1">
              <a:off x="1747631" y="4026370"/>
              <a:ext cx="120561" cy="3795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5" name="Line 2378"/>
            <p:cNvSpPr>
              <a:spLocks noChangeShapeType="1"/>
            </p:cNvSpPr>
            <p:nvPr/>
          </p:nvSpPr>
          <p:spPr bwMode="auto">
            <a:xfrm flipH="1" flipV="1">
              <a:off x="1868192" y="4064325"/>
              <a:ext cx="125026" cy="35722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6" name="Line 2379"/>
            <p:cNvSpPr>
              <a:spLocks noChangeShapeType="1"/>
            </p:cNvSpPr>
            <p:nvPr/>
          </p:nvSpPr>
          <p:spPr bwMode="auto">
            <a:xfrm flipH="1" flipV="1">
              <a:off x="1519905" y="3943765"/>
              <a:ext cx="395172" cy="129491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7" name="Line 2380"/>
            <p:cNvSpPr>
              <a:spLocks noChangeShapeType="1"/>
            </p:cNvSpPr>
            <p:nvPr/>
          </p:nvSpPr>
          <p:spPr bwMode="auto">
            <a:xfrm flipH="1" flipV="1">
              <a:off x="1544463" y="3945997"/>
              <a:ext cx="254517" cy="87072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8" name="Line 2381"/>
            <p:cNvSpPr>
              <a:spLocks noChangeShapeType="1"/>
            </p:cNvSpPr>
            <p:nvPr/>
          </p:nvSpPr>
          <p:spPr bwMode="auto">
            <a:xfrm flipH="1" flipV="1">
              <a:off x="1524370" y="3937066"/>
              <a:ext cx="274611" cy="9600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9" name="Line 2382"/>
            <p:cNvSpPr>
              <a:spLocks noChangeShapeType="1"/>
            </p:cNvSpPr>
            <p:nvPr/>
          </p:nvSpPr>
          <p:spPr bwMode="auto">
            <a:xfrm flipH="1" flipV="1">
              <a:off x="1798980" y="4033069"/>
              <a:ext cx="116096" cy="4018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0" name="Line 2383"/>
            <p:cNvSpPr>
              <a:spLocks noChangeShapeType="1"/>
            </p:cNvSpPr>
            <p:nvPr/>
          </p:nvSpPr>
          <p:spPr bwMode="auto">
            <a:xfrm flipH="1" flipV="1">
              <a:off x="1915076" y="4073256"/>
              <a:ext cx="78142" cy="26791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1" name="Line 2384"/>
            <p:cNvSpPr>
              <a:spLocks noChangeShapeType="1"/>
            </p:cNvSpPr>
            <p:nvPr/>
          </p:nvSpPr>
          <p:spPr bwMode="auto">
            <a:xfrm flipH="1" flipV="1">
              <a:off x="1993218" y="4100047"/>
              <a:ext cx="401869" cy="12725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2" name="Line 2385"/>
            <p:cNvSpPr>
              <a:spLocks noChangeShapeType="1"/>
            </p:cNvSpPr>
            <p:nvPr/>
          </p:nvSpPr>
          <p:spPr bwMode="auto">
            <a:xfrm flipH="1" flipV="1">
              <a:off x="1814609" y="4012975"/>
              <a:ext cx="200935" cy="7367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3" name="Line 2386"/>
            <p:cNvSpPr>
              <a:spLocks noChangeShapeType="1"/>
            </p:cNvSpPr>
            <p:nvPr/>
          </p:nvSpPr>
          <p:spPr bwMode="auto">
            <a:xfrm flipH="1" flipV="1">
              <a:off x="1665024" y="3952695"/>
              <a:ext cx="350520" cy="13395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4" name="Line 2387"/>
            <p:cNvSpPr>
              <a:spLocks noChangeShapeType="1"/>
            </p:cNvSpPr>
            <p:nvPr/>
          </p:nvSpPr>
          <p:spPr bwMode="auto">
            <a:xfrm flipH="1" flipV="1">
              <a:off x="2015544" y="4086652"/>
              <a:ext cx="379543" cy="14065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5" name="Line 2388"/>
            <p:cNvSpPr>
              <a:spLocks noChangeShapeType="1"/>
            </p:cNvSpPr>
            <p:nvPr/>
          </p:nvSpPr>
          <p:spPr bwMode="auto">
            <a:xfrm flipH="1" flipV="1">
              <a:off x="2395087" y="4227305"/>
              <a:ext cx="162981" cy="5358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6" name="Line 2389"/>
            <p:cNvSpPr>
              <a:spLocks noChangeShapeType="1"/>
            </p:cNvSpPr>
            <p:nvPr/>
          </p:nvSpPr>
          <p:spPr bwMode="auto">
            <a:xfrm flipH="1" flipV="1">
              <a:off x="1714141" y="3952695"/>
              <a:ext cx="843925" cy="328194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7" name="Line 2390"/>
            <p:cNvSpPr>
              <a:spLocks noChangeShapeType="1"/>
            </p:cNvSpPr>
            <p:nvPr/>
          </p:nvSpPr>
          <p:spPr bwMode="auto">
            <a:xfrm flipH="1" flipV="1">
              <a:off x="2558066" y="4280888"/>
              <a:ext cx="71443" cy="2455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8" name="Line 2391"/>
            <p:cNvSpPr>
              <a:spLocks noChangeShapeType="1"/>
            </p:cNvSpPr>
            <p:nvPr/>
          </p:nvSpPr>
          <p:spPr bwMode="auto">
            <a:xfrm flipH="1" flipV="1">
              <a:off x="2046800" y="4064325"/>
              <a:ext cx="274611" cy="109398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9" name="Line 2392"/>
            <p:cNvSpPr>
              <a:spLocks noChangeShapeType="1"/>
            </p:cNvSpPr>
            <p:nvPr/>
          </p:nvSpPr>
          <p:spPr bwMode="auto">
            <a:xfrm flipH="1" flipV="1">
              <a:off x="1988752" y="4030836"/>
              <a:ext cx="147352" cy="6251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0" name="Line 2393"/>
            <p:cNvSpPr>
              <a:spLocks noChangeShapeType="1"/>
            </p:cNvSpPr>
            <p:nvPr/>
          </p:nvSpPr>
          <p:spPr bwMode="auto">
            <a:xfrm flipH="1" flipV="1">
              <a:off x="1955263" y="4012975"/>
              <a:ext cx="180842" cy="80374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1" name="Line 2394"/>
            <p:cNvSpPr>
              <a:spLocks noChangeShapeType="1"/>
            </p:cNvSpPr>
            <p:nvPr/>
          </p:nvSpPr>
          <p:spPr bwMode="auto">
            <a:xfrm flipH="1" flipV="1">
              <a:off x="2136104" y="4093349"/>
              <a:ext cx="185307" cy="80374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2" name="Line 2395"/>
            <p:cNvSpPr>
              <a:spLocks noChangeShapeType="1"/>
            </p:cNvSpPr>
            <p:nvPr/>
          </p:nvSpPr>
          <p:spPr bwMode="auto">
            <a:xfrm flipH="1" flipV="1">
              <a:off x="2321410" y="4173722"/>
              <a:ext cx="308100" cy="13172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3" name="Line 2396"/>
            <p:cNvSpPr>
              <a:spLocks noChangeShapeType="1"/>
            </p:cNvSpPr>
            <p:nvPr/>
          </p:nvSpPr>
          <p:spPr bwMode="auto">
            <a:xfrm flipH="1" flipV="1">
              <a:off x="2629510" y="4305447"/>
              <a:ext cx="66978" cy="2232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4" name="Line 2397"/>
            <p:cNvSpPr>
              <a:spLocks noChangeShapeType="1"/>
            </p:cNvSpPr>
            <p:nvPr/>
          </p:nvSpPr>
          <p:spPr bwMode="auto">
            <a:xfrm flipH="1" flipV="1">
              <a:off x="2049032" y="4033069"/>
              <a:ext cx="127259" cy="58048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5" name="Line 2398"/>
            <p:cNvSpPr>
              <a:spLocks noChangeShapeType="1"/>
            </p:cNvSpPr>
            <p:nvPr/>
          </p:nvSpPr>
          <p:spPr bwMode="auto">
            <a:xfrm flipH="1" flipV="1">
              <a:off x="2120475" y="4064325"/>
              <a:ext cx="55816" cy="26791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" name="Line 2399"/>
            <p:cNvSpPr>
              <a:spLocks noChangeShapeType="1"/>
            </p:cNvSpPr>
            <p:nvPr/>
          </p:nvSpPr>
          <p:spPr bwMode="auto">
            <a:xfrm flipH="1" flipV="1">
              <a:off x="2176291" y="4091117"/>
              <a:ext cx="520198" cy="23665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" name="Line 2400"/>
            <p:cNvSpPr>
              <a:spLocks noChangeShapeType="1"/>
            </p:cNvSpPr>
            <p:nvPr/>
          </p:nvSpPr>
          <p:spPr bwMode="auto">
            <a:xfrm flipH="1" flipV="1">
              <a:off x="2696488" y="4327773"/>
              <a:ext cx="26791" cy="11164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" name="Line 2401"/>
            <p:cNvSpPr>
              <a:spLocks noChangeShapeType="1"/>
            </p:cNvSpPr>
            <p:nvPr/>
          </p:nvSpPr>
          <p:spPr bwMode="auto">
            <a:xfrm flipH="1" flipV="1">
              <a:off x="2042335" y="4006278"/>
              <a:ext cx="352752" cy="16521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9" name="Line 2402"/>
            <p:cNvSpPr>
              <a:spLocks noChangeShapeType="1"/>
            </p:cNvSpPr>
            <p:nvPr/>
          </p:nvSpPr>
          <p:spPr bwMode="auto">
            <a:xfrm flipH="1" flipV="1">
              <a:off x="2040102" y="3999579"/>
              <a:ext cx="354985" cy="171911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0" name="Line 2403"/>
            <p:cNvSpPr>
              <a:spLocks noChangeShapeType="1"/>
            </p:cNvSpPr>
            <p:nvPr/>
          </p:nvSpPr>
          <p:spPr bwMode="auto">
            <a:xfrm flipH="1" flipV="1">
              <a:off x="2395087" y="4171491"/>
              <a:ext cx="96003" cy="4688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1" name="Line 2404"/>
            <p:cNvSpPr>
              <a:spLocks noChangeShapeType="1"/>
            </p:cNvSpPr>
            <p:nvPr/>
          </p:nvSpPr>
          <p:spPr bwMode="auto">
            <a:xfrm flipH="1" flipV="1">
              <a:off x="2147267" y="4044231"/>
              <a:ext cx="343821" cy="17414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2" name="Line 2405"/>
            <p:cNvSpPr>
              <a:spLocks noChangeShapeType="1"/>
            </p:cNvSpPr>
            <p:nvPr/>
          </p:nvSpPr>
          <p:spPr bwMode="auto">
            <a:xfrm flipH="1" flipV="1">
              <a:off x="2491088" y="4218375"/>
              <a:ext cx="185307" cy="89304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3" name="Line 2406"/>
            <p:cNvSpPr>
              <a:spLocks noChangeShapeType="1"/>
            </p:cNvSpPr>
            <p:nvPr/>
          </p:nvSpPr>
          <p:spPr bwMode="auto">
            <a:xfrm flipH="1" flipV="1">
              <a:off x="2247735" y="4077721"/>
              <a:ext cx="89304" cy="42420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4" name="Line 2407"/>
            <p:cNvSpPr>
              <a:spLocks noChangeShapeType="1"/>
            </p:cNvSpPr>
            <p:nvPr/>
          </p:nvSpPr>
          <p:spPr bwMode="auto">
            <a:xfrm flipH="1" flipV="1">
              <a:off x="2229874" y="4064325"/>
              <a:ext cx="107165" cy="5581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5" name="Line 2408"/>
            <p:cNvSpPr>
              <a:spLocks noChangeShapeType="1"/>
            </p:cNvSpPr>
            <p:nvPr/>
          </p:nvSpPr>
          <p:spPr bwMode="auto">
            <a:xfrm flipH="1" flipV="1">
              <a:off x="2337039" y="4120140"/>
              <a:ext cx="80374" cy="4018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6" name="Line 2409"/>
            <p:cNvSpPr>
              <a:spLocks noChangeShapeType="1"/>
            </p:cNvSpPr>
            <p:nvPr/>
          </p:nvSpPr>
          <p:spPr bwMode="auto">
            <a:xfrm flipH="1" flipV="1">
              <a:off x="1586883" y="3711574"/>
              <a:ext cx="660852" cy="35498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7" name="Line 2410"/>
            <p:cNvSpPr>
              <a:spLocks noChangeShapeType="1"/>
            </p:cNvSpPr>
            <p:nvPr/>
          </p:nvSpPr>
          <p:spPr bwMode="auto">
            <a:xfrm flipH="1" flipV="1">
              <a:off x="2116010" y="3992882"/>
              <a:ext cx="131724" cy="7367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8" name="Line 2411"/>
            <p:cNvSpPr>
              <a:spLocks noChangeShapeType="1"/>
            </p:cNvSpPr>
            <p:nvPr/>
          </p:nvSpPr>
          <p:spPr bwMode="auto">
            <a:xfrm flipH="1" flipV="1">
              <a:off x="2247735" y="4066557"/>
              <a:ext cx="169678" cy="9376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9" name="Line 2412"/>
            <p:cNvSpPr>
              <a:spLocks noChangeShapeType="1"/>
            </p:cNvSpPr>
            <p:nvPr/>
          </p:nvSpPr>
          <p:spPr bwMode="auto">
            <a:xfrm flipH="1" flipV="1">
              <a:off x="2417413" y="4160327"/>
              <a:ext cx="80374" cy="44652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0" name="Line 2413"/>
            <p:cNvSpPr>
              <a:spLocks noChangeShapeType="1"/>
            </p:cNvSpPr>
            <p:nvPr/>
          </p:nvSpPr>
          <p:spPr bwMode="auto">
            <a:xfrm flipH="1" flipV="1">
              <a:off x="2229874" y="4053162"/>
              <a:ext cx="267913" cy="15181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1" name="Line 2414"/>
            <p:cNvSpPr>
              <a:spLocks noChangeShapeType="1"/>
            </p:cNvSpPr>
            <p:nvPr/>
          </p:nvSpPr>
          <p:spPr bwMode="auto">
            <a:xfrm flipH="1" flipV="1">
              <a:off x="2497787" y="4204979"/>
              <a:ext cx="133956" cy="7367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2" name="Line 2415"/>
            <p:cNvSpPr>
              <a:spLocks noChangeShapeType="1"/>
            </p:cNvSpPr>
            <p:nvPr/>
          </p:nvSpPr>
          <p:spPr bwMode="auto">
            <a:xfrm flipH="1" flipV="1">
              <a:off x="1879354" y="3823204"/>
              <a:ext cx="89304" cy="5358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3" name="Line 2416"/>
            <p:cNvSpPr>
              <a:spLocks noChangeShapeType="1"/>
            </p:cNvSpPr>
            <p:nvPr/>
          </p:nvSpPr>
          <p:spPr bwMode="auto">
            <a:xfrm flipH="1" flipV="1">
              <a:off x="1948565" y="3865623"/>
              <a:ext cx="20094" cy="11164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4" name="Line 2417"/>
            <p:cNvSpPr>
              <a:spLocks noChangeShapeType="1"/>
            </p:cNvSpPr>
            <p:nvPr/>
          </p:nvSpPr>
          <p:spPr bwMode="auto">
            <a:xfrm flipH="1" flipV="1">
              <a:off x="1968658" y="3876786"/>
              <a:ext cx="87072" cy="4911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5" name="Line 2418"/>
            <p:cNvSpPr>
              <a:spLocks noChangeShapeType="1"/>
            </p:cNvSpPr>
            <p:nvPr/>
          </p:nvSpPr>
          <p:spPr bwMode="auto">
            <a:xfrm flipH="1" flipV="1">
              <a:off x="1975357" y="3879018"/>
              <a:ext cx="80374" cy="4688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6" name="Line 2419"/>
            <p:cNvSpPr>
              <a:spLocks noChangeShapeType="1"/>
            </p:cNvSpPr>
            <p:nvPr/>
          </p:nvSpPr>
          <p:spPr bwMode="auto">
            <a:xfrm flipH="1" flipV="1">
              <a:off x="2055731" y="3925904"/>
              <a:ext cx="178609" cy="10493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7" name="Line 2420"/>
            <p:cNvSpPr>
              <a:spLocks noChangeShapeType="1"/>
            </p:cNvSpPr>
            <p:nvPr/>
          </p:nvSpPr>
          <p:spPr bwMode="auto">
            <a:xfrm flipH="1" flipV="1">
              <a:off x="2073591" y="3930369"/>
              <a:ext cx="160748" cy="100468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8" name="Line 2421"/>
            <p:cNvSpPr>
              <a:spLocks noChangeShapeType="1"/>
            </p:cNvSpPr>
            <p:nvPr/>
          </p:nvSpPr>
          <p:spPr bwMode="auto">
            <a:xfrm flipH="1" flipV="1">
              <a:off x="2234339" y="4030836"/>
              <a:ext cx="234424" cy="14065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9" name="Line 2422"/>
            <p:cNvSpPr>
              <a:spLocks noChangeShapeType="1"/>
            </p:cNvSpPr>
            <p:nvPr/>
          </p:nvSpPr>
          <p:spPr bwMode="auto">
            <a:xfrm flipH="1" flipV="1">
              <a:off x="2180757" y="3986184"/>
              <a:ext cx="288007" cy="18530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0" name="Line 2423"/>
            <p:cNvSpPr>
              <a:spLocks noChangeShapeType="1"/>
            </p:cNvSpPr>
            <p:nvPr/>
          </p:nvSpPr>
          <p:spPr bwMode="auto">
            <a:xfrm flipH="1" flipV="1">
              <a:off x="2468762" y="4171491"/>
              <a:ext cx="87072" cy="53583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1" name="Line 2424"/>
            <p:cNvSpPr>
              <a:spLocks noChangeShapeType="1"/>
            </p:cNvSpPr>
            <p:nvPr/>
          </p:nvSpPr>
          <p:spPr bwMode="auto">
            <a:xfrm flipH="1" flipV="1">
              <a:off x="1961961" y="3829901"/>
              <a:ext cx="325961" cy="214330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2" name="Line 2425"/>
            <p:cNvSpPr>
              <a:spLocks noChangeShapeType="1"/>
            </p:cNvSpPr>
            <p:nvPr/>
          </p:nvSpPr>
          <p:spPr bwMode="auto">
            <a:xfrm flipH="1" flipV="1">
              <a:off x="2053497" y="3885717"/>
              <a:ext cx="140655" cy="9376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3" name="Line 2426"/>
            <p:cNvSpPr>
              <a:spLocks noChangeShapeType="1"/>
            </p:cNvSpPr>
            <p:nvPr/>
          </p:nvSpPr>
          <p:spPr bwMode="auto">
            <a:xfrm flipH="1" flipV="1">
              <a:off x="2066893" y="3890182"/>
              <a:ext cx="127259" cy="89304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4" name="Line 2427"/>
            <p:cNvSpPr>
              <a:spLocks noChangeShapeType="1"/>
            </p:cNvSpPr>
            <p:nvPr/>
          </p:nvSpPr>
          <p:spPr bwMode="auto">
            <a:xfrm flipH="1" flipV="1">
              <a:off x="2194152" y="3979486"/>
              <a:ext cx="93769" cy="6474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5" name="Line 2428"/>
            <p:cNvSpPr>
              <a:spLocks noChangeShapeType="1"/>
            </p:cNvSpPr>
            <p:nvPr/>
          </p:nvSpPr>
          <p:spPr bwMode="auto">
            <a:xfrm flipH="1" flipV="1">
              <a:off x="2287922" y="4044231"/>
              <a:ext cx="267913" cy="180842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6" name="Line 2429"/>
            <p:cNvSpPr>
              <a:spLocks noChangeShapeType="1"/>
            </p:cNvSpPr>
            <p:nvPr/>
          </p:nvSpPr>
          <p:spPr bwMode="auto">
            <a:xfrm flipH="1" flipV="1">
              <a:off x="2555834" y="4225073"/>
              <a:ext cx="35722" cy="2232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7" name="Line 2430"/>
            <p:cNvSpPr>
              <a:spLocks noChangeShapeType="1"/>
            </p:cNvSpPr>
            <p:nvPr/>
          </p:nvSpPr>
          <p:spPr bwMode="auto">
            <a:xfrm flipH="1" flipV="1">
              <a:off x="1959728" y="3789714"/>
              <a:ext cx="156282" cy="109398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8" name="Line 2431"/>
            <p:cNvSpPr>
              <a:spLocks noChangeShapeType="1"/>
            </p:cNvSpPr>
            <p:nvPr/>
          </p:nvSpPr>
          <p:spPr bwMode="auto">
            <a:xfrm flipH="1" flipV="1">
              <a:off x="1879354" y="3729434"/>
              <a:ext cx="236656" cy="169678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9" name="Line 2432"/>
            <p:cNvSpPr>
              <a:spLocks noChangeShapeType="1"/>
            </p:cNvSpPr>
            <p:nvPr/>
          </p:nvSpPr>
          <p:spPr bwMode="auto">
            <a:xfrm flipH="1" flipV="1">
              <a:off x="2116010" y="3899113"/>
              <a:ext cx="415265" cy="29916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0" name="Line 2433"/>
            <p:cNvSpPr>
              <a:spLocks noChangeShapeType="1"/>
            </p:cNvSpPr>
            <p:nvPr/>
          </p:nvSpPr>
          <p:spPr bwMode="auto">
            <a:xfrm flipH="1" flipV="1">
              <a:off x="1886052" y="3711574"/>
              <a:ext cx="207633" cy="15181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1" name="Line 2434"/>
            <p:cNvSpPr>
              <a:spLocks noChangeShapeType="1"/>
            </p:cNvSpPr>
            <p:nvPr/>
          </p:nvSpPr>
          <p:spPr bwMode="auto">
            <a:xfrm flipH="1" flipV="1">
              <a:off x="2033404" y="3818739"/>
              <a:ext cx="60281" cy="44652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2" name="Line 2435"/>
            <p:cNvSpPr>
              <a:spLocks noChangeShapeType="1"/>
            </p:cNvSpPr>
            <p:nvPr/>
          </p:nvSpPr>
          <p:spPr bwMode="auto">
            <a:xfrm flipH="1" flipV="1">
              <a:off x="2093684" y="3863391"/>
              <a:ext cx="267913" cy="19646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3" name="Line 2436"/>
            <p:cNvSpPr>
              <a:spLocks noChangeShapeType="1"/>
            </p:cNvSpPr>
            <p:nvPr/>
          </p:nvSpPr>
          <p:spPr bwMode="auto">
            <a:xfrm flipH="1" flipV="1">
              <a:off x="2073591" y="3836600"/>
              <a:ext cx="236656" cy="180842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4" name="Line 2437"/>
            <p:cNvSpPr>
              <a:spLocks noChangeShapeType="1"/>
            </p:cNvSpPr>
            <p:nvPr/>
          </p:nvSpPr>
          <p:spPr bwMode="auto">
            <a:xfrm flipH="1" flipV="1">
              <a:off x="2015544" y="3785249"/>
              <a:ext cx="261216" cy="205400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5" name="Line 2438"/>
            <p:cNvSpPr>
              <a:spLocks noChangeShapeType="1"/>
            </p:cNvSpPr>
            <p:nvPr/>
          </p:nvSpPr>
          <p:spPr bwMode="auto">
            <a:xfrm flipH="1" flipV="1">
              <a:off x="2035636" y="3785249"/>
              <a:ext cx="71443" cy="58048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6" name="Line 2439"/>
            <p:cNvSpPr>
              <a:spLocks noChangeShapeType="1"/>
            </p:cNvSpPr>
            <p:nvPr/>
          </p:nvSpPr>
          <p:spPr bwMode="auto">
            <a:xfrm flipH="1" flipV="1">
              <a:off x="1988752" y="3745062"/>
              <a:ext cx="118329" cy="9823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7" name="Line 2440"/>
            <p:cNvSpPr>
              <a:spLocks noChangeShapeType="1"/>
            </p:cNvSpPr>
            <p:nvPr/>
          </p:nvSpPr>
          <p:spPr bwMode="auto">
            <a:xfrm flipH="1" flipV="1">
              <a:off x="2107080" y="3843297"/>
              <a:ext cx="40187" cy="33490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8" name="Line 2441"/>
            <p:cNvSpPr>
              <a:spLocks noChangeShapeType="1"/>
            </p:cNvSpPr>
            <p:nvPr/>
          </p:nvSpPr>
          <p:spPr bwMode="auto">
            <a:xfrm flipH="1" flipV="1">
              <a:off x="2008845" y="3756226"/>
              <a:ext cx="33490" cy="2902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9" name="Line 2442"/>
            <p:cNvSpPr>
              <a:spLocks noChangeShapeType="1"/>
            </p:cNvSpPr>
            <p:nvPr/>
          </p:nvSpPr>
          <p:spPr bwMode="auto">
            <a:xfrm flipH="1" flipV="1">
              <a:off x="1711909" y="3488313"/>
              <a:ext cx="209865" cy="187539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0" name="Line 2443"/>
            <p:cNvSpPr>
              <a:spLocks noChangeShapeType="1"/>
            </p:cNvSpPr>
            <p:nvPr/>
          </p:nvSpPr>
          <p:spPr bwMode="auto">
            <a:xfrm flipH="1" flipV="1">
              <a:off x="1738700" y="3508406"/>
              <a:ext cx="183074" cy="16744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1" name="Line 2444"/>
            <p:cNvSpPr>
              <a:spLocks noChangeShapeType="1"/>
            </p:cNvSpPr>
            <p:nvPr/>
          </p:nvSpPr>
          <p:spPr bwMode="auto">
            <a:xfrm flipH="1" flipV="1">
              <a:off x="1921774" y="3675852"/>
              <a:ext cx="120561" cy="109398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2" name="Line 2445"/>
            <p:cNvSpPr>
              <a:spLocks noChangeShapeType="1"/>
            </p:cNvSpPr>
            <p:nvPr/>
          </p:nvSpPr>
          <p:spPr bwMode="auto">
            <a:xfrm flipH="1" flipV="1">
              <a:off x="2042335" y="3785249"/>
              <a:ext cx="104933" cy="91538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3" name="Line 2446"/>
            <p:cNvSpPr>
              <a:spLocks noChangeShapeType="1"/>
            </p:cNvSpPr>
            <p:nvPr/>
          </p:nvSpPr>
          <p:spPr bwMode="auto">
            <a:xfrm flipH="1" flipV="1">
              <a:off x="2147267" y="3876786"/>
              <a:ext cx="129491" cy="113864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4" name="Line 2447"/>
            <p:cNvSpPr>
              <a:spLocks noChangeShapeType="1"/>
            </p:cNvSpPr>
            <p:nvPr/>
          </p:nvSpPr>
          <p:spPr bwMode="auto">
            <a:xfrm flipH="1" flipV="1">
              <a:off x="2276758" y="3990649"/>
              <a:ext cx="33490" cy="26791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5" name="Line 2448"/>
            <p:cNvSpPr>
              <a:spLocks noChangeShapeType="1"/>
            </p:cNvSpPr>
            <p:nvPr/>
          </p:nvSpPr>
          <p:spPr bwMode="auto">
            <a:xfrm flipH="1" flipV="1">
              <a:off x="2310248" y="4017440"/>
              <a:ext cx="51351" cy="42420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6" name="Line 2449"/>
            <p:cNvSpPr>
              <a:spLocks noChangeShapeType="1"/>
            </p:cNvSpPr>
            <p:nvPr/>
          </p:nvSpPr>
          <p:spPr bwMode="auto">
            <a:xfrm flipH="1" flipV="1">
              <a:off x="2361597" y="4059860"/>
              <a:ext cx="169678" cy="138422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7" name="Line 2450"/>
            <p:cNvSpPr>
              <a:spLocks noChangeShapeType="1"/>
            </p:cNvSpPr>
            <p:nvPr/>
          </p:nvSpPr>
          <p:spPr bwMode="auto">
            <a:xfrm flipH="1" flipV="1">
              <a:off x="2531275" y="4198282"/>
              <a:ext cx="60281" cy="4911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8" name="Line 2451"/>
            <p:cNvSpPr>
              <a:spLocks noChangeShapeType="1"/>
            </p:cNvSpPr>
            <p:nvPr/>
          </p:nvSpPr>
          <p:spPr bwMode="auto">
            <a:xfrm flipH="1" flipV="1">
              <a:off x="2591556" y="4247399"/>
              <a:ext cx="40187" cy="3125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9" name="Line 2452"/>
            <p:cNvSpPr>
              <a:spLocks noChangeShapeType="1"/>
            </p:cNvSpPr>
            <p:nvPr/>
          </p:nvSpPr>
          <p:spPr bwMode="auto">
            <a:xfrm flipH="1" flipV="1">
              <a:off x="2631743" y="4278656"/>
              <a:ext cx="44652" cy="2902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0" name="Line 2453"/>
            <p:cNvSpPr>
              <a:spLocks noChangeShapeType="1"/>
            </p:cNvSpPr>
            <p:nvPr/>
          </p:nvSpPr>
          <p:spPr bwMode="auto">
            <a:xfrm flipH="1" flipV="1">
              <a:off x="2676395" y="4307679"/>
              <a:ext cx="46885" cy="31256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1" name="Line 2454"/>
            <p:cNvSpPr>
              <a:spLocks noChangeShapeType="1"/>
            </p:cNvSpPr>
            <p:nvPr/>
          </p:nvSpPr>
          <p:spPr bwMode="auto">
            <a:xfrm flipH="1" flipV="1">
              <a:off x="2723279" y="4338935"/>
              <a:ext cx="87072" cy="46885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2" name="Line 2455"/>
            <p:cNvSpPr>
              <a:spLocks noChangeShapeType="1"/>
            </p:cNvSpPr>
            <p:nvPr/>
          </p:nvSpPr>
          <p:spPr bwMode="auto">
            <a:xfrm flipH="1" flipV="1">
              <a:off x="2810352" y="4385821"/>
              <a:ext cx="127259" cy="60281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3" name="Line 2456"/>
            <p:cNvSpPr>
              <a:spLocks noChangeShapeType="1"/>
            </p:cNvSpPr>
            <p:nvPr/>
          </p:nvSpPr>
          <p:spPr bwMode="auto">
            <a:xfrm flipH="1" flipV="1">
              <a:off x="2937609" y="4446101"/>
              <a:ext cx="162981" cy="73677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4" name="Line 2457"/>
            <p:cNvSpPr>
              <a:spLocks noChangeShapeType="1"/>
            </p:cNvSpPr>
            <p:nvPr/>
          </p:nvSpPr>
          <p:spPr bwMode="auto">
            <a:xfrm flipH="1" flipV="1">
              <a:off x="3100590" y="4519777"/>
              <a:ext cx="366147" cy="129491"/>
            </a:xfrm>
            <a:prstGeom prst="line">
              <a:avLst/>
            </a:prstGeom>
            <a:noFill/>
            <a:ln w="15875" cap="rnd">
              <a:solidFill>
                <a:srgbClr val="800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5" name="Line 2458"/>
            <p:cNvSpPr>
              <a:spLocks noChangeShapeType="1"/>
            </p:cNvSpPr>
            <p:nvPr/>
          </p:nvSpPr>
          <p:spPr bwMode="auto">
            <a:xfrm flipH="1" flipV="1">
              <a:off x="3466738" y="4649268"/>
              <a:ext cx="149585" cy="4688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6" name="Line 2459"/>
            <p:cNvSpPr>
              <a:spLocks noChangeShapeType="1"/>
            </p:cNvSpPr>
            <p:nvPr/>
          </p:nvSpPr>
          <p:spPr bwMode="auto">
            <a:xfrm flipH="1">
              <a:off x="3616322" y="4615779"/>
              <a:ext cx="145120" cy="8037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7" name="Line 2461"/>
            <p:cNvSpPr>
              <a:spLocks noChangeShapeType="1"/>
            </p:cNvSpPr>
            <p:nvPr/>
          </p:nvSpPr>
          <p:spPr bwMode="auto">
            <a:xfrm flipH="1" flipV="1">
              <a:off x="1383715" y="2818531"/>
              <a:ext cx="73677" cy="29025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8" name="Line 2462"/>
            <p:cNvSpPr>
              <a:spLocks noChangeShapeType="1"/>
            </p:cNvSpPr>
            <p:nvPr/>
          </p:nvSpPr>
          <p:spPr bwMode="auto">
            <a:xfrm flipH="1" flipV="1">
              <a:off x="1169385" y="2720296"/>
              <a:ext cx="288007" cy="127259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9" name="Line 2463"/>
            <p:cNvSpPr>
              <a:spLocks noChangeShapeType="1"/>
            </p:cNvSpPr>
            <p:nvPr/>
          </p:nvSpPr>
          <p:spPr bwMode="auto">
            <a:xfrm flipH="1" flipV="1">
              <a:off x="1457392" y="2847554"/>
              <a:ext cx="89304" cy="40187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0" name="Line 2464"/>
            <p:cNvSpPr>
              <a:spLocks noChangeShapeType="1"/>
            </p:cNvSpPr>
            <p:nvPr/>
          </p:nvSpPr>
          <p:spPr bwMode="auto">
            <a:xfrm flipH="1" flipV="1">
              <a:off x="1285481" y="2771645"/>
              <a:ext cx="261216" cy="11609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1" name="Line 2465"/>
            <p:cNvSpPr>
              <a:spLocks noChangeShapeType="1"/>
            </p:cNvSpPr>
            <p:nvPr/>
          </p:nvSpPr>
          <p:spPr bwMode="auto">
            <a:xfrm flipH="1" flipV="1">
              <a:off x="1546696" y="2887741"/>
              <a:ext cx="167446" cy="73677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2" name="Line 2466"/>
            <p:cNvSpPr>
              <a:spLocks noChangeShapeType="1"/>
            </p:cNvSpPr>
            <p:nvPr/>
          </p:nvSpPr>
          <p:spPr bwMode="auto">
            <a:xfrm flipH="1" flipV="1">
              <a:off x="1283249" y="2758250"/>
              <a:ext cx="290239" cy="136190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3" name="Line 2467"/>
            <p:cNvSpPr>
              <a:spLocks noChangeShapeType="1"/>
            </p:cNvSpPr>
            <p:nvPr/>
          </p:nvSpPr>
          <p:spPr bwMode="auto">
            <a:xfrm flipH="1" flipV="1">
              <a:off x="1399344" y="2811832"/>
              <a:ext cx="174143" cy="82607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4" name="Line 2468"/>
            <p:cNvSpPr>
              <a:spLocks noChangeShapeType="1"/>
            </p:cNvSpPr>
            <p:nvPr/>
          </p:nvSpPr>
          <p:spPr bwMode="auto">
            <a:xfrm flipH="1" flipV="1">
              <a:off x="1573488" y="2894439"/>
              <a:ext cx="140655" cy="66978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5" name="Line 2469"/>
            <p:cNvSpPr>
              <a:spLocks noChangeShapeType="1"/>
            </p:cNvSpPr>
            <p:nvPr/>
          </p:nvSpPr>
          <p:spPr bwMode="auto">
            <a:xfrm flipH="1" flipV="1">
              <a:off x="1714141" y="2961418"/>
              <a:ext cx="265681" cy="120561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6" name="Line 2470"/>
            <p:cNvSpPr>
              <a:spLocks noChangeShapeType="1"/>
            </p:cNvSpPr>
            <p:nvPr/>
          </p:nvSpPr>
          <p:spPr bwMode="auto">
            <a:xfrm flipH="1" flipV="1">
              <a:off x="1439531" y="2814066"/>
              <a:ext cx="232191" cy="113864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7" name="Line 2471"/>
            <p:cNvSpPr>
              <a:spLocks noChangeShapeType="1"/>
            </p:cNvSpPr>
            <p:nvPr/>
          </p:nvSpPr>
          <p:spPr bwMode="auto">
            <a:xfrm flipH="1" flipV="1">
              <a:off x="1356924" y="2767180"/>
              <a:ext cx="314798" cy="160748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8" name="Line 2472"/>
            <p:cNvSpPr>
              <a:spLocks noChangeShapeType="1"/>
            </p:cNvSpPr>
            <p:nvPr/>
          </p:nvSpPr>
          <p:spPr bwMode="auto">
            <a:xfrm flipH="1" flipV="1">
              <a:off x="1671722" y="2927928"/>
              <a:ext cx="308100" cy="154051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9" name="Line 2473"/>
            <p:cNvSpPr>
              <a:spLocks noChangeShapeType="1"/>
            </p:cNvSpPr>
            <p:nvPr/>
          </p:nvSpPr>
          <p:spPr bwMode="auto">
            <a:xfrm flipH="1" flipV="1">
              <a:off x="1979822" y="3081978"/>
              <a:ext cx="261216" cy="120561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0" name="Line 2474"/>
            <p:cNvSpPr>
              <a:spLocks noChangeShapeType="1"/>
            </p:cNvSpPr>
            <p:nvPr/>
          </p:nvSpPr>
          <p:spPr bwMode="auto">
            <a:xfrm flipH="1" flipV="1">
              <a:off x="1725305" y="2934626"/>
              <a:ext cx="281308" cy="145120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1" name="Line 2475"/>
            <p:cNvSpPr>
              <a:spLocks noChangeShapeType="1"/>
            </p:cNvSpPr>
            <p:nvPr/>
          </p:nvSpPr>
          <p:spPr bwMode="auto">
            <a:xfrm flipH="1" flipV="1">
              <a:off x="1792283" y="2965883"/>
              <a:ext cx="214330" cy="113864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2" name="Line 2476"/>
            <p:cNvSpPr>
              <a:spLocks noChangeShapeType="1"/>
            </p:cNvSpPr>
            <p:nvPr/>
          </p:nvSpPr>
          <p:spPr bwMode="auto">
            <a:xfrm flipH="1" flipV="1">
              <a:off x="2006613" y="3079745"/>
              <a:ext cx="234424" cy="122794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3" name="Line 2477"/>
            <p:cNvSpPr>
              <a:spLocks noChangeShapeType="1"/>
            </p:cNvSpPr>
            <p:nvPr/>
          </p:nvSpPr>
          <p:spPr bwMode="auto">
            <a:xfrm flipH="1" flipV="1">
              <a:off x="2241036" y="3202539"/>
              <a:ext cx="87072" cy="44652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4" name="Line 2478"/>
            <p:cNvSpPr>
              <a:spLocks noChangeShapeType="1"/>
            </p:cNvSpPr>
            <p:nvPr/>
          </p:nvSpPr>
          <p:spPr bwMode="auto">
            <a:xfrm flipH="1" flipV="1">
              <a:off x="1868192" y="2992674"/>
              <a:ext cx="107165" cy="5581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5" name="Line 2479"/>
            <p:cNvSpPr>
              <a:spLocks noChangeShapeType="1"/>
            </p:cNvSpPr>
            <p:nvPr/>
          </p:nvSpPr>
          <p:spPr bwMode="auto">
            <a:xfrm flipH="1" flipV="1">
              <a:off x="1886052" y="2999371"/>
              <a:ext cx="89304" cy="49117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6" name="Line 2480"/>
            <p:cNvSpPr>
              <a:spLocks noChangeShapeType="1"/>
            </p:cNvSpPr>
            <p:nvPr/>
          </p:nvSpPr>
          <p:spPr bwMode="auto">
            <a:xfrm flipH="1" flipV="1">
              <a:off x="1975357" y="3048489"/>
              <a:ext cx="205400" cy="113864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7" name="Line 2481"/>
            <p:cNvSpPr>
              <a:spLocks noChangeShapeType="1"/>
            </p:cNvSpPr>
            <p:nvPr/>
          </p:nvSpPr>
          <p:spPr bwMode="auto">
            <a:xfrm flipH="1" flipV="1">
              <a:off x="1546696" y="2793971"/>
              <a:ext cx="455452" cy="26121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8" name="Line 2482"/>
            <p:cNvSpPr>
              <a:spLocks noChangeShapeType="1"/>
            </p:cNvSpPr>
            <p:nvPr/>
          </p:nvSpPr>
          <p:spPr bwMode="auto">
            <a:xfrm flipH="1" flipV="1">
              <a:off x="1714141" y="2885509"/>
              <a:ext cx="205400" cy="120561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9" name="Line 2483"/>
            <p:cNvSpPr>
              <a:spLocks noChangeShapeType="1"/>
            </p:cNvSpPr>
            <p:nvPr/>
          </p:nvSpPr>
          <p:spPr bwMode="auto">
            <a:xfrm flipH="1" flipV="1">
              <a:off x="1640466" y="2838624"/>
              <a:ext cx="279077" cy="16744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0" name="Line 2484"/>
            <p:cNvSpPr>
              <a:spLocks noChangeShapeType="1"/>
            </p:cNvSpPr>
            <p:nvPr/>
          </p:nvSpPr>
          <p:spPr bwMode="auto">
            <a:xfrm flipH="1" flipV="1">
              <a:off x="1919541" y="3006070"/>
              <a:ext cx="82607" cy="49117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1" name="Line 2485"/>
            <p:cNvSpPr>
              <a:spLocks noChangeShapeType="1"/>
            </p:cNvSpPr>
            <p:nvPr/>
          </p:nvSpPr>
          <p:spPr bwMode="auto">
            <a:xfrm flipH="1" flipV="1">
              <a:off x="2002148" y="3055187"/>
              <a:ext cx="178609" cy="107165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2" name="Line 2486"/>
            <p:cNvSpPr>
              <a:spLocks noChangeShapeType="1"/>
            </p:cNvSpPr>
            <p:nvPr/>
          </p:nvSpPr>
          <p:spPr bwMode="auto">
            <a:xfrm flipH="1" flipV="1">
              <a:off x="2180757" y="3162352"/>
              <a:ext cx="147352" cy="84839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3" name="Line 2488"/>
            <p:cNvSpPr>
              <a:spLocks noChangeShapeType="1"/>
            </p:cNvSpPr>
            <p:nvPr/>
          </p:nvSpPr>
          <p:spPr bwMode="auto">
            <a:xfrm flipH="1" flipV="1">
              <a:off x="2328109" y="3247191"/>
              <a:ext cx="55816" cy="29025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4" name="Line 2489"/>
            <p:cNvSpPr>
              <a:spLocks noChangeShapeType="1"/>
            </p:cNvSpPr>
            <p:nvPr/>
          </p:nvSpPr>
          <p:spPr bwMode="auto">
            <a:xfrm flipH="1" flipV="1">
              <a:off x="1720840" y="2867648"/>
              <a:ext cx="439824" cy="26791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5" name="Line 2490"/>
            <p:cNvSpPr>
              <a:spLocks noChangeShapeType="1"/>
            </p:cNvSpPr>
            <p:nvPr/>
          </p:nvSpPr>
          <p:spPr bwMode="auto">
            <a:xfrm flipH="1" flipV="1">
              <a:off x="1711909" y="2858718"/>
              <a:ext cx="448755" cy="27684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6" name="Line 2491"/>
            <p:cNvSpPr>
              <a:spLocks noChangeShapeType="1"/>
            </p:cNvSpPr>
            <p:nvPr/>
          </p:nvSpPr>
          <p:spPr bwMode="auto">
            <a:xfrm flipH="1" flipV="1">
              <a:off x="2160664" y="3135561"/>
              <a:ext cx="187539" cy="118329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7" name="Line 2492"/>
            <p:cNvSpPr>
              <a:spLocks noChangeShapeType="1"/>
            </p:cNvSpPr>
            <p:nvPr/>
          </p:nvSpPr>
          <p:spPr bwMode="auto">
            <a:xfrm flipH="1" flipV="1">
              <a:off x="1687351" y="2831926"/>
              <a:ext cx="529128" cy="334891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8" name="Line 2493"/>
            <p:cNvSpPr>
              <a:spLocks noChangeShapeType="1"/>
            </p:cNvSpPr>
            <p:nvPr/>
          </p:nvSpPr>
          <p:spPr bwMode="auto">
            <a:xfrm flipH="1" flipV="1">
              <a:off x="1694048" y="2825228"/>
              <a:ext cx="37955" cy="2232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9" name="Line 2494"/>
            <p:cNvSpPr>
              <a:spLocks noChangeShapeType="1"/>
            </p:cNvSpPr>
            <p:nvPr/>
          </p:nvSpPr>
          <p:spPr bwMode="auto">
            <a:xfrm flipH="1" flipV="1">
              <a:off x="1694048" y="2825228"/>
              <a:ext cx="37955" cy="2232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0" name="Line 2495"/>
            <p:cNvSpPr>
              <a:spLocks noChangeShapeType="1"/>
            </p:cNvSpPr>
            <p:nvPr/>
          </p:nvSpPr>
          <p:spPr bwMode="auto">
            <a:xfrm flipH="1" flipV="1">
              <a:off x="1732003" y="2847554"/>
              <a:ext cx="390707" cy="254517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1" name="Line 2496"/>
            <p:cNvSpPr>
              <a:spLocks noChangeShapeType="1"/>
            </p:cNvSpPr>
            <p:nvPr/>
          </p:nvSpPr>
          <p:spPr bwMode="auto">
            <a:xfrm flipH="1" flipV="1">
              <a:off x="1591348" y="2740389"/>
              <a:ext cx="317030" cy="214330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2" name="Line 2497"/>
            <p:cNvSpPr>
              <a:spLocks noChangeShapeType="1"/>
            </p:cNvSpPr>
            <p:nvPr/>
          </p:nvSpPr>
          <p:spPr bwMode="auto">
            <a:xfrm flipH="1" flipV="1">
              <a:off x="1571256" y="2720296"/>
              <a:ext cx="236656" cy="16521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3" name="Line 2498"/>
            <p:cNvSpPr>
              <a:spLocks noChangeShapeType="1"/>
            </p:cNvSpPr>
            <p:nvPr/>
          </p:nvSpPr>
          <p:spPr bwMode="auto">
            <a:xfrm flipH="1" flipV="1">
              <a:off x="1738700" y="2834158"/>
              <a:ext cx="69212" cy="51351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4" name="Line 2499"/>
            <p:cNvSpPr>
              <a:spLocks noChangeShapeType="1"/>
            </p:cNvSpPr>
            <p:nvPr/>
          </p:nvSpPr>
          <p:spPr bwMode="auto">
            <a:xfrm flipH="1" flipV="1">
              <a:off x="1807912" y="2885509"/>
              <a:ext cx="100468" cy="69212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5" name="Line 2500"/>
            <p:cNvSpPr>
              <a:spLocks noChangeShapeType="1"/>
            </p:cNvSpPr>
            <p:nvPr/>
          </p:nvSpPr>
          <p:spPr bwMode="auto">
            <a:xfrm flipH="1" flipV="1">
              <a:off x="1908378" y="2954719"/>
              <a:ext cx="214330" cy="147352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6" name="Line 2501"/>
            <p:cNvSpPr>
              <a:spLocks noChangeShapeType="1"/>
            </p:cNvSpPr>
            <p:nvPr/>
          </p:nvSpPr>
          <p:spPr bwMode="auto">
            <a:xfrm flipH="1" flipV="1">
              <a:off x="2122709" y="3102071"/>
              <a:ext cx="93769" cy="6474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7" name="Line 2502"/>
            <p:cNvSpPr>
              <a:spLocks noChangeShapeType="1"/>
            </p:cNvSpPr>
            <p:nvPr/>
          </p:nvSpPr>
          <p:spPr bwMode="auto">
            <a:xfrm flipH="1" flipV="1">
              <a:off x="2216478" y="3166817"/>
              <a:ext cx="131724" cy="87072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8" name="Line 2503"/>
            <p:cNvSpPr>
              <a:spLocks noChangeShapeType="1"/>
            </p:cNvSpPr>
            <p:nvPr/>
          </p:nvSpPr>
          <p:spPr bwMode="auto">
            <a:xfrm flipH="1" flipV="1">
              <a:off x="2348203" y="3253888"/>
              <a:ext cx="35722" cy="2232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9" name="Line 2504"/>
            <p:cNvSpPr>
              <a:spLocks noChangeShapeType="1"/>
            </p:cNvSpPr>
            <p:nvPr/>
          </p:nvSpPr>
          <p:spPr bwMode="auto">
            <a:xfrm flipH="1" flipV="1">
              <a:off x="2383924" y="3276215"/>
              <a:ext cx="60281" cy="33490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0" name="Line 2505"/>
            <p:cNvSpPr>
              <a:spLocks noChangeShapeType="1"/>
            </p:cNvSpPr>
            <p:nvPr/>
          </p:nvSpPr>
          <p:spPr bwMode="auto">
            <a:xfrm flipH="1" flipV="1">
              <a:off x="1720840" y="2798437"/>
              <a:ext cx="660852" cy="464382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1" name="Line 2506"/>
            <p:cNvSpPr>
              <a:spLocks noChangeShapeType="1"/>
            </p:cNvSpPr>
            <p:nvPr/>
          </p:nvSpPr>
          <p:spPr bwMode="auto">
            <a:xfrm flipH="1" flipV="1">
              <a:off x="1473021" y="2606432"/>
              <a:ext cx="212098" cy="151817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2" name="Line 2507"/>
            <p:cNvSpPr>
              <a:spLocks noChangeShapeType="1"/>
            </p:cNvSpPr>
            <p:nvPr/>
          </p:nvSpPr>
          <p:spPr bwMode="auto">
            <a:xfrm flipH="1" flipV="1">
              <a:off x="1546696" y="2657783"/>
              <a:ext cx="138422" cy="100468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3" name="Line 2508"/>
            <p:cNvSpPr>
              <a:spLocks noChangeShapeType="1"/>
            </p:cNvSpPr>
            <p:nvPr/>
          </p:nvSpPr>
          <p:spPr bwMode="auto">
            <a:xfrm flipH="1" flipV="1">
              <a:off x="1685118" y="2758250"/>
              <a:ext cx="578246" cy="417498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4" name="Line 2509"/>
            <p:cNvSpPr>
              <a:spLocks noChangeShapeType="1"/>
            </p:cNvSpPr>
            <p:nvPr/>
          </p:nvSpPr>
          <p:spPr bwMode="auto">
            <a:xfrm flipH="1" flipV="1">
              <a:off x="1698513" y="2747087"/>
              <a:ext cx="384008" cy="288007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5" name="Line 2510"/>
            <p:cNvSpPr>
              <a:spLocks noChangeShapeType="1"/>
            </p:cNvSpPr>
            <p:nvPr/>
          </p:nvSpPr>
          <p:spPr bwMode="auto">
            <a:xfrm flipH="1" flipV="1">
              <a:off x="1526603" y="2606432"/>
              <a:ext cx="64746" cy="46885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6" name="Line 2511"/>
            <p:cNvSpPr>
              <a:spLocks noChangeShapeType="1"/>
            </p:cNvSpPr>
            <p:nvPr/>
          </p:nvSpPr>
          <p:spPr bwMode="auto">
            <a:xfrm flipH="1" flipV="1">
              <a:off x="1332366" y="2450150"/>
              <a:ext cx="71443" cy="5581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7" name="Line 2512"/>
            <p:cNvSpPr>
              <a:spLocks noChangeShapeType="1"/>
            </p:cNvSpPr>
            <p:nvPr/>
          </p:nvSpPr>
          <p:spPr bwMode="auto">
            <a:xfrm flipH="1" flipV="1">
              <a:off x="1318970" y="2438988"/>
              <a:ext cx="84839" cy="66978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8" name="Line 2513"/>
            <p:cNvSpPr>
              <a:spLocks noChangeShapeType="1"/>
            </p:cNvSpPr>
            <p:nvPr/>
          </p:nvSpPr>
          <p:spPr bwMode="auto">
            <a:xfrm flipH="1" flipV="1">
              <a:off x="1403809" y="2505966"/>
              <a:ext cx="187539" cy="147352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9" name="Line 2514"/>
            <p:cNvSpPr>
              <a:spLocks noChangeShapeType="1"/>
            </p:cNvSpPr>
            <p:nvPr/>
          </p:nvSpPr>
          <p:spPr bwMode="auto">
            <a:xfrm flipH="1" flipV="1">
              <a:off x="1591348" y="2653318"/>
              <a:ext cx="491173" cy="38177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0" name="Line 2515"/>
            <p:cNvSpPr>
              <a:spLocks noChangeShapeType="1"/>
            </p:cNvSpPr>
            <p:nvPr/>
          </p:nvSpPr>
          <p:spPr bwMode="auto">
            <a:xfrm flipH="1" flipV="1">
              <a:off x="2082522" y="3035093"/>
              <a:ext cx="180842" cy="140655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1" name="Line 2516"/>
            <p:cNvSpPr>
              <a:spLocks noChangeShapeType="1"/>
            </p:cNvSpPr>
            <p:nvPr/>
          </p:nvSpPr>
          <p:spPr bwMode="auto">
            <a:xfrm flipH="1" flipV="1">
              <a:off x="2263364" y="3175748"/>
              <a:ext cx="118329" cy="87072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2" name="Line 2517"/>
            <p:cNvSpPr>
              <a:spLocks noChangeShapeType="1"/>
            </p:cNvSpPr>
            <p:nvPr/>
          </p:nvSpPr>
          <p:spPr bwMode="auto">
            <a:xfrm flipH="1" flipV="1">
              <a:off x="2381691" y="3262819"/>
              <a:ext cx="62513" cy="46885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3" name="Line 2518"/>
            <p:cNvSpPr>
              <a:spLocks noChangeShapeType="1"/>
            </p:cNvSpPr>
            <p:nvPr/>
          </p:nvSpPr>
          <p:spPr bwMode="auto">
            <a:xfrm flipH="1" flipV="1">
              <a:off x="2444204" y="3309704"/>
              <a:ext cx="66978" cy="40187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4" name="Line 2519"/>
            <p:cNvSpPr>
              <a:spLocks noChangeShapeType="1"/>
            </p:cNvSpPr>
            <p:nvPr/>
          </p:nvSpPr>
          <p:spPr bwMode="auto">
            <a:xfrm flipH="1" flipV="1">
              <a:off x="1499812" y="2539454"/>
              <a:ext cx="567082" cy="448755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5" name="Line 2520"/>
            <p:cNvSpPr>
              <a:spLocks noChangeShapeType="1"/>
            </p:cNvSpPr>
            <p:nvPr/>
          </p:nvSpPr>
          <p:spPr bwMode="auto">
            <a:xfrm flipH="1" flipV="1">
              <a:off x="1553395" y="2577409"/>
              <a:ext cx="513500" cy="410800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6" name="Line 2521"/>
            <p:cNvSpPr>
              <a:spLocks noChangeShapeType="1"/>
            </p:cNvSpPr>
            <p:nvPr/>
          </p:nvSpPr>
          <p:spPr bwMode="auto">
            <a:xfrm flipH="1" flipV="1">
              <a:off x="2066894" y="2988209"/>
              <a:ext cx="162981" cy="131725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7" name="Line 2522"/>
            <p:cNvSpPr>
              <a:spLocks noChangeShapeType="1"/>
            </p:cNvSpPr>
            <p:nvPr/>
          </p:nvSpPr>
          <p:spPr bwMode="auto">
            <a:xfrm flipH="1" flipV="1">
              <a:off x="1787818" y="2753784"/>
              <a:ext cx="288007" cy="238890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8" name="Line 2523"/>
            <p:cNvSpPr>
              <a:spLocks noChangeShapeType="1"/>
            </p:cNvSpPr>
            <p:nvPr/>
          </p:nvSpPr>
          <p:spPr bwMode="auto">
            <a:xfrm flipH="1" flipV="1">
              <a:off x="1767725" y="2731458"/>
              <a:ext cx="308100" cy="26121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9" name="Line 2524"/>
            <p:cNvSpPr>
              <a:spLocks noChangeShapeType="1"/>
            </p:cNvSpPr>
            <p:nvPr/>
          </p:nvSpPr>
          <p:spPr bwMode="auto">
            <a:xfrm flipH="1" flipV="1">
              <a:off x="2075825" y="2992674"/>
              <a:ext cx="154051" cy="127259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0" name="Line 2525"/>
            <p:cNvSpPr>
              <a:spLocks noChangeShapeType="1"/>
            </p:cNvSpPr>
            <p:nvPr/>
          </p:nvSpPr>
          <p:spPr bwMode="auto">
            <a:xfrm flipH="1" flipV="1">
              <a:off x="2229874" y="3119932"/>
              <a:ext cx="281308" cy="229959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1" name="Line 2526"/>
            <p:cNvSpPr>
              <a:spLocks noChangeShapeType="1"/>
            </p:cNvSpPr>
            <p:nvPr/>
          </p:nvSpPr>
          <p:spPr bwMode="auto">
            <a:xfrm flipH="1" flipV="1">
              <a:off x="2511182" y="3349891"/>
              <a:ext cx="80374" cy="51351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2" name="Line 2527"/>
            <p:cNvSpPr>
              <a:spLocks noChangeShapeType="1"/>
            </p:cNvSpPr>
            <p:nvPr/>
          </p:nvSpPr>
          <p:spPr bwMode="auto">
            <a:xfrm flipH="1" flipV="1">
              <a:off x="1781121" y="2713598"/>
              <a:ext cx="529128" cy="44205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3" name="Line 2528"/>
            <p:cNvSpPr>
              <a:spLocks noChangeShapeType="1"/>
            </p:cNvSpPr>
            <p:nvPr/>
          </p:nvSpPr>
          <p:spPr bwMode="auto">
            <a:xfrm flipH="1" flipV="1">
              <a:off x="1825773" y="2733692"/>
              <a:ext cx="370613" cy="321495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4" name="Line 2529"/>
            <p:cNvSpPr>
              <a:spLocks noChangeShapeType="1"/>
            </p:cNvSpPr>
            <p:nvPr/>
          </p:nvSpPr>
          <p:spPr bwMode="auto">
            <a:xfrm flipH="1" flipV="1">
              <a:off x="1854796" y="2751553"/>
              <a:ext cx="91538" cy="80374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5" name="Line 2530"/>
            <p:cNvSpPr>
              <a:spLocks noChangeShapeType="1"/>
            </p:cNvSpPr>
            <p:nvPr/>
          </p:nvSpPr>
          <p:spPr bwMode="auto">
            <a:xfrm flipH="1" flipV="1">
              <a:off x="1807912" y="2704667"/>
              <a:ext cx="138422" cy="127259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6" name="Line 2531"/>
            <p:cNvSpPr>
              <a:spLocks noChangeShapeType="1"/>
            </p:cNvSpPr>
            <p:nvPr/>
          </p:nvSpPr>
          <p:spPr bwMode="auto">
            <a:xfrm flipH="1" flipV="1">
              <a:off x="1946334" y="2831926"/>
              <a:ext cx="250052" cy="223261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7" name="Line 2532"/>
            <p:cNvSpPr>
              <a:spLocks noChangeShapeType="1"/>
            </p:cNvSpPr>
            <p:nvPr/>
          </p:nvSpPr>
          <p:spPr bwMode="auto">
            <a:xfrm flipH="1" flipV="1">
              <a:off x="2196385" y="3055187"/>
              <a:ext cx="113864" cy="100468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8" name="Line 2533"/>
            <p:cNvSpPr>
              <a:spLocks noChangeShapeType="1"/>
            </p:cNvSpPr>
            <p:nvPr/>
          </p:nvSpPr>
          <p:spPr bwMode="auto">
            <a:xfrm flipH="1" flipV="1">
              <a:off x="2310248" y="3155654"/>
              <a:ext cx="281308" cy="245587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9" name="Line 2534"/>
            <p:cNvSpPr>
              <a:spLocks noChangeShapeType="1"/>
            </p:cNvSpPr>
            <p:nvPr/>
          </p:nvSpPr>
          <p:spPr bwMode="auto">
            <a:xfrm flipH="1" flipV="1">
              <a:off x="2591556" y="3401240"/>
              <a:ext cx="78142" cy="49117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0" name="Line 2535"/>
            <p:cNvSpPr>
              <a:spLocks noChangeShapeType="1"/>
            </p:cNvSpPr>
            <p:nvPr/>
          </p:nvSpPr>
          <p:spPr bwMode="auto">
            <a:xfrm flipH="1" flipV="1">
              <a:off x="1671722" y="2530524"/>
              <a:ext cx="475546" cy="42196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1" name="Line 2536"/>
            <p:cNvSpPr>
              <a:spLocks noChangeShapeType="1"/>
            </p:cNvSpPr>
            <p:nvPr/>
          </p:nvSpPr>
          <p:spPr bwMode="auto">
            <a:xfrm flipH="1" flipV="1">
              <a:off x="1935170" y="2751553"/>
              <a:ext cx="107165" cy="9600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2" name="Line 2537"/>
            <p:cNvSpPr>
              <a:spLocks noChangeShapeType="1"/>
            </p:cNvSpPr>
            <p:nvPr/>
          </p:nvSpPr>
          <p:spPr bwMode="auto">
            <a:xfrm flipH="1" flipV="1">
              <a:off x="1801213" y="2619828"/>
              <a:ext cx="185307" cy="171911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" name="Line 2538"/>
            <p:cNvSpPr>
              <a:spLocks noChangeShapeType="1"/>
            </p:cNvSpPr>
            <p:nvPr/>
          </p:nvSpPr>
          <p:spPr bwMode="auto">
            <a:xfrm flipH="1" flipV="1">
              <a:off x="1832470" y="2639922"/>
              <a:ext cx="73677" cy="7144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" name="Line 2539"/>
            <p:cNvSpPr>
              <a:spLocks noChangeShapeType="1"/>
            </p:cNvSpPr>
            <p:nvPr/>
          </p:nvSpPr>
          <p:spPr bwMode="auto">
            <a:xfrm flipH="1" flipV="1">
              <a:off x="1551161" y="2349683"/>
              <a:ext cx="267913" cy="27014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" name="Line 2540"/>
            <p:cNvSpPr>
              <a:spLocks noChangeShapeType="1"/>
            </p:cNvSpPr>
            <p:nvPr/>
          </p:nvSpPr>
          <p:spPr bwMode="auto">
            <a:xfrm flipH="1" flipV="1">
              <a:off x="1700747" y="2497035"/>
              <a:ext cx="118329" cy="122794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" name="Line 2541"/>
            <p:cNvSpPr>
              <a:spLocks noChangeShapeType="1"/>
            </p:cNvSpPr>
            <p:nvPr/>
          </p:nvSpPr>
          <p:spPr bwMode="auto">
            <a:xfrm flipH="1" flipV="1">
              <a:off x="1819074" y="2619828"/>
              <a:ext cx="87072" cy="91538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" name="Line 2542"/>
            <p:cNvSpPr>
              <a:spLocks noChangeShapeType="1"/>
            </p:cNvSpPr>
            <p:nvPr/>
          </p:nvSpPr>
          <p:spPr bwMode="auto">
            <a:xfrm flipH="1" flipV="1">
              <a:off x="1906147" y="2711366"/>
              <a:ext cx="80374" cy="80374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" name="Line 2543"/>
            <p:cNvSpPr>
              <a:spLocks noChangeShapeType="1"/>
            </p:cNvSpPr>
            <p:nvPr/>
          </p:nvSpPr>
          <p:spPr bwMode="auto">
            <a:xfrm flipH="1" flipV="1">
              <a:off x="1986520" y="2791740"/>
              <a:ext cx="55816" cy="5581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" name="Line 2544"/>
            <p:cNvSpPr>
              <a:spLocks noChangeShapeType="1"/>
            </p:cNvSpPr>
            <p:nvPr/>
          </p:nvSpPr>
          <p:spPr bwMode="auto">
            <a:xfrm flipH="1" flipV="1">
              <a:off x="2042335" y="2847554"/>
              <a:ext cx="104933" cy="10493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" name="Line 2545"/>
            <p:cNvSpPr>
              <a:spLocks noChangeShapeType="1"/>
            </p:cNvSpPr>
            <p:nvPr/>
          </p:nvSpPr>
          <p:spPr bwMode="auto">
            <a:xfrm flipH="1" flipV="1">
              <a:off x="2147268" y="2952487"/>
              <a:ext cx="522430" cy="497872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" name="Line 2546"/>
            <p:cNvSpPr>
              <a:spLocks noChangeShapeType="1"/>
            </p:cNvSpPr>
            <p:nvPr/>
          </p:nvSpPr>
          <p:spPr bwMode="auto">
            <a:xfrm flipH="1" flipV="1">
              <a:off x="2669698" y="3450358"/>
              <a:ext cx="73677" cy="51351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" name="Line 2547"/>
            <p:cNvSpPr>
              <a:spLocks noChangeShapeType="1"/>
            </p:cNvSpPr>
            <p:nvPr/>
          </p:nvSpPr>
          <p:spPr bwMode="auto">
            <a:xfrm flipH="1" flipV="1">
              <a:off x="2049033" y="2800670"/>
              <a:ext cx="694341" cy="701039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" name="Line 2548"/>
            <p:cNvSpPr>
              <a:spLocks noChangeShapeType="1"/>
            </p:cNvSpPr>
            <p:nvPr/>
          </p:nvSpPr>
          <p:spPr bwMode="auto">
            <a:xfrm flipH="1" flipV="1">
              <a:off x="2743373" y="3501709"/>
              <a:ext cx="75909" cy="5358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" name="Line 2549"/>
            <p:cNvSpPr>
              <a:spLocks noChangeShapeType="1"/>
            </p:cNvSpPr>
            <p:nvPr/>
          </p:nvSpPr>
          <p:spPr bwMode="auto">
            <a:xfrm flipH="1" flipV="1">
              <a:off x="1519905" y="2217959"/>
              <a:ext cx="254517" cy="252285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" name="Line 2550"/>
            <p:cNvSpPr>
              <a:spLocks noChangeShapeType="1"/>
            </p:cNvSpPr>
            <p:nvPr/>
          </p:nvSpPr>
          <p:spPr bwMode="auto">
            <a:xfrm flipH="1" flipV="1">
              <a:off x="1577953" y="2271541"/>
              <a:ext cx="196469" cy="19870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" name="Line 2551"/>
            <p:cNvSpPr>
              <a:spLocks noChangeShapeType="1"/>
            </p:cNvSpPr>
            <p:nvPr/>
          </p:nvSpPr>
          <p:spPr bwMode="auto">
            <a:xfrm flipH="1" flipV="1">
              <a:off x="1774422" y="2470244"/>
              <a:ext cx="100468" cy="9600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7" name="Line 2552"/>
            <p:cNvSpPr>
              <a:spLocks noChangeShapeType="1"/>
            </p:cNvSpPr>
            <p:nvPr/>
          </p:nvSpPr>
          <p:spPr bwMode="auto">
            <a:xfrm flipH="1" flipV="1">
              <a:off x="1580186" y="2262611"/>
              <a:ext cx="294704" cy="303635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8" name="Line 2553"/>
            <p:cNvSpPr>
              <a:spLocks noChangeShapeType="1"/>
            </p:cNvSpPr>
            <p:nvPr/>
          </p:nvSpPr>
          <p:spPr bwMode="auto">
            <a:xfrm flipH="1" flipV="1">
              <a:off x="1874890" y="2566246"/>
              <a:ext cx="127259" cy="127259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9" name="Line 2554"/>
            <p:cNvSpPr>
              <a:spLocks noChangeShapeType="1"/>
            </p:cNvSpPr>
            <p:nvPr/>
          </p:nvSpPr>
          <p:spPr bwMode="auto">
            <a:xfrm flipH="1" flipV="1">
              <a:off x="1633769" y="2309496"/>
              <a:ext cx="368381" cy="384008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0" name="Line 2555"/>
            <p:cNvSpPr>
              <a:spLocks noChangeShapeType="1"/>
            </p:cNvSpPr>
            <p:nvPr/>
          </p:nvSpPr>
          <p:spPr bwMode="auto">
            <a:xfrm flipH="1" flipV="1">
              <a:off x="2002148" y="2693505"/>
              <a:ext cx="104933" cy="107165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1" name="Line 2556"/>
            <p:cNvSpPr>
              <a:spLocks noChangeShapeType="1"/>
            </p:cNvSpPr>
            <p:nvPr/>
          </p:nvSpPr>
          <p:spPr bwMode="auto">
            <a:xfrm flipH="1" flipV="1">
              <a:off x="1740934" y="2412196"/>
              <a:ext cx="366147" cy="388474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2" name="Line 2557"/>
            <p:cNvSpPr>
              <a:spLocks noChangeShapeType="1"/>
            </p:cNvSpPr>
            <p:nvPr/>
          </p:nvSpPr>
          <p:spPr bwMode="auto">
            <a:xfrm flipH="1" flipV="1">
              <a:off x="2107081" y="2800670"/>
              <a:ext cx="154051" cy="160748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3" name="Line 2558"/>
            <p:cNvSpPr>
              <a:spLocks noChangeShapeType="1"/>
            </p:cNvSpPr>
            <p:nvPr/>
          </p:nvSpPr>
          <p:spPr bwMode="auto">
            <a:xfrm flipH="1" flipV="1">
              <a:off x="1919542" y="2590805"/>
              <a:ext cx="341590" cy="37061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4" name="Line 2559"/>
            <p:cNvSpPr>
              <a:spLocks noChangeShapeType="1"/>
            </p:cNvSpPr>
            <p:nvPr/>
          </p:nvSpPr>
          <p:spPr bwMode="auto">
            <a:xfrm flipH="1" flipV="1">
              <a:off x="2261130" y="2961418"/>
              <a:ext cx="337124" cy="352752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5" name="Line 2560"/>
            <p:cNvSpPr>
              <a:spLocks noChangeShapeType="1"/>
            </p:cNvSpPr>
            <p:nvPr/>
          </p:nvSpPr>
          <p:spPr bwMode="auto">
            <a:xfrm flipH="1" flipV="1">
              <a:off x="1888286" y="2523827"/>
              <a:ext cx="426429" cy="462150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6" name="Line 2561"/>
            <p:cNvSpPr>
              <a:spLocks noChangeShapeType="1"/>
            </p:cNvSpPr>
            <p:nvPr/>
          </p:nvSpPr>
          <p:spPr bwMode="auto">
            <a:xfrm flipH="1" flipV="1">
              <a:off x="1745399" y="2351915"/>
              <a:ext cx="504569" cy="555920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7" name="Line 2562"/>
            <p:cNvSpPr>
              <a:spLocks noChangeShapeType="1"/>
            </p:cNvSpPr>
            <p:nvPr/>
          </p:nvSpPr>
          <p:spPr bwMode="auto">
            <a:xfrm flipH="1" flipV="1">
              <a:off x="1807912" y="2412196"/>
              <a:ext cx="346055" cy="386242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8" name="Line 2563"/>
            <p:cNvSpPr>
              <a:spLocks noChangeShapeType="1"/>
            </p:cNvSpPr>
            <p:nvPr/>
          </p:nvSpPr>
          <p:spPr bwMode="auto">
            <a:xfrm flipH="1" flipV="1">
              <a:off x="1767725" y="2358614"/>
              <a:ext cx="386242" cy="439824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9" name="Line 2564"/>
            <p:cNvSpPr>
              <a:spLocks noChangeShapeType="1"/>
            </p:cNvSpPr>
            <p:nvPr/>
          </p:nvSpPr>
          <p:spPr bwMode="auto">
            <a:xfrm flipH="1" flipV="1">
              <a:off x="2153965" y="2798437"/>
              <a:ext cx="55816" cy="6251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0" name="Line 2565"/>
            <p:cNvSpPr>
              <a:spLocks noChangeShapeType="1"/>
            </p:cNvSpPr>
            <p:nvPr/>
          </p:nvSpPr>
          <p:spPr bwMode="auto">
            <a:xfrm flipH="1" flipV="1">
              <a:off x="1752096" y="2329589"/>
              <a:ext cx="404103" cy="468847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1" name="Line 2566"/>
            <p:cNvSpPr>
              <a:spLocks noChangeShapeType="1"/>
            </p:cNvSpPr>
            <p:nvPr/>
          </p:nvSpPr>
          <p:spPr bwMode="auto">
            <a:xfrm flipH="1" flipV="1">
              <a:off x="1819074" y="2392102"/>
              <a:ext cx="243355" cy="292472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2" name="Line 2567"/>
            <p:cNvSpPr>
              <a:spLocks noChangeShapeType="1"/>
            </p:cNvSpPr>
            <p:nvPr/>
          </p:nvSpPr>
          <p:spPr bwMode="auto">
            <a:xfrm>
              <a:off x="1714142" y="2258146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3" name="Line 2568"/>
            <p:cNvSpPr>
              <a:spLocks noChangeShapeType="1"/>
            </p:cNvSpPr>
            <p:nvPr/>
          </p:nvSpPr>
          <p:spPr bwMode="auto">
            <a:xfrm flipH="1" flipV="1">
              <a:off x="1671722" y="2204563"/>
              <a:ext cx="42420" cy="5358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4" name="Line 2569"/>
            <p:cNvSpPr>
              <a:spLocks noChangeShapeType="1"/>
            </p:cNvSpPr>
            <p:nvPr/>
          </p:nvSpPr>
          <p:spPr bwMode="auto">
            <a:xfrm flipH="1" flipV="1">
              <a:off x="1714142" y="2258146"/>
              <a:ext cx="348287" cy="426429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5" name="Line 2570"/>
            <p:cNvSpPr>
              <a:spLocks noChangeShapeType="1"/>
            </p:cNvSpPr>
            <p:nvPr/>
          </p:nvSpPr>
          <p:spPr bwMode="auto">
            <a:xfrm flipH="1" flipV="1">
              <a:off x="2062429" y="2684574"/>
              <a:ext cx="93769" cy="113864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6" name="Line 2571"/>
            <p:cNvSpPr>
              <a:spLocks noChangeShapeType="1"/>
            </p:cNvSpPr>
            <p:nvPr/>
          </p:nvSpPr>
          <p:spPr bwMode="auto">
            <a:xfrm flipH="1" flipV="1">
              <a:off x="2156199" y="2798437"/>
              <a:ext cx="53583" cy="6251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7" name="Line 2572"/>
            <p:cNvSpPr>
              <a:spLocks noChangeShapeType="1"/>
            </p:cNvSpPr>
            <p:nvPr/>
          </p:nvSpPr>
          <p:spPr bwMode="auto">
            <a:xfrm flipH="1" flipV="1">
              <a:off x="2209781" y="2860950"/>
              <a:ext cx="40187" cy="46885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8" name="Line 2573"/>
            <p:cNvSpPr>
              <a:spLocks noChangeShapeType="1"/>
            </p:cNvSpPr>
            <p:nvPr/>
          </p:nvSpPr>
          <p:spPr bwMode="auto">
            <a:xfrm flipH="1" flipV="1">
              <a:off x="2249968" y="2907835"/>
              <a:ext cx="64746" cy="78142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9" name="Line 2574"/>
            <p:cNvSpPr>
              <a:spLocks noChangeShapeType="1"/>
            </p:cNvSpPr>
            <p:nvPr/>
          </p:nvSpPr>
          <p:spPr bwMode="auto">
            <a:xfrm flipH="1" flipV="1">
              <a:off x="2314713" y="2985976"/>
              <a:ext cx="283542" cy="328194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0" name="Line 2575"/>
            <p:cNvSpPr>
              <a:spLocks noChangeShapeType="1"/>
            </p:cNvSpPr>
            <p:nvPr/>
          </p:nvSpPr>
          <p:spPr bwMode="auto">
            <a:xfrm flipH="1" flipV="1">
              <a:off x="2598255" y="3314170"/>
              <a:ext cx="221029" cy="241122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1" name="Line 2576"/>
            <p:cNvSpPr>
              <a:spLocks noChangeShapeType="1"/>
            </p:cNvSpPr>
            <p:nvPr/>
          </p:nvSpPr>
          <p:spPr bwMode="auto">
            <a:xfrm flipH="1" flipV="1">
              <a:off x="2819282" y="3555291"/>
              <a:ext cx="111630" cy="82607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2" name="Line 2577"/>
            <p:cNvSpPr>
              <a:spLocks noChangeShapeType="1"/>
            </p:cNvSpPr>
            <p:nvPr/>
          </p:nvSpPr>
          <p:spPr bwMode="auto">
            <a:xfrm flipH="1" flipV="1">
              <a:off x="2046800" y="2557315"/>
              <a:ext cx="60281" cy="69212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3" name="Line 2578"/>
            <p:cNvSpPr>
              <a:spLocks noChangeShapeType="1"/>
            </p:cNvSpPr>
            <p:nvPr/>
          </p:nvSpPr>
          <p:spPr bwMode="auto">
            <a:xfrm flipH="1" flipV="1">
              <a:off x="2073591" y="2586340"/>
              <a:ext cx="33490" cy="40187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4" name="Line 2579"/>
            <p:cNvSpPr>
              <a:spLocks noChangeShapeType="1"/>
            </p:cNvSpPr>
            <p:nvPr/>
          </p:nvSpPr>
          <p:spPr bwMode="auto">
            <a:xfrm flipH="1" flipV="1">
              <a:off x="2107081" y="2626527"/>
              <a:ext cx="102700" cy="12502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5" name="Line 2580"/>
            <p:cNvSpPr>
              <a:spLocks noChangeShapeType="1"/>
            </p:cNvSpPr>
            <p:nvPr/>
          </p:nvSpPr>
          <p:spPr bwMode="auto">
            <a:xfrm flipH="1" flipV="1">
              <a:off x="2140570" y="2664480"/>
              <a:ext cx="69212" cy="87072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6" name="Line 2581"/>
            <p:cNvSpPr>
              <a:spLocks noChangeShapeType="1"/>
            </p:cNvSpPr>
            <p:nvPr/>
          </p:nvSpPr>
          <p:spPr bwMode="auto">
            <a:xfrm flipH="1" flipV="1">
              <a:off x="2209781" y="2751553"/>
              <a:ext cx="44652" cy="5358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7" name="Line 2582"/>
            <p:cNvSpPr>
              <a:spLocks noChangeShapeType="1"/>
            </p:cNvSpPr>
            <p:nvPr/>
          </p:nvSpPr>
          <p:spPr bwMode="auto">
            <a:xfrm flipH="1" flipV="1">
              <a:off x="2149500" y="2671179"/>
              <a:ext cx="104933" cy="13395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8" name="Line 2583"/>
            <p:cNvSpPr>
              <a:spLocks noChangeShapeType="1"/>
            </p:cNvSpPr>
            <p:nvPr/>
          </p:nvSpPr>
          <p:spPr bwMode="auto">
            <a:xfrm flipH="1" flipV="1">
              <a:off x="2254433" y="2805135"/>
              <a:ext cx="495639" cy="602804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9" name="Line 2584"/>
            <p:cNvSpPr>
              <a:spLocks noChangeShapeType="1"/>
            </p:cNvSpPr>
            <p:nvPr/>
          </p:nvSpPr>
          <p:spPr bwMode="auto">
            <a:xfrm flipH="1" flipV="1">
              <a:off x="2080290" y="2550618"/>
              <a:ext cx="669782" cy="857321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0" name="Line 2585"/>
            <p:cNvSpPr>
              <a:spLocks noChangeShapeType="1"/>
            </p:cNvSpPr>
            <p:nvPr/>
          </p:nvSpPr>
          <p:spPr bwMode="auto">
            <a:xfrm flipH="1" flipV="1">
              <a:off x="2750072" y="3407939"/>
              <a:ext cx="80374" cy="100468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1" name="Line 2586"/>
            <p:cNvSpPr>
              <a:spLocks noChangeShapeType="1"/>
            </p:cNvSpPr>
            <p:nvPr/>
          </p:nvSpPr>
          <p:spPr bwMode="auto">
            <a:xfrm flipH="1" flipV="1">
              <a:off x="2107081" y="2559548"/>
              <a:ext cx="468847" cy="602804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2" name="Line 2587"/>
            <p:cNvSpPr>
              <a:spLocks noChangeShapeType="1"/>
            </p:cNvSpPr>
            <p:nvPr/>
          </p:nvSpPr>
          <p:spPr bwMode="auto">
            <a:xfrm flipH="1" flipV="1">
              <a:off x="2176291" y="2624293"/>
              <a:ext cx="104933" cy="13395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3" name="Line 2588"/>
            <p:cNvSpPr>
              <a:spLocks noChangeShapeType="1"/>
            </p:cNvSpPr>
            <p:nvPr/>
          </p:nvSpPr>
          <p:spPr bwMode="auto">
            <a:xfrm flipH="1" flipV="1">
              <a:off x="2196385" y="2639922"/>
              <a:ext cx="20094" cy="26791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4" name="Line 2589"/>
            <p:cNvSpPr>
              <a:spLocks noChangeShapeType="1"/>
            </p:cNvSpPr>
            <p:nvPr/>
          </p:nvSpPr>
          <p:spPr bwMode="auto">
            <a:xfrm flipH="1" flipV="1">
              <a:off x="2136104" y="2559548"/>
              <a:ext cx="80374" cy="107165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5" name="Line 2590"/>
            <p:cNvSpPr>
              <a:spLocks noChangeShapeType="1"/>
            </p:cNvSpPr>
            <p:nvPr/>
          </p:nvSpPr>
          <p:spPr bwMode="auto">
            <a:xfrm flipH="1" flipV="1">
              <a:off x="2216478" y="2666714"/>
              <a:ext cx="24559" cy="33490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6" name="Line 2591"/>
            <p:cNvSpPr>
              <a:spLocks noChangeShapeType="1"/>
            </p:cNvSpPr>
            <p:nvPr/>
          </p:nvSpPr>
          <p:spPr bwMode="auto">
            <a:xfrm>
              <a:off x="2187455" y="2626527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7" name="Line 2592"/>
            <p:cNvSpPr>
              <a:spLocks noChangeShapeType="1"/>
            </p:cNvSpPr>
            <p:nvPr/>
          </p:nvSpPr>
          <p:spPr bwMode="auto">
            <a:xfrm flipH="1" flipV="1">
              <a:off x="2160664" y="2590805"/>
              <a:ext cx="15629" cy="2232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8" name="Line 2593"/>
            <p:cNvSpPr>
              <a:spLocks noChangeShapeType="1"/>
            </p:cNvSpPr>
            <p:nvPr/>
          </p:nvSpPr>
          <p:spPr bwMode="auto">
            <a:xfrm flipH="1" flipV="1">
              <a:off x="1999916" y="2356380"/>
              <a:ext cx="176377" cy="256750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9" name="Line 2594"/>
            <p:cNvSpPr>
              <a:spLocks noChangeShapeType="1"/>
            </p:cNvSpPr>
            <p:nvPr/>
          </p:nvSpPr>
          <p:spPr bwMode="auto">
            <a:xfrm flipH="1" flipV="1">
              <a:off x="2176291" y="2613131"/>
              <a:ext cx="11164" cy="13396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0" name="Line 2595"/>
            <p:cNvSpPr>
              <a:spLocks noChangeShapeType="1"/>
            </p:cNvSpPr>
            <p:nvPr/>
          </p:nvSpPr>
          <p:spPr bwMode="auto">
            <a:xfrm flipH="1" flipV="1">
              <a:off x="2187455" y="2626527"/>
              <a:ext cx="53583" cy="73677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1" name="Line 2596"/>
            <p:cNvSpPr>
              <a:spLocks noChangeShapeType="1"/>
            </p:cNvSpPr>
            <p:nvPr/>
          </p:nvSpPr>
          <p:spPr bwMode="auto">
            <a:xfrm flipH="1" flipV="1">
              <a:off x="2241038" y="2700202"/>
              <a:ext cx="40187" cy="58048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2" name="Line 2597"/>
            <p:cNvSpPr>
              <a:spLocks noChangeShapeType="1"/>
            </p:cNvSpPr>
            <p:nvPr/>
          </p:nvSpPr>
          <p:spPr bwMode="auto">
            <a:xfrm flipH="1" flipV="1">
              <a:off x="2281225" y="2758250"/>
              <a:ext cx="294704" cy="404103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3" name="Line 2598"/>
            <p:cNvSpPr>
              <a:spLocks noChangeShapeType="1"/>
            </p:cNvSpPr>
            <p:nvPr/>
          </p:nvSpPr>
          <p:spPr bwMode="auto">
            <a:xfrm flipH="1" flipV="1">
              <a:off x="2575929" y="3162352"/>
              <a:ext cx="254517" cy="346055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4" name="Line 2599"/>
            <p:cNvSpPr>
              <a:spLocks noChangeShapeType="1"/>
            </p:cNvSpPr>
            <p:nvPr/>
          </p:nvSpPr>
          <p:spPr bwMode="auto">
            <a:xfrm flipH="1" flipV="1">
              <a:off x="2830446" y="3508406"/>
              <a:ext cx="100468" cy="129491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5" name="Line 2600"/>
            <p:cNvSpPr>
              <a:spLocks noChangeShapeType="1"/>
            </p:cNvSpPr>
            <p:nvPr/>
          </p:nvSpPr>
          <p:spPr bwMode="auto">
            <a:xfrm flipH="1" flipV="1">
              <a:off x="2930912" y="3637897"/>
              <a:ext cx="174143" cy="147352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" name="Line 2601"/>
            <p:cNvSpPr>
              <a:spLocks noChangeShapeType="1"/>
            </p:cNvSpPr>
            <p:nvPr/>
          </p:nvSpPr>
          <p:spPr bwMode="auto">
            <a:xfrm flipH="1" flipV="1">
              <a:off x="2303551" y="2680109"/>
              <a:ext cx="801506" cy="1105141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" name="Line 2602"/>
            <p:cNvSpPr>
              <a:spLocks noChangeShapeType="1"/>
            </p:cNvSpPr>
            <p:nvPr/>
          </p:nvSpPr>
          <p:spPr bwMode="auto">
            <a:xfrm flipH="1" flipV="1">
              <a:off x="3105056" y="3785249"/>
              <a:ext cx="361682" cy="308100"/>
            </a:xfrm>
            <a:prstGeom prst="line">
              <a:avLst/>
            </a:prstGeom>
            <a:noFill/>
            <a:ln w="15875" cap="rnd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" name="Line 2603"/>
            <p:cNvSpPr>
              <a:spLocks noChangeShapeType="1"/>
            </p:cNvSpPr>
            <p:nvPr/>
          </p:nvSpPr>
          <p:spPr bwMode="auto">
            <a:xfrm flipH="1" flipV="1">
              <a:off x="1912844" y="1916558"/>
              <a:ext cx="66978" cy="71443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" name="Line 2604"/>
            <p:cNvSpPr>
              <a:spLocks noChangeShapeType="1"/>
            </p:cNvSpPr>
            <p:nvPr/>
          </p:nvSpPr>
          <p:spPr bwMode="auto">
            <a:xfrm flipH="1" flipV="1">
              <a:off x="1854796" y="1849579"/>
              <a:ext cx="125026" cy="138422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" name="Line 2605"/>
            <p:cNvSpPr>
              <a:spLocks noChangeShapeType="1"/>
            </p:cNvSpPr>
            <p:nvPr/>
          </p:nvSpPr>
          <p:spPr bwMode="auto">
            <a:xfrm flipH="1" flipV="1">
              <a:off x="1979822" y="1988001"/>
              <a:ext cx="33490" cy="35722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" name="Line 2606"/>
            <p:cNvSpPr>
              <a:spLocks noChangeShapeType="1"/>
            </p:cNvSpPr>
            <p:nvPr/>
          </p:nvSpPr>
          <p:spPr bwMode="auto">
            <a:xfrm flipH="1" flipV="1">
              <a:off x="1807912" y="1793764"/>
              <a:ext cx="205400" cy="229959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" name="Line 2607"/>
            <p:cNvSpPr>
              <a:spLocks noChangeShapeType="1"/>
            </p:cNvSpPr>
            <p:nvPr/>
          </p:nvSpPr>
          <p:spPr bwMode="auto">
            <a:xfrm flipH="1" flipV="1">
              <a:off x="2013312" y="2023723"/>
              <a:ext cx="55816" cy="60281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" name="Line 2608"/>
            <p:cNvSpPr>
              <a:spLocks noChangeShapeType="1"/>
            </p:cNvSpPr>
            <p:nvPr/>
          </p:nvSpPr>
          <p:spPr bwMode="auto">
            <a:xfrm flipH="1" flipV="1">
              <a:off x="1861494" y="1847346"/>
              <a:ext cx="165213" cy="187539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" name="Line 2609"/>
            <p:cNvSpPr>
              <a:spLocks noChangeShapeType="1"/>
            </p:cNvSpPr>
            <p:nvPr/>
          </p:nvSpPr>
          <p:spPr bwMode="auto">
            <a:xfrm flipH="1" flipV="1">
              <a:off x="1881587" y="1862975"/>
              <a:ext cx="145120" cy="171911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5" name="Line 2610"/>
            <p:cNvSpPr>
              <a:spLocks noChangeShapeType="1"/>
            </p:cNvSpPr>
            <p:nvPr/>
          </p:nvSpPr>
          <p:spPr bwMode="auto">
            <a:xfrm flipH="1" flipV="1">
              <a:off x="2026707" y="2034885"/>
              <a:ext cx="42420" cy="49117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6" name="Line 2611"/>
            <p:cNvSpPr>
              <a:spLocks noChangeShapeType="1"/>
            </p:cNvSpPr>
            <p:nvPr/>
          </p:nvSpPr>
          <p:spPr bwMode="auto">
            <a:xfrm flipH="1" flipV="1">
              <a:off x="2069126" y="2084002"/>
              <a:ext cx="91538" cy="100468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7" name="Line 2612"/>
            <p:cNvSpPr>
              <a:spLocks noChangeShapeType="1"/>
            </p:cNvSpPr>
            <p:nvPr/>
          </p:nvSpPr>
          <p:spPr bwMode="auto">
            <a:xfrm flipH="1" flipV="1">
              <a:off x="1859261" y="1816090"/>
              <a:ext cx="209865" cy="254517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8" name="Line 2613"/>
            <p:cNvSpPr>
              <a:spLocks noChangeShapeType="1"/>
            </p:cNvSpPr>
            <p:nvPr/>
          </p:nvSpPr>
          <p:spPr bwMode="auto">
            <a:xfrm flipH="1" flipV="1">
              <a:off x="1919542" y="1876371"/>
              <a:ext cx="89304" cy="113864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9" name="Line 2614"/>
            <p:cNvSpPr>
              <a:spLocks noChangeShapeType="1"/>
            </p:cNvSpPr>
            <p:nvPr/>
          </p:nvSpPr>
          <p:spPr bwMode="auto">
            <a:xfrm flipH="1" flipV="1">
              <a:off x="1886052" y="1827253"/>
              <a:ext cx="122794" cy="162981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0" name="Line 2615"/>
            <p:cNvSpPr>
              <a:spLocks noChangeShapeType="1"/>
            </p:cNvSpPr>
            <p:nvPr/>
          </p:nvSpPr>
          <p:spPr bwMode="auto">
            <a:xfrm flipH="1" flipV="1">
              <a:off x="2008847" y="1990233"/>
              <a:ext cx="60281" cy="80374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1" name="Line 2616"/>
            <p:cNvSpPr>
              <a:spLocks noChangeShapeType="1"/>
            </p:cNvSpPr>
            <p:nvPr/>
          </p:nvSpPr>
          <p:spPr bwMode="auto">
            <a:xfrm flipH="1" flipV="1">
              <a:off x="2069126" y="2070607"/>
              <a:ext cx="91538" cy="113864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2" name="Line 2617"/>
            <p:cNvSpPr>
              <a:spLocks noChangeShapeType="1"/>
            </p:cNvSpPr>
            <p:nvPr/>
          </p:nvSpPr>
          <p:spPr bwMode="auto">
            <a:xfrm flipH="1" flipV="1">
              <a:off x="2160664" y="2184470"/>
              <a:ext cx="384008" cy="453220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3" name="Line 2618"/>
            <p:cNvSpPr>
              <a:spLocks noChangeShapeType="1"/>
            </p:cNvSpPr>
            <p:nvPr/>
          </p:nvSpPr>
          <p:spPr bwMode="auto">
            <a:xfrm flipH="1" flipV="1">
              <a:off x="1975357" y="1903162"/>
              <a:ext cx="98235" cy="125026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4" name="Line 2619"/>
            <p:cNvSpPr>
              <a:spLocks noChangeShapeType="1"/>
            </p:cNvSpPr>
            <p:nvPr/>
          </p:nvSpPr>
          <p:spPr bwMode="auto">
            <a:xfrm flipH="1" flipV="1">
              <a:off x="1975357" y="1900929"/>
              <a:ext cx="98235" cy="127259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5" name="Line 2620"/>
            <p:cNvSpPr>
              <a:spLocks noChangeShapeType="1"/>
            </p:cNvSpPr>
            <p:nvPr/>
          </p:nvSpPr>
          <p:spPr bwMode="auto">
            <a:xfrm flipH="1" flipV="1">
              <a:off x="2073591" y="2028188"/>
              <a:ext cx="471081" cy="609502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6" name="Line 2621"/>
            <p:cNvSpPr>
              <a:spLocks noChangeShapeType="1"/>
            </p:cNvSpPr>
            <p:nvPr/>
          </p:nvSpPr>
          <p:spPr bwMode="auto">
            <a:xfrm flipH="1" flipV="1">
              <a:off x="2544672" y="2637689"/>
              <a:ext cx="58048" cy="66978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7" name="Line 2622"/>
            <p:cNvSpPr>
              <a:spLocks noChangeShapeType="1"/>
            </p:cNvSpPr>
            <p:nvPr/>
          </p:nvSpPr>
          <p:spPr bwMode="auto">
            <a:xfrm flipH="1" flipV="1">
              <a:off x="2223177" y="2204563"/>
              <a:ext cx="379543" cy="500104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8" name="Line 2623"/>
            <p:cNvSpPr>
              <a:spLocks noChangeShapeType="1"/>
            </p:cNvSpPr>
            <p:nvPr/>
          </p:nvSpPr>
          <p:spPr bwMode="auto">
            <a:xfrm flipH="1" flipV="1">
              <a:off x="2602720" y="2704667"/>
              <a:ext cx="40187" cy="46885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9" name="Line 2624"/>
            <p:cNvSpPr>
              <a:spLocks noChangeShapeType="1"/>
            </p:cNvSpPr>
            <p:nvPr/>
          </p:nvSpPr>
          <p:spPr bwMode="auto">
            <a:xfrm flipH="1" flipV="1">
              <a:off x="2113778" y="2028188"/>
              <a:ext cx="73677" cy="100468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0" name="Line 2625"/>
            <p:cNvSpPr>
              <a:spLocks noChangeShapeType="1"/>
            </p:cNvSpPr>
            <p:nvPr/>
          </p:nvSpPr>
          <p:spPr bwMode="auto">
            <a:xfrm flipH="1" flipV="1">
              <a:off x="2133872" y="2054979"/>
              <a:ext cx="33490" cy="46885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1" name="Line 2626"/>
            <p:cNvSpPr>
              <a:spLocks noChangeShapeType="1"/>
            </p:cNvSpPr>
            <p:nvPr/>
          </p:nvSpPr>
          <p:spPr bwMode="auto">
            <a:xfrm flipH="1" flipV="1">
              <a:off x="2020009" y="1894232"/>
              <a:ext cx="147352" cy="207633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2" name="Line 2627"/>
            <p:cNvSpPr>
              <a:spLocks noChangeShapeType="1"/>
            </p:cNvSpPr>
            <p:nvPr/>
          </p:nvSpPr>
          <p:spPr bwMode="auto">
            <a:xfrm flipH="1" flipV="1">
              <a:off x="2167361" y="2101863"/>
              <a:ext cx="20094" cy="26791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3" name="Line 2628"/>
            <p:cNvSpPr>
              <a:spLocks noChangeShapeType="1"/>
            </p:cNvSpPr>
            <p:nvPr/>
          </p:nvSpPr>
          <p:spPr bwMode="auto">
            <a:xfrm flipH="1" flipV="1">
              <a:off x="2187455" y="2128655"/>
              <a:ext cx="455452" cy="622898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4" name="Line 2629"/>
            <p:cNvSpPr>
              <a:spLocks noChangeShapeType="1"/>
            </p:cNvSpPr>
            <p:nvPr/>
          </p:nvSpPr>
          <p:spPr bwMode="auto">
            <a:xfrm flipH="1" flipV="1">
              <a:off x="2642907" y="2751553"/>
              <a:ext cx="42420" cy="55816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5" name="Line 2630"/>
            <p:cNvSpPr>
              <a:spLocks noChangeShapeType="1"/>
            </p:cNvSpPr>
            <p:nvPr/>
          </p:nvSpPr>
          <p:spPr bwMode="auto">
            <a:xfrm flipH="1" flipV="1">
              <a:off x="2337039" y="2305031"/>
              <a:ext cx="319263" cy="455452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6" name="Line 2631"/>
            <p:cNvSpPr>
              <a:spLocks noChangeShapeType="1"/>
            </p:cNvSpPr>
            <p:nvPr/>
          </p:nvSpPr>
          <p:spPr bwMode="auto">
            <a:xfrm flipH="1" flipV="1">
              <a:off x="2287922" y="2222424"/>
              <a:ext cx="223261" cy="328194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7" name="Line 2632"/>
            <p:cNvSpPr>
              <a:spLocks noChangeShapeType="1"/>
            </p:cNvSpPr>
            <p:nvPr/>
          </p:nvSpPr>
          <p:spPr bwMode="auto">
            <a:xfrm flipH="1" flipV="1">
              <a:off x="2334807" y="2282705"/>
              <a:ext cx="176377" cy="267913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8" name="Line 2633"/>
            <p:cNvSpPr>
              <a:spLocks noChangeShapeType="1"/>
            </p:cNvSpPr>
            <p:nvPr/>
          </p:nvSpPr>
          <p:spPr bwMode="auto">
            <a:xfrm flipH="1" flipV="1">
              <a:off x="2511182" y="2550618"/>
              <a:ext cx="78142" cy="109398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9" name="Line 2634"/>
            <p:cNvSpPr>
              <a:spLocks noChangeShapeType="1"/>
            </p:cNvSpPr>
            <p:nvPr/>
          </p:nvSpPr>
          <p:spPr bwMode="auto">
            <a:xfrm flipH="1" flipV="1">
              <a:off x="2234339" y="2108562"/>
              <a:ext cx="236656" cy="368381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0" name="Line 2635"/>
            <p:cNvSpPr>
              <a:spLocks noChangeShapeType="1"/>
            </p:cNvSpPr>
            <p:nvPr/>
          </p:nvSpPr>
          <p:spPr bwMode="auto">
            <a:xfrm flipH="1" flipV="1">
              <a:off x="2343737" y="2278240"/>
              <a:ext cx="66978" cy="104933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1" name="Line 2636"/>
            <p:cNvSpPr>
              <a:spLocks noChangeShapeType="1"/>
            </p:cNvSpPr>
            <p:nvPr/>
          </p:nvSpPr>
          <p:spPr bwMode="auto">
            <a:xfrm flipH="1" flipV="1">
              <a:off x="2321411" y="2235820"/>
              <a:ext cx="89304" cy="147352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2" name="Line 2637"/>
            <p:cNvSpPr>
              <a:spLocks noChangeShapeType="1"/>
            </p:cNvSpPr>
            <p:nvPr/>
          </p:nvSpPr>
          <p:spPr bwMode="auto">
            <a:xfrm flipH="1" flipV="1">
              <a:off x="2410716" y="2383172"/>
              <a:ext cx="60281" cy="93769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3" name="Line 2638"/>
            <p:cNvSpPr>
              <a:spLocks noChangeShapeType="1"/>
            </p:cNvSpPr>
            <p:nvPr/>
          </p:nvSpPr>
          <p:spPr bwMode="auto">
            <a:xfrm flipH="1" flipV="1">
              <a:off x="2470995" y="2476941"/>
              <a:ext cx="118329" cy="183074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4" name="Line 2639"/>
            <p:cNvSpPr>
              <a:spLocks noChangeShapeType="1"/>
            </p:cNvSpPr>
            <p:nvPr/>
          </p:nvSpPr>
          <p:spPr bwMode="auto">
            <a:xfrm flipH="1" flipV="1">
              <a:off x="2589324" y="2660015"/>
              <a:ext cx="66978" cy="100468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5" name="Line 2640"/>
            <p:cNvSpPr>
              <a:spLocks noChangeShapeType="1"/>
            </p:cNvSpPr>
            <p:nvPr/>
          </p:nvSpPr>
          <p:spPr bwMode="auto">
            <a:xfrm flipH="1" flipV="1">
              <a:off x="2656302" y="2760483"/>
              <a:ext cx="29025" cy="46885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" name="Line 2641"/>
            <p:cNvSpPr>
              <a:spLocks noChangeShapeType="1"/>
            </p:cNvSpPr>
            <p:nvPr/>
          </p:nvSpPr>
          <p:spPr bwMode="auto">
            <a:xfrm flipH="1" flipV="1">
              <a:off x="2685326" y="2807367"/>
              <a:ext cx="26791" cy="33490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" name="Line 2642"/>
            <p:cNvSpPr>
              <a:spLocks noChangeShapeType="1"/>
            </p:cNvSpPr>
            <p:nvPr/>
          </p:nvSpPr>
          <p:spPr bwMode="auto">
            <a:xfrm flipH="1" flipV="1">
              <a:off x="2417413" y="2356380"/>
              <a:ext cx="238890" cy="388474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" name="Line 2643"/>
            <p:cNvSpPr>
              <a:spLocks noChangeShapeType="1"/>
            </p:cNvSpPr>
            <p:nvPr/>
          </p:nvSpPr>
          <p:spPr bwMode="auto">
            <a:xfrm flipH="1" flipV="1">
              <a:off x="2424111" y="2356380"/>
              <a:ext cx="232191" cy="388474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" name="Line 2644"/>
            <p:cNvSpPr>
              <a:spLocks noChangeShapeType="1"/>
            </p:cNvSpPr>
            <p:nvPr/>
          </p:nvSpPr>
          <p:spPr bwMode="auto">
            <a:xfrm flipH="1" flipV="1">
              <a:off x="2656302" y="2744854"/>
              <a:ext cx="55816" cy="96003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" name="Line 2645"/>
            <p:cNvSpPr>
              <a:spLocks noChangeShapeType="1"/>
            </p:cNvSpPr>
            <p:nvPr/>
          </p:nvSpPr>
          <p:spPr bwMode="auto">
            <a:xfrm flipH="1" flipV="1">
              <a:off x="2712117" y="2840857"/>
              <a:ext cx="46885" cy="66978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" name="Line 2646"/>
            <p:cNvSpPr>
              <a:spLocks noChangeShapeType="1"/>
            </p:cNvSpPr>
            <p:nvPr/>
          </p:nvSpPr>
          <p:spPr bwMode="auto">
            <a:xfrm flipH="1" flipV="1">
              <a:off x="2491090" y="2445685"/>
              <a:ext cx="100468" cy="171911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" name="Line 2647"/>
            <p:cNvSpPr>
              <a:spLocks noChangeShapeType="1"/>
            </p:cNvSpPr>
            <p:nvPr/>
          </p:nvSpPr>
          <p:spPr bwMode="auto">
            <a:xfrm flipH="1" flipV="1">
              <a:off x="2450903" y="2369776"/>
              <a:ext cx="140655" cy="247820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" name="Line 2648"/>
            <p:cNvSpPr>
              <a:spLocks noChangeShapeType="1"/>
            </p:cNvSpPr>
            <p:nvPr/>
          </p:nvSpPr>
          <p:spPr bwMode="auto">
            <a:xfrm flipH="1" flipV="1">
              <a:off x="2591556" y="2617596"/>
              <a:ext cx="167446" cy="290239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" name="Line 2649"/>
            <p:cNvSpPr>
              <a:spLocks noChangeShapeType="1"/>
            </p:cNvSpPr>
            <p:nvPr/>
          </p:nvSpPr>
          <p:spPr bwMode="auto">
            <a:xfrm flipH="1" flipV="1">
              <a:off x="2759002" y="2907835"/>
              <a:ext cx="33490" cy="46885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" name="Line 2650"/>
            <p:cNvSpPr>
              <a:spLocks noChangeShapeType="1"/>
            </p:cNvSpPr>
            <p:nvPr/>
          </p:nvSpPr>
          <p:spPr bwMode="auto">
            <a:xfrm flipH="1" flipV="1">
              <a:off x="2408482" y="2269309"/>
              <a:ext cx="241122" cy="424195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" name="Line 2651"/>
            <p:cNvSpPr>
              <a:spLocks noChangeShapeType="1"/>
            </p:cNvSpPr>
            <p:nvPr/>
          </p:nvSpPr>
          <p:spPr bwMode="auto">
            <a:xfrm flipH="1" flipV="1">
              <a:off x="2357133" y="2157679"/>
              <a:ext cx="138422" cy="247820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" name="Line 2652"/>
            <p:cNvSpPr>
              <a:spLocks noChangeShapeType="1"/>
            </p:cNvSpPr>
            <p:nvPr/>
          </p:nvSpPr>
          <p:spPr bwMode="auto">
            <a:xfrm flipH="1" flipV="1">
              <a:off x="2424111" y="2276007"/>
              <a:ext cx="71443" cy="129491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" name="Line 2653"/>
            <p:cNvSpPr>
              <a:spLocks noChangeShapeType="1"/>
            </p:cNvSpPr>
            <p:nvPr/>
          </p:nvSpPr>
          <p:spPr bwMode="auto">
            <a:xfrm flipH="1" flipV="1">
              <a:off x="2495555" y="2405498"/>
              <a:ext cx="154051" cy="288007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" name="Line 2654"/>
            <p:cNvSpPr>
              <a:spLocks noChangeShapeType="1"/>
            </p:cNvSpPr>
            <p:nvPr/>
          </p:nvSpPr>
          <p:spPr bwMode="auto">
            <a:xfrm flipH="1" flipV="1">
              <a:off x="2649604" y="2693505"/>
              <a:ext cx="142887" cy="261216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" name="Line 2655"/>
            <p:cNvSpPr>
              <a:spLocks noChangeShapeType="1"/>
            </p:cNvSpPr>
            <p:nvPr/>
          </p:nvSpPr>
          <p:spPr bwMode="auto">
            <a:xfrm flipH="1" flipV="1">
              <a:off x="2792491" y="2954719"/>
              <a:ext cx="40187" cy="58048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" name="Line 2656"/>
            <p:cNvSpPr>
              <a:spLocks noChangeShapeType="1"/>
            </p:cNvSpPr>
            <p:nvPr/>
          </p:nvSpPr>
          <p:spPr bwMode="auto">
            <a:xfrm flipH="1" flipV="1">
              <a:off x="2522346" y="2423359"/>
              <a:ext cx="310333" cy="589408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" name="Line 2657"/>
            <p:cNvSpPr>
              <a:spLocks noChangeShapeType="1"/>
            </p:cNvSpPr>
            <p:nvPr/>
          </p:nvSpPr>
          <p:spPr bwMode="auto">
            <a:xfrm flipH="1" flipV="1">
              <a:off x="2832678" y="3012767"/>
              <a:ext cx="113864" cy="160748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" name="Line 2658"/>
            <p:cNvSpPr>
              <a:spLocks noChangeShapeType="1"/>
            </p:cNvSpPr>
            <p:nvPr/>
          </p:nvSpPr>
          <p:spPr bwMode="auto">
            <a:xfrm flipH="1" flipV="1">
              <a:off x="2582626" y="2470244"/>
              <a:ext cx="82607" cy="154051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4" name="Line 2659"/>
            <p:cNvSpPr>
              <a:spLocks noChangeShapeType="1"/>
            </p:cNvSpPr>
            <p:nvPr/>
          </p:nvSpPr>
          <p:spPr bwMode="auto">
            <a:xfrm flipH="1" flipV="1">
              <a:off x="2549137" y="2396567"/>
              <a:ext cx="116096" cy="227726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5" name="Line 2660"/>
            <p:cNvSpPr>
              <a:spLocks noChangeShapeType="1"/>
            </p:cNvSpPr>
            <p:nvPr/>
          </p:nvSpPr>
          <p:spPr bwMode="auto">
            <a:xfrm flipH="1" flipV="1">
              <a:off x="2665233" y="2624293"/>
              <a:ext cx="71443" cy="133956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6" name="Line 2661"/>
            <p:cNvSpPr>
              <a:spLocks noChangeShapeType="1"/>
            </p:cNvSpPr>
            <p:nvPr/>
          </p:nvSpPr>
          <p:spPr bwMode="auto">
            <a:xfrm flipH="1" flipV="1">
              <a:off x="2495555" y="2269309"/>
              <a:ext cx="169678" cy="341590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7" name="Line 2662"/>
            <p:cNvSpPr>
              <a:spLocks noChangeShapeType="1"/>
            </p:cNvSpPr>
            <p:nvPr/>
          </p:nvSpPr>
          <p:spPr bwMode="auto">
            <a:xfrm flipH="1" flipV="1">
              <a:off x="2551369" y="2372009"/>
              <a:ext cx="100468" cy="207633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8" name="Line 2663"/>
            <p:cNvSpPr>
              <a:spLocks noChangeShapeType="1"/>
            </p:cNvSpPr>
            <p:nvPr/>
          </p:nvSpPr>
          <p:spPr bwMode="auto">
            <a:xfrm flipH="1" flipV="1">
              <a:off x="2596021" y="2463546"/>
              <a:ext cx="55816" cy="116096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9" name="Line 2664"/>
            <p:cNvSpPr>
              <a:spLocks noChangeShapeType="1"/>
            </p:cNvSpPr>
            <p:nvPr/>
          </p:nvSpPr>
          <p:spPr bwMode="auto">
            <a:xfrm flipH="1" flipV="1">
              <a:off x="2651837" y="2579641"/>
              <a:ext cx="13396" cy="31256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0" name="Line 2665"/>
            <p:cNvSpPr>
              <a:spLocks noChangeShapeType="1"/>
            </p:cNvSpPr>
            <p:nvPr/>
          </p:nvSpPr>
          <p:spPr bwMode="auto">
            <a:xfrm flipH="1" flipV="1">
              <a:off x="2665233" y="2610898"/>
              <a:ext cx="71443" cy="147352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1" name="Line 2666"/>
            <p:cNvSpPr>
              <a:spLocks noChangeShapeType="1"/>
            </p:cNvSpPr>
            <p:nvPr/>
          </p:nvSpPr>
          <p:spPr bwMode="auto">
            <a:xfrm flipH="1" flipV="1">
              <a:off x="2736676" y="2758250"/>
              <a:ext cx="209865" cy="415265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2" name="Line 2667"/>
            <p:cNvSpPr>
              <a:spLocks noChangeShapeType="1"/>
            </p:cNvSpPr>
            <p:nvPr/>
          </p:nvSpPr>
          <p:spPr bwMode="auto">
            <a:xfrm flipH="1" flipV="1">
              <a:off x="2946541" y="3173515"/>
              <a:ext cx="435359" cy="658620"/>
            </a:xfrm>
            <a:prstGeom prst="line">
              <a:avLst/>
            </a:prstGeom>
            <a:noFill/>
            <a:ln w="15875" cap="rnd">
              <a:solidFill>
                <a:srgbClr val="8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3" name="Line 2668"/>
            <p:cNvSpPr>
              <a:spLocks noChangeShapeType="1"/>
            </p:cNvSpPr>
            <p:nvPr/>
          </p:nvSpPr>
          <p:spPr bwMode="auto">
            <a:xfrm flipH="1" flipV="1">
              <a:off x="2551369" y="1996931"/>
              <a:ext cx="33490" cy="5804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4" name="Line 2669"/>
            <p:cNvSpPr>
              <a:spLocks noChangeShapeType="1"/>
            </p:cNvSpPr>
            <p:nvPr/>
          </p:nvSpPr>
          <p:spPr bwMode="auto">
            <a:xfrm flipH="1" flipV="1">
              <a:off x="2444204" y="1813858"/>
              <a:ext cx="140655" cy="24112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5" name="Line 2670"/>
            <p:cNvSpPr>
              <a:spLocks noChangeShapeType="1"/>
            </p:cNvSpPr>
            <p:nvPr/>
          </p:nvSpPr>
          <p:spPr bwMode="auto">
            <a:xfrm flipH="1" flipV="1">
              <a:off x="2584859" y="2054979"/>
              <a:ext cx="120561" cy="20093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6" name="Line 2671"/>
            <p:cNvSpPr>
              <a:spLocks noChangeShapeType="1"/>
            </p:cNvSpPr>
            <p:nvPr/>
          </p:nvSpPr>
          <p:spPr bwMode="auto">
            <a:xfrm flipH="1" flipV="1">
              <a:off x="2549137" y="1983536"/>
              <a:ext cx="156282" cy="27237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7" name="Line 2672"/>
            <p:cNvSpPr>
              <a:spLocks noChangeShapeType="1"/>
            </p:cNvSpPr>
            <p:nvPr/>
          </p:nvSpPr>
          <p:spPr bwMode="auto">
            <a:xfrm flipH="1" flipV="1">
              <a:off x="2705420" y="2255914"/>
              <a:ext cx="44652" cy="73677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8" name="Line 2673"/>
            <p:cNvSpPr>
              <a:spLocks noChangeShapeType="1"/>
            </p:cNvSpPr>
            <p:nvPr/>
          </p:nvSpPr>
          <p:spPr bwMode="auto">
            <a:xfrm flipH="1" flipV="1">
              <a:off x="2551369" y="1974605"/>
              <a:ext cx="198703" cy="35498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9" name="Line 2674"/>
            <p:cNvSpPr>
              <a:spLocks noChangeShapeType="1"/>
            </p:cNvSpPr>
            <p:nvPr/>
          </p:nvSpPr>
          <p:spPr bwMode="auto">
            <a:xfrm flipH="1" flipV="1">
              <a:off x="2750072" y="2329589"/>
              <a:ext cx="49117" cy="8707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0" name="Line 2675"/>
            <p:cNvSpPr>
              <a:spLocks noChangeShapeType="1"/>
            </p:cNvSpPr>
            <p:nvPr/>
          </p:nvSpPr>
          <p:spPr bwMode="auto">
            <a:xfrm flipH="1" flipV="1">
              <a:off x="2609417" y="2063910"/>
              <a:ext cx="189772" cy="35275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1" name="Line 2676"/>
            <p:cNvSpPr>
              <a:spLocks noChangeShapeType="1"/>
            </p:cNvSpPr>
            <p:nvPr/>
          </p:nvSpPr>
          <p:spPr bwMode="auto">
            <a:xfrm flipH="1" flipV="1">
              <a:off x="2799189" y="2416662"/>
              <a:ext cx="165213" cy="28354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2" name="Line 2677"/>
            <p:cNvSpPr>
              <a:spLocks noChangeShapeType="1"/>
            </p:cNvSpPr>
            <p:nvPr/>
          </p:nvSpPr>
          <p:spPr bwMode="auto">
            <a:xfrm flipH="1" flipV="1">
              <a:off x="2618347" y="2054979"/>
              <a:ext cx="174143" cy="32149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3" name="Line 2678"/>
            <p:cNvSpPr>
              <a:spLocks noChangeShapeType="1"/>
            </p:cNvSpPr>
            <p:nvPr/>
          </p:nvSpPr>
          <p:spPr bwMode="auto">
            <a:xfrm flipH="1" flipV="1">
              <a:off x="2663000" y="2124189"/>
              <a:ext cx="60281" cy="11386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4" name="Line 2679"/>
            <p:cNvSpPr>
              <a:spLocks noChangeShapeType="1"/>
            </p:cNvSpPr>
            <p:nvPr/>
          </p:nvSpPr>
          <p:spPr bwMode="auto">
            <a:xfrm flipH="1" flipV="1">
              <a:off x="2651837" y="2101863"/>
              <a:ext cx="71443" cy="136190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5" name="Line 2680"/>
            <p:cNvSpPr>
              <a:spLocks noChangeShapeType="1"/>
            </p:cNvSpPr>
            <p:nvPr/>
          </p:nvSpPr>
          <p:spPr bwMode="auto">
            <a:xfrm flipH="1" flipV="1">
              <a:off x="2723281" y="2238053"/>
              <a:ext cx="69212" cy="13842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6" name="Line 2681"/>
            <p:cNvSpPr>
              <a:spLocks noChangeShapeType="1"/>
            </p:cNvSpPr>
            <p:nvPr/>
          </p:nvSpPr>
          <p:spPr bwMode="auto">
            <a:xfrm flipH="1" flipV="1">
              <a:off x="2792491" y="2376475"/>
              <a:ext cx="171911" cy="32372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7" name="Line 2682"/>
            <p:cNvSpPr>
              <a:spLocks noChangeShapeType="1"/>
            </p:cNvSpPr>
            <p:nvPr/>
          </p:nvSpPr>
          <p:spPr bwMode="auto">
            <a:xfrm flipH="1" flipV="1">
              <a:off x="2964402" y="2700202"/>
              <a:ext cx="169678" cy="30586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8" name="Line 2683"/>
            <p:cNvSpPr>
              <a:spLocks noChangeShapeType="1"/>
            </p:cNvSpPr>
            <p:nvPr/>
          </p:nvSpPr>
          <p:spPr bwMode="auto">
            <a:xfrm flipH="1" flipV="1">
              <a:off x="2665233" y="2084002"/>
              <a:ext cx="194237" cy="37954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9" name="Line 2684"/>
            <p:cNvSpPr>
              <a:spLocks noChangeShapeType="1"/>
            </p:cNvSpPr>
            <p:nvPr/>
          </p:nvSpPr>
          <p:spPr bwMode="auto">
            <a:xfrm flipH="1" flipV="1">
              <a:off x="2718815" y="2182237"/>
              <a:ext cx="140655" cy="28130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0" name="Line 2685"/>
            <p:cNvSpPr>
              <a:spLocks noChangeShapeType="1"/>
            </p:cNvSpPr>
            <p:nvPr/>
          </p:nvSpPr>
          <p:spPr bwMode="auto">
            <a:xfrm flipH="1" flipV="1">
              <a:off x="2859469" y="2463546"/>
              <a:ext cx="274611" cy="54252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1" name="Line 2686"/>
            <p:cNvSpPr>
              <a:spLocks noChangeShapeType="1"/>
            </p:cNvSpPr>
            <p:nvPr/>
          </p:nvSpPr>
          <p:spPr bwMode="auto">
            <a:xfrm flipH="1" flipV="1">
              <a:off x="3134080" y="3006070"/>
              <a:ext cx="127259" cy="22995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2" name="Line 2687"/>
            <p:cNvSpPr>
              <a:spLocks noChangeShapeType="1"/>
            </p:cNvSpPr>
            <p:nvPr/>
          </p:nvSpPr>
          <p:spPr bwMode="auto">
            <a:xfrm flipH="1" flipV="1">
              <a:off x="2792491" y="2197866"/>
              <a:ext cx="160748" cy="308100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3" name="Line 2689"/>
            <p:cNvSpPr>
              <a:spLocks noChangeShapeType="1"/>
            </p:cNvSpPr>
            <p:nvPr/>
          </p:nvSpPr>
          <p:spPr bwMode="auto">
            <a:xfrm flipH="1" flipV="1">
              <a:off x="2752304" y="2110795"/>
              <a:ext cx="200935" cy="39517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4" name="Line 2690"/>
            <p:cNvSpPr>
              <a:spLocks noChangeShapeType="1"/>
            </p:cNvSpPr>
            <p:nvPr/>
          </p:nvSpPr>
          <p:spPr bwMode="auto">
            <a:xfrm flipH="1" flipV="1">
              <a:off x="2953238" y="2505966"/>
              <a:ext cx="24559" cy="4465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5" name="Line 2691"/>
            <p:cNvSpPr>
              <a:spLocks noChangeShapeType="1"/>
            </p:cNvSpPr>
            <p:nvPr/>
          </p:nvSpPr>
          <p:spPr bwMode="auto">
            <a:xfrm flipH="1" flipV="1">
              <a:off x="2776862" y="2148749"/>
              <a:ext cx="200935" cy="40186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6" name="Line 2692"/>
            <p:cNvSpPr>
              <a:spLocks noChangeShapeType="1"/>
            </p:cNvSpPr>
            <p:nvPr/>
          </p:nvSpPr>
          <p:spPr bwMode="auto">
            <a:xfrm flipH="1" flipV="1">
              <a:off x="2977796" y="2550618"/>
              <a:ext cx="53583" cy="10716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7" name="Line 2693"/>
            <p:cNvSpPr>
              <a:spLocks noChangeShapeType="1"/>
            </p:cNvSpPr>
            <p:nvPr/>
          </p:nvSpPr>
          <p:spPr bwMode="auto">
            <a:xfrm flipH="1" flipV="1">
              <a:off x="2839375" y="2264844"/>
              <a:ext cx="192004" cy="39293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8" name="Line 2694"/>
            <p:cNvSpPr>
              <a:spLocks noChangeShapeType="1"/>
            </p:cNvSpPr>
            <p:nvPr/>
          </p:nvSpPr>
          <p:spPr bwMode="auto">
            <a:xfrm flipH="1" flipV="1">
              <a:off x="3031379" y="2657783"/>
              <a:ext cx="40187" cy="7590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9" name="Line 2695"/>
            <p:cNvSpPr>
              <a:spLocks noChangeShapeType="1"/>
            </p:cNvSpPr>
            <p:nvPr/>
          </p:nvSpPr>
          <p:spPr bwMode="auto">
            <a:xfrm flipH="1" flipV="1">
              <a:off x="2850538" y="2271543"/>
              <a:ext cx="127259" cy="265681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0" name="Line 2696"/>
            <p:cNvSpPr>
              <a:spLocks noChangeShapeType="1"/>
            </p:cNvSpPr>
            <p:nvPr/>
          </p:nvSpPr>
          <p:spPr bwMode="auto">
            <a:xfrm flipH="1" flipV="1">
              <a:off x="2837143" y="2231356"/>
              <a:ext cx="140655" cy="30586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1" name="Line 2697"/>
            <p:cNvSpPr>
              <a:spLocks noChangeShapeType="1"/>
            </p:cNvSpPr>
            <p:nvPr/>
          </p:nvSpPr>
          <p:spPr bwMode="auto">
            <a:xfrm flipH="1" flipV="1">
              <a:off x="2977796" y="2537222"/>
              <a:ext cx="93769" cy="19646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2" name="Line 2698"/>
            <p:cNvSpPr>
              <a:spLocks noChangeShapeType="1"/>
            </p:cNvSpPr>
            <p:nvPr/>
          </p:nvSpPr>
          <p:spPr bwMode="auto">
            <a:xfrm flipH="1" flipV="1">
              <a:off x="3071566" y="2733692"/>
              <a:ext cx="109398" cy="22102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3" name="Line 2699"/>
            <p:cNvSpPr>
              <a:spLocks noChangeShapeType="1"/>
            </p:cNvSpPr>
            <p:nvPr/>
          </p:nvSpPr>
          <p:spPr bwMode="auto">
            <a:xfrm flipH="1" flipV="1">
              <a:off x="2906353" y="2351917"/>
              <a:ext cx="167446" cy="36168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4" name="Line 2700"/>
            <p:cNvSpPr>
              <a:spLocks noChangeShapeType="1"/>
            </p:cNvSpPr>
            <p:nvPr/>
          </p:nvSpPr>
          <p:spPr bwMode="auto">
            <a:xfrm flipH="1" flipV="1">
              <a:off x="2712117" y="1896465"/>
              <a:ext cx="20094" cy="4465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5" name="Line 2701"/>
            <p:cNvSpPr>
              <a:spLocks noChangeShapeType="1"/>
            </p:cNvSpPr>
            <p:nvPr/>
          </p:nvSpPr>
          <p:spPr bwMode="auto">
            <a:xfrm flipH="1" flipV="1">
              <a:off x="2709884" y="1883069"/>
              <a:ext cx="22326" cy="5804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6" name="Line 2702"/>
            <p:cNvSpPr>
              <a:spLocks noChangeShapeType="1"/>
            </p:cNvSpPr>
            <p:nvPr/>
          </p:nvSpPr>
          <p:spPr bwMode="auto">
            <a:xfrm flipH="1" flipV="1">
              <a:off x="2732210" y="1941117"/>
              <a:ext cx="341590" cy="77248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7" name="Line 2703"/>
            <p:cNvSpPr>
              <a:spLocks noChangeShapeType="1"/>
            </p:cNvSpPr>
            <p:nvPr/>
          </p:nvSpPr>
          <p:spPr bwMode="auto">
            <a:xfrm flipH="1" flipV="1">
              <a:off x="3073799" y="2713599"/>
              <a:ext cx="107165" cy="24112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8" name="Line 2704"/>
            <p:cNvSpPr>
              <a:spLocks noChangeShapeType="1"/>
            </p:cNvSpPr>
            <p:nvPr/>
          </p:nvSpPr>
          <p:spPr bwMode="auto">
            <a:xfrm flipH="1" flipV="1">
              <a:off x="3180964" y="2954721"/>
              <a:ext cx="51351" cy="10493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9" name="Line 2705"/>
            <p:cNvSpPr>
              <a:spLocks noChangeShapeType="1"/>
            </p:cNvSpPr>
            <p:nvPr/>
          </p:nvSpPr>
          <p:spPr bwMode="auto">
            <a:xfrm flipH="1" flipV="1">
              <a:off x="2906353" y="2222425"/>
              <a:ext cx="40187" cy="8930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0" name="Line 2706"/>
            <p:cNvSpPr>
              <a:spLocks noChangeShapeType="1"/>
            </p:cNvSpPr>
            <p:nvPr/>
          </p:nvSpPr>
          <p:spPr bwMode="auto">
            <a:xfrm flipH="1" flipV="1">
              <a:off x="2839375" y="2063910"/>
              <a:ext cx="107165" cy="247820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1" name="Line 2707"/>
            <p:cNvSpPr>
              <a:spLocks noChangeShapeType="1"/>
            </p:cNvSpPr>
            <p:nvPr/>
          </p:nvSpPr>
          <p:spPr bwMode="auto">
            <a:xfrm flipH="1" flipV="1">
              <a:off x="2946540" y="2311730"/>
              <a:ext cx="265681" cy="596107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2" name="Line 2708"/>
            <p:cNvSpPr>
              <a:spLocks noChangeShapeType="1"/>
            </p:cNvSpPr>
            <p:nvPr/>
          </p:nvSpPr>
          <p:spPr bwMode="auto">
            <a:xfrm flipH="1" flipV="1">
              <a:off x="2837143" y="1867440"/>
              <a:ext cx="2233" cy="669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3" name="Line 2709"/>
            <p:cNvSpPr>
              <a:spLocks noChangeShapeType="1"/>
            </p:cNvSpPr>
            <p:nvPr/>
          </p:nvSpPr>
          <p:spPr bwMode="auto">
            <a:xfrm flipH="1" flipV="1">
              <a:off x="2817049" y="1822788"/>
              <a:ext cx="22326" cy="51351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4" name="Line 2710"/>
            <p:cNvSpPr>
              <a:spLocks noChangeShapeType="1"/>
            </p:cNvSpPr>
            <p:nvPr/>
          </p:nvSpPr>
          <p:spPr bwMode="auto">
            <a:xfrm flipH="1" flipV="1">
              <a:off x="2839375" y="1874139"/>
              <a:ext cx="13396" cy="26791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5" name="Line 2711"/>
            <p:cNvSpPr>
              <a:spLocks noChangeShapeType="1"/>
            </p:cNvSpPr>
            <p:nvPr/>
          </p:nvSpPr>
          <p:spPr bwMode="auto">
            <a:xfrm flipH="1" flipV="1">
              <a:off x="2772397" y="1715623"/>
              <a:ext cx="80374" cy="185307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6" name="Line 2712"/>
            <p:cNvSpPr>
              <a:spLocks noChangeShapeType="1"/>
            </p:cNvSpPr>
            <p:nvPr/>
          </p:nvSpPr>
          <p:spPr bwMode="auto">
            <a:xfrm flipH="1" flipV="1">
              <a:off x="2852770" y="1900930"/>
              <a:ext cx="31256" cy="6251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7" name="Line 2713"/>
            <p:cNvSpPr>
              <a:spLocks noChangeShapeType="1"/>
            </p:cNvSpPr>
            <p:nvPr/>
          </p:nvSpPr>
          <p:spPr bwMode="auto">
            <a:xfrm flipH="1" flipV="1">
              <a:off x="2805886" y="1787066"/>
              <a:ext cx="78142" cy="176377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8" name="Line 2714"/>
            <p:cNvSpPr>
              <a:spLocks noChangeShapeType="1"/>
            </p:cNvSpPr>
            <p:nvPr/>
          </p:nvSpPr>
          <p:spPr bwMode="auto">
            <a:xfrm flipH="1" flipV="1">
              <a:off x="2884027" y="1963443"/>
              <a:ext cx="20094" cy="4465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9" name="Line 2715"/>
            <p:cNvSpPr>
              <a:spLocks noChangeShapeType="1"/>
            </p:cNvSpPr>
            <p:nvPr/>
          </p:nvSpPr>
          <p:spPr bwMode="auto">
            <a:xfrm flipH="1" flipV="1">
              <a:off x="2825979" y="1822788"/>
              <a:ext cx="40187" cy="9376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0" name="Line 2716"/>
            <p:cNvSpPr>
              <a:spLocks noChangeShapeType="1"/>
            </p:cNvSpPr>
            <p:nvPr/>
          </p:nvSpPr>
          <p:spPr bwMode="auto">
            <a:xfrm flipH="1" flipV="1">
              <a:off x="2799188" y="1753578"/>
              <a:ext cx="66978" cy="162981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1" name="Line 2717"/>
            <p:cNvSpPr>
              <a:spLocks noChangeShapeType="1"/>
            </p:cNvSpPr>
            <p:nvPr/>
          </p:nvSpPr>
          <p:spPr bwMode="auto">
            <a:xfrm flipH="1" flipV="1">
              <a:off x="2866166" y="1916558"/>
              <a:ext cx="37955" cy="9153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2" name="Line 2718"/>
            <p:cNvSpPr>
              <a:spLocks noChangeShapeType="1"/>
            </p:cNvSpPr>
            <p:nvPr/>
          </p:nvSpPr>
          <p:spPr bwMode="auto">
            <a:xfrm flipH="1" flipV="1">
              <a:off x="2904121" y="2008095"/>
              <a:ext cx="53583" cy="120561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3" name="Line 2719"/>
            <p:cNvSpPr>
              <a:spLocks noChangeShapeType="1"/>
            </p:cNvSpPr>
            <p:nvPr/>
          </p:nvSpPr>
          <p:spPr bwMode="auto">
            <a:xfrm flipH="1" flipV="1">
              <a:off x="2850538" y="1854045"/>
              <a:ext cx="82607" cy="20986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4" name="Line 2720"/>
            <p:cNvSpPr>
              <a:spLocks noChangeShapeType="1"/>
            </p:cNvSpPr>
            <p:nvPr/>
          </p:nvSpPr>
          <p:spPr bwMode="auto">
            <a:xfrm flipH="1" flipV="1">
              <a:off x="2765699" y="1628552"/>
              <a:ext cx="167446" cy="43535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5" name="Line 2721"/>
            <p:cNvSpPr>
              <a:spLocks noChangeShapeType="1"/>
            </p:cNvSpPr>
            <p:nvPr/>
          </p:nvSpPr>
          <p:spPr bwMode="auto">
            <a:xfrm flipH="1" flipV="1">
              <a:off x="2933144" y="2063910"/>
              <a:ext cx="24559" cy="64746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6" name="Line 2722"/>
            <p:cNvSpPr>
              <a:spLocks noChangeShapeType="1"/>
            </p:cNvSpPr>
            <p:nvPr/>
          </p:nvSpPr>
          <p:spPr bwMode="auto">
            <a:xfrm flipH="1" flipV="1">
              <a:off x="2957704" y="2128656"/>
              <a:ext cx="20094" cy="42420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7" name="Line 2723"/>
            <p:cNvSpPr>
              <a:spLocks noChangeShapeType="1"/>
            </p:cNvSpPr>
            <p:nvPr/>
          </p:nvSpPr>
          <p:spPr bwMode="auto">
            <a:xfrm flipH="1" flipV="1">
              <a:off x="2763466" y="1601761"/>
              <a:ext cx="196469" cy="52689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8" name="Line 2724"/>
            <p:cNvSpPr>
              <a:spLocks noChangeShapeType="1"/>
            </p:cNvSpPr>
            <p:nvPr/>
          </p:nvSpPr>
          <p:spPr bwMode="auto">
            <a:xfrm flipH="1" flipV="1">
              <a:off x="2810352" y="1715623"/>
              <a:ext cx="107165" cy="29247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9" name="Line 2725"/>
            <p:cNvSpPr>
              <a:spLocks noChangeShapeType="1"/>
            </p:cNvSpPr>
            <p:nvPr/>
          </p:nvSpPr>
          <p:spPr bwMode="auto">
            <a:xfrm flipH="1" flipV="1">
              <a:off x="2825979" y="1749113"/>
              <a:ext cx="91538" cy="25898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0" name="Line 2726"/>
            <p:cNvSpPr>
              <a:spLocks noChangeShapeType="1"/>
            </p:cNvSpPr>
            <p:nvPr/>
          </p:nvSpPr>
          <p:spPr bwMode="auto">
            <a:xfrm flipH="1" flipV="1">
              <a:off x="2917517" y="2008095"/>
              <a:ext cx="29025" cy="8037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1" name="Line 2727"/>
            <p:cNvSpPr>
              <a:spLocks noChangeShapeType="1"/>
            </p:cNvSpPr>
            <p:nvPr/>
          </p:nvSpPr>
          <p:spPr bwMode="auto">
            <a:xfrm flipH="1" flipV="1">
              <a:off x="2852770" y="1807161"/>
              <a:ext cx="64746" cy="19423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2" name="Line 2728"/>
            <p:cNvSpPr>
              <a:spLocks noChangeShapeType="1"/>
            </p:cNvSpPr>
            <p:nvPr/>
          </p:nvSpPr>
          <p:spPr bwMode="auto">
            <a:xfrm flipH="1" flipV="1">
              <a:off x="2810352" y="1668739"/>
              <a:ext cx="107165" cy="33265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3" name="Line 2729"/>
            <p:cNvSpPr>
              <a:spLocks noChangeShapeType="1"/>
            </p:cNvSpPr>
            <p:nvPr/>
          </p:nvSpPr>
          <p:spPr bwMode="auto">
            <a:xfrm flipH="1" flipV="1">
              <a:off x="2917517" y="2001397"/>
              <a:ext cx="29025" cy="8707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4" name="Line 2730"/>
            <p:cNvSpPr>
              <a:spLocks noChangeShapeType="1"/>
            </p:cNvSpPr>
            <p:nvPr/>
          </p:nvSpPr>
          <p:spPr bwMode="auto">
            <a:xfrm flipH="1" flipV="1">
              <a:off x="2946540" y="2088469"/>
              <a:ext cx="13396" cy="40187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5" name="Line 2731"/>
            <p:cNvSpPr>
              <a:spLocks noChangeShapeType="1"/>
            </p:cNvSpPr>
            <p:nvPr/>
          </p:nvSpPr>
          <p:spPr bwMode="auto">
            <a:xfrm flipH="1" flipV="1">
              <a:off x="2959936" y="2128656"/>
              <a:ext cx="17861" cy="42420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6" name="Line 2732"/>
            <p:cNvSpPr>
              <a:spLocks noChangeShapeType="1"/>
            </p:cNvSpPr>
            <p:nvPr/>
          </p:nvSpPr>
          <p:spPr bwMode="auto">
            <a:xfrm flipH="1" flipV="1">
              <a:off x="2977796" y="2171075"/>
              <a:ext cx="42420" cy="10716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7" name="Line 2733"/>
            <p:cNvSpPr>
              <a:spLocks noChangeShapeType="1"/>
            </p:cNvSpPr>
            <p:nvPr/>
          </p:nvSpPr>
          <p:spPr bwMode="auto">
            <a:xfrm flipH="1" flipV="1">
              <a:off x="2803653" y="1595062"/>
              <a:ext cx="194237" cy="60280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8" name="Line 2734"/>
            <p:cNvSpPr>
              <a:spLocks noChangeShapeType="1"/>
            </p:cNvSpPr>
            <p:nvPr/>
          </p:nvSpPr>
          <p:spPr bwMode="auto">
            <a:xfrm flipH="1" flipV="1">
              <a:off x="2859469" y="1755810"/>
              <a:ext cx="120561" cy="38847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9" name="Line 2735"/>
            <p:cNvSpPr>
              <a:spLocks noChangeShapeType="1"/>
            </p:cNvSpPr>
            <p:nvPr/>
          </p:nvSpPr>
          <p:spPr bwMode="auto">
            <a:xfrm flipH="1" flipV="1">
              <a:off x="2863934" y="1755810"/>
              <a:ext cx="66978" cy="21879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0" name="Line 2736"/>
            <p:cNvSpPr>
              <a:spLocks noChangeShapeType="1"/>
            </p:cNvSpPr>
            <p:nvPr/>
          </p:nvSpPr>
          <p:spPr bwMode="auto">
            <a:xfrm flipH="1" flipV="1">
              <a:off x="2830444" y="1612923"/>
              <a:ext cx="33490" cy="116096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1" name="Line 2737"/>
            <p:cNvSpPr>
              <a:spLocks noChangeShapeType="1"/>
            </p:cNvSpPr>
            <p:nvPr/>
          </p:nvSpPr>
          <p:spPr bwMode="auto">
            <a:xfrm flipH="1" flipV="1">
              <a:off x="2790257" y="1454409"/>
              <a:ext cx="60281" cy="22102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2" name="Line 2738"/>
            <p:cNvSpPr>
              <a:spLocks noChangeShapeType="1"/>
            </p:cNvSpPr>
            <p:nvPr/>
          </p:nvSpPr>
          <p:spPr bwMode="auto">
            <a:xfrm flipH="1" flipV="1">
              <a:off x="2796956" y="1467804"/>
              <a:ext cx="53583" cy="20763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3" name="Line 2739"/>
            <p:cNvSpPr>
              <a:spLocks noChangeShapeType="1"/>
            </p:cNvSpPr>
            <p:nvPr/>
          </p:nvSpPr>
          <p:spPr bwMode="auto">
            <a:xfrm flipH="1" flipV="1">
              <a:off x="2850538" y="1675436"/>
              <a:ext cx="13396" cy="5358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4" name="Line 2740"/>
            <p:cNvSpPr>
              <a:spLocks noChangeShapeType="1"/>
            </p:cNvSpPr>
            <p:nvPr/>
          </p:nvSpPr>
          <p:spPr bwMode="auto">
            <a:xfrm flipH="1" flipV="1">
              <a:off x="2863934" y="1729019"/>
              <a:ext cx="66978" cy="245587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5" name="Line 2741"/>
            <p:cNvSpPr>
              <a:spLocks noChangeShapeType="1"/>
            </p:cNvSpPr>
            <p:nvPr/>
          </p:nvSpPr>
          <p:spPr bwMode="auto">
            <a:xfrm flipH="1" flipV="1">
              <a:off x="2930912" y="1974605"/>
              <a:ext cx="49117" cy="16967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6" name="Line 2742"/>
            <p:cNvSpPr>
              <a:spLocks noChangeShapeType="1"/>
            </p:cNvSpPr>
            <p:nvPr/>
          </p:nvSpPr>
          <p:spPr bwMode="auto">
            <a:xfrm flipH="1" flipV="1">
              <a:off x="2980030" y="2144284"/>
              <a:ext cx="17861" cy="5358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7" name="Line 2743"/>
            <p:cNvSpPr>
              <a:spLocks noChangeShapeType="1"/>
            </p:cNvSpPr>
            <p:nvPr/>
          </p:nvSpPr>
          <p:spPr bwMode="auto">
            <a:xfrm flipH="1" flipV="1">
              <a:off x="2997891" y="2197866"/>
              <a:ext cx="22326" cy="8037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8" name="Line 2744"/>
            <p:cNvSpPr>
              <a:spLocks noChangeShapeType="1"/>
            </p:cNvSpPr>
            <p:nvPr/>
          </p:nvSpPr>
          <p:spPr bwMode="auto">
            <a:xfrm flipH="1" flipV="1">
              <a:off x="3020217" y="2278240"/>
              <a:ext cx="46885" cy="13172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9" name="Line 2745"/>
            <p:cNvSpPr>
              <a:spLocks noChangeShapeType="1"/>
            </p:cNvSpPr>
            <p:nvPr/>
          </p:nvSpPr>
          <p:spPr bwMode="auto">
            <a:xfrm flipH="1" flipV="1">
              <a:off x="2846073" y="1521387"/>
              <a:ext cx="24559" cy="9153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0" name="Line 2746"/>
            <p:cNvSpPr>
              <a:spLocks noChangeShapeType="1"/>
            </p:cNvSpPr>
            <p:nvPr/>
          </p:nvSpPr>
          <p:spPr bwMode="auto">
            <a:xfrm flipH="1" flipV="1">
              <a:off x="2830444" y="1454409"/>
              <a:ext cx="40187" cy="158516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1" name="Line 2747"/>
            <p:cNvSpPr>
              <a:spLocks noChangeShapeType="1"/>
            </p:cNvSpPr>
            <p:nvPr/>
          </p:nvSpPr>
          <p:spPr bwMode="auto">
            <a:xfrm flipH="1" flipV="1">
              <a:off x="2870631" y="1612923"/>
              <a:ext cx="96003" cy="36168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2" name="Line 2748"/>
            <p:cNvSpPr>
              <a:spLocks noChangeShapeType="1"/>
            </p:cNvSpPr>
            <p:nvPr/>
          </p:nvSpPr>
          <p:spPr bwMode="auto">
            <a:xfrm flipH="1" flipV="1">
              <a:off x="2832678" y="1438780"/>
              <a:ext cx="120561" cy="47777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3" name="Line 2749"/>
            <p:cNvSpPr>
              <a:spLocks noChangeShapeType="1"/>
            </p:cNvSpPr>
            <p:nvPr/>
          </p:nvSpPr>
          <p:spPr bwMode="auto">
            <a:xfrm flipH="1" flipV="1">
              <a:off x="2857236" y="1514688"/>
              <a:ext cx="96003" cy="40186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4" name="Line 2750"/>
            <p:cNvSpPr>
              <a:spLocks noChangeShapeType="1"/>
            </p:cNvSpPr>
            <p:nvPr/>
          </p:nvSpPr>
          <p:spPr bwMode="auto">
            <a:xfrm flipH="1" flipV="1">
              <a:off x="2953238" y="1916558"/>
              <a:ext cx="13396" cy="5804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5" name="Line 2751"/>
            <p:cNvSpPr>
              <a:spLocks noChangeShapeType="1"/>
            </p:cNvSpPr>
            <p:nvPr/>
          </p:nvSpPr>
          <p:spPr bwMode="auto">
            <a:xfrm flipH="1" flipV="1">
              <a:off x="2966634" y="1974605"/>
              <a:ext cx="26791" cy="10046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6" name="Line 2752"/>
            <p:cNvSpPr>
              <a:spLocks noChangeShapeType="1"/>
            </p:cNvSpPr>
            <p:nvPr/>
          </p:nvSpPr>
          <p:spPr bwMode="auto">
            <a:xfrm flipH="1" flipV="1">
              <a:off x="2792491" y="1204357"/>
              <a:ext cx="107165" cy="45545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7" name="Line 2753"/>
            <p:cNvSpPr>
              <a:spLocks noChangeShapeType="1"/>
            </p:cNvSpPr>
            <p:nvPr/>
          </p:nvSpPr>
          <p:spPr bwMode="auto">
            <a:xfrm flipH="1" flipV="1">
              <a:off x="2830444" y="1347244"/>
              <a:ext cx="69212" cy="31256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8" name="Line 2754"/>
            <p:cNvSpPr>
              <a:spLocks noChangeShapeType="1"/>
            </p:cNvSpPr>
            <p:nvPr/>
          </p:nvSpPr>
          <p:spPr bwMode="auto">
            <a:xfrm flipH="1" flipV="1">
              <a:off x="2899656" y="1659809"/>
              <a:ext cx="26791" cy="10939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9" name="Line 2755"/>
            <p:cNvSpPr>
              <a:spLocks noChangeShapeType="1"/>
            </p:cNvSpPr>
            <p:nvPr/>
          </p:nvSpPr>
          <p:spPr bwMode="auto">
            <a:xfrm flipH="1" flipV="1">
              <a:off x="2839375" y="1365104"/>
              <a:ext cx="87072" cy="40410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0" name="Line 2756"/>
            <p:cNvSpPr>
              <a:spLocks noChangeShapeType="1"/>
            </p:cNvSpPr>
            <p:nvPr/>
          </p:nvSpPr>
          <p:spPr bwMode="auto">
            <a:xfrm flipH="1" flipV="1">
              <a:off x="2926447" y="1769206"/>
              <a:ext cx="51351" cy="22549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1" name="Line 2757"/>
            <p:cNvSpPr>
              <a:spLocks noChangeShapeType="1"/>
            </p:cNvSpPr>
            <p:nvPr/>
          </p:nvSpPr>
          <p:spPr bwMode="auto">
            <a:xfrm flipH="1" flipV="1">
              <a:off x="2850538" y="1365104"/>
              <a:ext cx="75909" cy="37061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2" name="Line 2758"/>
            <p:cNvSpPr>
              <a:spLocks noChangeShapeType="1"/>
            </p:cNvSpPr>
            <p:nvPr/>
          </p:nvSpPr>
          <p:spPr bwMode="auto">
            <a:xfrm flipH="1" flipV="1">
              <a:off x="2839375" y="1278032"/>
              <a:ext cx="66978" cy="341590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3" name="Line 2759"/>
            <p:cNvSpPr>
              <a:spLocks noChangeShapeType="1"/>
            </p:cNvSpPr>
            <p:nvPr/>
          </p:nvSpPr>
          <p:spPr bwMode="auto">
            <a:xfrm flipH="1" flipV="1">
              <a:off x="2823747" y="1144076"/>
              <a:ext cx="15629" cy="9376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4" name="Line 2760"/>
            <p:cNvSpPr>
              <a:spLocks noChangeShapeType="1"/>
            </p:cNvSpPr>
            <p:nvPr/>
          </p:nvSpPr>
          <p:spPr bwMode="auto">
            <a:xfrm flipH="1" flipV="1">
              <a:off x="2823747" y="1137378"/>
              <a:ext cx="15629" cy="10046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5" name="Line 2761"/>
            <p:cNvSpPr>
              <a:spLocks noChangeShapeType="1"/>
            </p:cNvSpPr>
            <p:nvPr/>
          </p:nvSpPr>
          <p:spPr bwMode="auto">
            <a:xfrm flipH="1" flipV="1">
              <a:off x="2839375" y="1237845"/>
              <a:ext cx="66978" cy="381776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6" name="Line 2762"/>
            <p:cNvSpPr>
              <a:spLocks noChangeShapeType="1"/>
            </p:cNvSpPr>
            <p:nvPr/>
          </p:nvSpPr>
          <p:spPr bwMode="auto">
            <a:xfrm flipH="1" flipV="1">
              <a:off x="2906353" y="1619622"/>
              <a:ext cx="20094" cy="116096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7" name="Line 2763"/>
            <p:cNvSpPr>
              <a:spLocks noChangeShapeType="1"/>
            </p:cNvSpPr>
            <p:nvPr/>
          </p:nvSpPr>
          <p:spPr bwMode="auto">
            <a:xfrm flipH="1" flipV="1">
              <a:off x="2926447" y="1735717"/>
              <a:ext cx="51351" cy="25898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8" name="Line 2764"/>
            <p:cNvSpPr>
              <a:spLocks noChangeShapeType="1"/>
            </p:cNvSpPr>
            <p:nvPr/>
          </p:nvSpPr>
          <p:spPr bwMode="auto">
            <a:xfrm flipH="1" flipV="1">
              <a:off x="2977796" y="1994700"/>
              <a:ext cx="15629" cy="8037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9" name="Line 2765"/>
            <p:cNvSpPr>
              <a:spLocks noChangeShapeType="1"/>
            </p:cNvSpPr>
            <p:nvPr/>
          </p:nvSpPr>
          <p:spPr bwMode="auto">
            <a:xfrm flipH="1" flipV="1">
              <a:off x="2993425" y="2075073"/>
              <a:ext cx="73677" cy="334891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0" name="Line 2766"/>
            <p:cNvSpPr>
              <a:spLocks noChangeShapeType="1"/>
            </p:cNvSpPr>
            <p:nvPr/>
          </p:nvSpPr>
          <p:spPr bwMode="auto">
            <a:xfrm flipH="1" flipV="1">
              <a:off x="3067101" y="2409964"/>
              <a:ext cx="138422" cy="43089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1" name="Line 2767"/>
            <p:cNvSpPr>
              <a:spLocks noChangeShapeType="1"/>
            </p:cNvSpPr>
            <p:nvPr/>
          </p:nvSpPr>
          <p:spPr bwMode="auto">
            <a:xfrm flipH="1" flipV="1">
              <a:off x="3060404" y="1996931"/>
              <a:ext cx="13396" cy="60281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2" name="Line 2768"/>
            <p:cNvSpPr>
              <a:spLocks noChangeShapeType="1"/>
            </p:cNvSpPr>
            <p:nvPr/>
          </p:nvSpPr>
          <p:spPr bwMode="auto">
            <a:xfrm flipH="1" flipV="1">
              <a:off x="3038077" y="1876371"/>
              <a:ext cx="35722" cy="18084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3" name="Line 2769"/>
            <p:cNvSpPr>
              <a:spLocks noChangeShapeType="1"/>
            </p:cNvSpPr>
            <p:nvPr/>
          </p:nvSpPr>
          <p:spPr bwMode="auto">
            <a:xfrm flipH="1" flipV="1">
              <a:off x="3073799" y="2057213"/>
              <a:ext cx="37955" cy="18753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4" name="Line 2770"/>
            <p:cNvSpPr>
              <a:spLocks noChangeShapeType="1"/>
            </p:cNvSpPr>
            <p:nvPr/>
          </p:nvSpPr>
          <p:spPr bwMode="auto">
            <a:xfrm flipH="1" flipV="1">
              <a:off x="3060404" y="1967908"/>
              <a:ext cx="51351" cy="27684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5" name="Line 2771"/>
            <p:cNvSpPr>
              <a:spLocks noChangeShapeType="1"/>
            </p:cNvSpPr>
            <p:nvPr/>
          </p:nvSpPr>
          <p:spPr bwMode="auto">
            <a:xfrm flipH="1" flipV="1">
              <a:off x="3111753" y="2244752"/>
              <a:ext cx="40187" cy="205400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6" name="Line 2772"/>
            <p:cNvSpPr>
              <a:spLocks noChangeShapeType="1"/>
            </p:cNvSpPr>
            <p:nvPr/>
          </p:nvSpPr>
          <p:spPr bwMode="auto">
            <a:xfrm flipH="1" flipV="1">
              <a:off x="3105056" y="2184470"/>
              <a:ext cx="40187" cy="22549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7" name="Line 2773"/>
            <p:cNvSpPr>
              <a:spLocks noChangeShapeType="1"/>
            </p:cNvSpPr>
            <p:nvPr/>
          </p:nvSpPr>
          <p:spPr bwMode="auto">
            <a:xfrm flipH="1" flipV="1">
              <a:off x="3087195" y="2054979"/>
              <a:ext cx="58048" cy="35498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8" name="Line 2774"/>
            <p:cNvSpPr>
              <a:spLocks noChangeShapeType="1"/>
            </p:cNvSpPr>
            <p:nvPr/>
          </p:nvSpPr>
          <p:spPr bwMode="auto">
            <a:xfrm flipH="1" flipV="1">
              <a:off x="3145243" y="2409964"/>
              <a:ext cx="6699" cy="40187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9" name="Line 2775"/>
            <p:cNvSpPr>
              <a:spLocks noChangeShapeType="1"/>
            </p:cNvSpPr>
            <p:nvPr/>
          </p:nvSpPr>
          <p:spPr bwMode="auto">
            <a:xfrm flipH="1" flipV="1">
              <a:off x="3151940" y="2450151"/>
              <a:ext cx="53583" cy="288007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0" name="Line 2776"/>
            <p:cNvSpPr>
              <a:spLocks noChangeShapeType="1"/>
            </p:cNvSpPr>
            <p:nvPr/>
          </p:nvSpPr>
          <p:spPr bwMode="auto">
            <a:xfrm flipH="1" flipV="1">
              <a:off x="2959936" y="1043609"/>
              <a:ext cx="73677" cy="40410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1" name="Line 2777"/>
            <p:cNvSpPr>
              <a:spLocks noChangeShapeType="1"/>
            </p:cNvSpPr>
            <p:nvPr/>
          </p:nvSpPr>
          <p:spPr bwMode="auto">
            <a:xfrm flipH="1" flipV="1">
              <a:off x="2997891" y="1231148"/>
              <a:ext cx="35722" cy="21656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2" name="Line 2778"/>
            <p:cNvSpPr>
              <a:spLocks noChangeShapeType="1"/>
            </p:cNvSpPr>
            <p:nvPr/>
          </p:nvSpPr>
          <p:spPr bwMode="auto">
            <a:xfrm flipH="1" flipV="1">
              <a:off x="3033612" y="1447710"/>
              <a:ext cx="44652" cy="25898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3" name="Line 2779"/>
            <p:cNvSpPr>
              <a:spLocks noChangeShapeType="1"/>
            </p:cNvSpPr>
            <p:nvPr/>
          </p:nvSpPr>
          <p:spPr bwMode="auto">
            <a:xfrm flipH="1" flipV="1">
              <a:off x="2984495" y="1070400"/>
              <a:ext cx="93769" cy="63629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4" name="Line 2780"/>
            <p:cNvSpPr>
              <a:spLocks noChangeShapeType="1"/>
            </p:cNvSpPr>
            <p:nvPr/>
          </p:nvSpPr>
          <p:spPr bwMode="auto">
            <a:xfrm flipH="1" flipV="1">
              <a:off x="3078264" y="1706693"/>
              <a:ext cx="20094" cy="11386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5" name="Line 2781"/>
            <p:cNvSpPr>
              <a:spLocks noChangeShapeType="1"/>
            </p:cNvSpPr>
            <p:nvPr/>
          </p:nvSpPr>
          <p:spPr bwMode="auto">
            <a:xfrm flipH="1" flipV="1">
              <a:off x="3033612" y="1347244"/>
              <a:ext cx="64746" cy="47331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6" name="Line 2782"/>
            <p:cNvSpPr>
              <a:spLocks noChangeShapeType="1"/>
            </p:cNvSpPr>
            <p:nvPr/>
          </p:nvSpPr>
          <p:spPr bwMode="auto">
            <a:xfrm flipH="1" flipV="1">
              <a:off x="3098357" y="1820556"/>
              <a:ext cx="20094" cy="14065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7" name="Line 2783"/>
            <p:cNvSpPr>
              <a:spLocks noChangeShapeType="1"/>
            </p:cNvSpPr>
            <p:nvPr/>
          </p:nvSpPr>
          <p:spPr bwMode="auto">
            <a:xfrm flipH="1" flipV="1">
              <a:off x="3064869" y="1514688"/>
              <a:ext cx="53583" cy="446521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8" name="Line 2784"/>
            <p:cNvSpPr>
              <a:spLocks noChangeShapeType="1"/>
            </p:cNvSpPr>
            <p:nvPr/>
          </p:nvSpPr>
          <p:spPr bwMode="auto">
            <a:xfrm flipH="1" flipV="1">
              <a:off x="3118451" y="1961210"/>
              <a:ext cx="8930" cy="7590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9" name="Line 2785"/>
            <p:cNvSpPr>
              <a:spLocks noChangeShapeType="1"/>
            </p:cNvSpPr>
            <p:nvPr/>
          </p:nvSpPr>
          <p:spPr bwMode="auto">
            <a:xfrm flipH="1" flipV="1">
              <a:off x="3033612" y="1190961"/>
              <a:ext cx="78142" cy="689876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0" name="Line 2786"/>
            <p:cNvSpPr>
              <a:spLocks noChangeShapeType="1"/>
            </p:cNvSpPr>
            <p:nvPr/>
          </p:nvSpPr>
          <p:spPr bwMode="auto">
            <a:xfrm flipH="1" flipV="1">
              <a:off x="3040309" y="1144076"/>
              <a:ext cx="46885" cy="48224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1" name="Line 2787"/>
            <p:cNvSpPr>
              <a:spLocks noChangeShapeType="1"/>
            </p:cNvSpPr>
            <p:nvPr/>
          </p:nvSpPr>
          <p:spPr bwMode="auto">
            <a:xfrm flipH="1" flipV="1">
              <a:off x="3064869" y="1333848"/>
              <a:ext cx="22326" cy="29247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2" name="Line 2788"/>
            <p:cNvSpPr>
              <a:spLocks noChangeShapeType="1"/>
            </p:cNvSpPr>
            <p:nvPr/>
          </p:nvSpPr>
          <p:spPr bwMode="auto">
            <a:xfrm flipH="1" flipV="1">
              <a:off x="3087195" y="1626319"/>
              <a:ext cx="24559" cy="254517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3" name="Line 2789"/>
            <p:cNvSpPr>
              <a:spLocks noChangeShapeType="1"/>
            </p:cNvSpPr>
            <p:nvPr/>
          </p:nvSpPr>
          <p:spPr bwMode="auto">
            <a:xfrm flipH="1" flipV="1">
              <a:off x="3111753" y="1880836"/>
              <a:ext cx="15629" cy="15628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4" name="Line 2790"/>
            <p:cNvSpPr>
              <a:spLocks noChangeShapeType="1"/>
            </p:cNvSpPr>
            <p:nvPr/>
          </p:nvSpPr>
          <p:spPr bwMode="auto">
            <a:xfrm flipH="1" flipV="1">
              <a:off x="3127382" y="2037118"/>
              <a:ext cx="53583" cy="41526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5" name="Line 2791"/>
            <p:cNvSpPr>
              <a:spLocks noChangeShapeType="1"/>
            </p:cNvSpPr>
            <p:nvPr/>
          </p:nvSpPr>
          <p:spPr bwMode="auto">
            <a:xfrm flipH="1" flipV="1">
              <a:off x="3127382" y="1813858"/>
              <a:ext cx="53583" cy="638526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6" name="Line 2792"/>
            <p:cNvSpPr>
              <a:spLocks noChangeShapeType="1"/>
            </p:cNvSpPr>
            <p:nvPr/>
          </p:nvSpPr>
          <p:spPr bwMode="auto">
            <a:xfrm flipH="1" flipV="1">
              <a:off x="3180964" y="2452383"/>
              <a:ext cx="24559" cy="17860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7" name="Line 2793"/>
            <p:cNvSpPr>
              <a:spLocks noChangeShapeType="1"/>
            </p:cNvSpPr>
            <p:nvPr/>
          </p:nvSpPr>
          <p:spPr bwMode="auto">
            <a:xfrm flipH="1" flipV="1">
              <a:off x="3165335" y="2001397"/>
              <a:ext cx="42420" cy="582711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8" name="Line 2794"/>
            <p:cNvSpPr>
              <a:spLocks noChangeShapeType="1"/>
            </p:cNvSpPr>
            <p:nvPr/>
          </p:nvSpPr>
          <p:spPr bwMode="auto">
            <a:xfrm flipH="1" flipV="1">
              <a:off x="3167569" y="1628552"/>
              <a:ext cx="4465" cy="33490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9" name="Line 2795"/>
            <p:cNvSpPr>
              <a:spLocks noChangeShapeType="1"/>
            </p:cNvSpPr>
            <p:nvPr/>
          </p:nvSpPr>
          <p:spPr bwMode="auto">
            <a:xfrm flipV="1">
              <a:off x="3172034" y="1635249"/>
              <a:ext cx="2233" cy="26791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0" name="Line 2796"/>
            <p:cNvSpPr>
              <a:spLocks noChangeShapeType="1"/>
            </p:cNvSpPr>
            <p:nvPr/>
          </p:nvSpPr>
          <p:spPr bwMode="auto">
            <a:xfrm flipH="1" flipV="1">
              <a:off x="3172034" y="1662040"/>
              <a:ext cx="6699" cy="120561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1" name="Line 2797"/>
            <p:cNvSpPr>
              <a:spLocks noChangeShapeType="1"/>
            </p:cNvSpPr>
            <p:nvPr/>
          </p:nvSpPr>
          <p:spPr bwMode="auto">
            <a:xfrm flipH="1" flipV="1">
              <a:off x="3172034" y="1621853"/>
              <a:ext cx="6699" cy="16074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2" name="Line 2798"/>
            <p:cNvSpPr>
              <a:spLocks noChangeShapeType="1"/>
            </p:cNvSpPr>
            <p:nvPr/>
          </p:nvSpPr>
          <p:spPr bwMode="auto">
            <a:xfrm flipH="1" flipV="1">
              <a:off x="3178731" y="1782601"/>
              <a:ext cx="2233" cy="60281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3" name="Line 2799"/>
            <p:cNvSpPr>
              <a:spLocks noChangeShapeType="1"/>
            </p:cNvSpPr>
            <p:nvPr/>
          </p:nvSpPr>
          <p:spPr bwMode="auto">
            <a:xfrm flipH="1" flipV="1">
              <a:off x="3172034" y="1528084"/>
              <a:ext cx="2233" cy="11832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4" name="Line 2800"/>
            <p:cNvSpPr>
              <a:spLocks noChangeShapeType="1"/>
            </p:cNvSpPr>
            <p:nvPr/>
          </p:nvSpPr>
          <p:spPr bwMode="auto">
            <a:xfrm flipV="1">
              <a:off x="3174266" y="1559340"/>
              <a:ext cx="2233" cy="8707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5" name="Line 2801"/>
            <p:cNvSpPr>
              <a:spLocks noChangeShapeType="1"/>
            </p:cNvSpPr>
            <p:nvPr/>
          </p:nvSpPr>
          <p:spPr bwMode="auto">
            <a:xfrm flipH="1" flipV="1">
              <a:off x="3174266" y="1646413"/>
              <a:ext cx="6699" cy="19646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6" name="Line 2802"/>
            <p:cNvSpPr>
              <a:spLocks noChangeShapeType="1"/>
            </p:cNvSpPr>
            <p:nvPr/>
          </p:nvSpPr>
          <p:spPr bwMode="auto">
            <a:xfrm flipH="1" flipV="1">
              <a:off x="3180964" y="1842882"/>
              <a:ext cx="26791" cy="562617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7" name="Line 2803"/>
            <p:cNvSpPr>
              <a:spLocks noChangeShapeType="1"/>
            </p:cNvSpPr>
            <p:nvPr/>
          </p:nvSpPr>
          <p:spPr bwMode="auto">
            <a:xfrm flipH="1" flipV="1">
              <a:off x="3198825" y="1782601"/>
              <a:ext cx="8930" cy="62289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8" name="Line 2804"/>
            <p:cNvSpPr>
              <a:spLocks noChangeShapeType="1"/>
            </p:cNvSpPr>
            <p:nvPr/>
          </p:nvSpPr>
          <p:spPr bwMode="auto">
            <a:xfrm flipV="1">
              <a:off x="3207756" y="2405499"/>
              <a:ext cx="2233" cy="2009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9" name="Line 2805"/>
            <p:cNvSpPr>
              <a:spLocks noChangeShapeType="1"/>
            </p:cNvSpPr>
            <p:nvPr/>
          </p:nvSpPr>
          <p:spPr bwMode="auto">
            <a:xfrm flipH="1" flipV="1">
              <a:off x="3201057" y="1874139"/>
              <a:ext cx="6699" cy="55145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0" name="Line 2806"/>
            <p:cNvSpPr>
              <a:spLocks noChangeShapeType="1"/>
            </p:cNvSpPr>
            <p:nvPr/>
          </p:nvSpPr>
          <p:spPr bwMode="auto">
            <a:xfrm flipH="1" flipV="1">
              <a:off x="3207756" y="2425592"/>
              <a:ext cx="4465" cy="4465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1" name="Line 2807"/>
            <p:cNvSpPr>
              <a:spLocks noChangeShapeType="1"/>
            </p:cNvSpPr>
            <p:nvPr/>
          </p:nvSpPr>
          <p:spPr bwMode="auto">
            <a:xfrm flipV="1">
              <a:off x="3212221" y="1621853"/>
              <a:ext cx="2233" cy="61396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2" name="Line 2808"/>
            <p:cNvSpPr>
              <a:spLocks noChangeShapeType="1"/>
            </p:cNvSpPr>
            <p:nvPr/>
          </p:nvSpPr>
          <p:spPr bwMode="auto">
            <a:xfrm flipV="1">
              <a:off x="3212221" y="1675436"/>
              <a:ext cx="6699" cy="56038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3" name="Line 2809"/>
            <p:cNvSpPr>
              <a:spLocks noChangeShapeType="1"/>
            </p:cNvSpPr>
            <p:nvPr/>
          </p:nvSpPr>
          <p:spPr bwMode="auto">
            <a:xfrm flipV="1">
              <a:off x="3212221" y="2235821"/>
              <a:ext cx="2233" cy="23442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4" name="Line 2810"/>
            <p:cNvSpPr>
              <a:spLocks noChangeShapeType="1"/>
            </p:cNvSpPr>
            <p:nvPr/>
          </p:nvSpPr>
          <p:spPr bwMode="auto">
            <a:xfrm flipV="1">
              <a:off x="3212221" y="2470244"/>
              <a:ext cx="2233" cy="33490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5" name="Line 2811"/>
            <p:cNvSpPr>
              <a:spLocks noChangeShapeType="1"/>
            </p:cNvSpPr>
            <p:nvPr/>
          </p:nvSpPr>
          <p:spPr bwMode="auto">
            <a:xfrm flipV="1">
              <a:off x="3221151" y="1963443"/>
              <a:ext cx="4465" cy="19870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6" name="Line 2812"/>
            <p:cNvSpPr>
              <a:spLocks noChangeShapeType="1"/>
            </p:cNvSpPr>
            <p:nvPr/>
          </p:nvSpPr>
          <p:spPr bwMode="auto">
            <a:xfrm flipV="1">
              <a:off x="3221151" y="2050514"/>
              <a:ext cx="4465" cy="111630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7" name="Line 2813"/>
            <p:cNvSpPr>
              <a:spLocks noChangeShapeType="1"/>
            </p:cNvSpPr>
            <p:nvPr/>
          </p:nvSpPr>
          <p:spPr bwMode="auto">
            <a:xfrm flipV="1">
              <a:off x="3212221" y="2162144"/>
              <a:ext cx="8930" cy="341590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8" name="Line 2814"/>
            <p:cNvSpPr>
              <a:spLocks noChangeShapeType="1"/>
            </p:cNvSpPr>
            <p:nvPr/>
          </p:nvSpPr>
          <p:spPr bwMode="auto">
            <a:xfrm flipV="1">
              <a:off x="3212221" y="2503734"/>
              <a:ext cx="2233" cy="2902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9" name="Line 2815"/>
            <p:cNvSpPr>
              <a:spLocks noChangeShapeType="1"/>
            </p:cNvSpPr>
            <p:nvPr/>
          </p:nvSpPr>
          <p:spPr bwMode="auto">
            <a:xfrm flipV="1">
              <a:off x="3241244" y="1916558"/>
              <a:ext cx="4465" cy="10493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0" name="Line 2816"/>
            <p:cNvSpPr>
              <a:spLocks noChangeShapeType="1"/>
            </p:cNvSpPr>
            <p:nvPr/>
          </p:nvSpPr>
          <p:spPr bwMode="auto">
            <a:xfrm flipV="1">
              <a:off x="3241244" y="1976839"/>
              <a:ext cx="4465" cy="4465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1" name="Line 2817"/>
            <p:cNvSpPr>
              <a:spLocks noChangeShapeType="1"/>
            </p:cNvSpPr>
            <p:nvPr/>
          </p:nvSpPr>
          <p:spPr bwMode="auto">
            <a:xfrm flipV="1">
              <a:off x="3234547" y="2021491"/>
              <a:ext cx="6699" cy="176377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2" name="Line 2818"/>
            <p:cNvSpPr>
              <a:spLocks noChangeShapeType="1"/>
            </p:cNvSpPr>
            <p:nvPr/>
          </p:nvSpPr>
          <p:spPr bwMode="auto">
            <a:xfrm flipV="1">
              <a:off x="3239012" y="1755810"/>
              <a:ext cx="22326" cy="40633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3" name="Line 2819"/>
            <p:cNvSpPr>
              <a:spLocks noChangeShapeType="1"/>
            </p:cNvSpPr>
            <p:nvPr/>
          </p:nvSpPr>
          <p:spPr bwMode="auto">
            <a:xfrm flipV="1">
              <a:off x="3239012" y="2050514"/>
              <a:ext cx="8930" cy="111630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4" name="Line 2820"/>
            <p:cNvSpPr>
              <a:spLocks noChangeShapeType="1"/>
            </p:cNvSpPr>
            <p:nvPr/>
          </p:nvSpPr>
          <p:spPr bwMode="auto">
            <a:xfrm flipV="1">
              <a:off x="3234547" y="2162144"/>
              <a:ext cx="4465" cy="3572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5" name="Line 2821"/>
            <p:cNvSpPr>
              <a:spLocks noChangeShapeType="1"/>
            </p:cNvSpPr>
            <p:nvPr/>
          </p:nvSpPr>
          <p:spPr bwMode="auto">
            <a:xfrm flipV="1">
              <a:off x="3232314" y="2197866"/>
              <a:ext cx="2233" cy="7144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6" name="Line 2822"/>
            <p:cNvSpPr>
              <a:spLocks noChangeShapeType="1"/>
            </p:cNvSpPr>
            <p:nvPr/>
          </p:nvSpPr>
          <p:spPr bwMode="auto">
            <a:xfrm flipV="1">
              <a:off x="3245709" y="1755810"/>
              <a:ext cx="33490" cy="38624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7" name="Line 2823"/>
            <p:cNvSpPr>
              <a:spLocks noChangeShapeType="1"/>
            </p:cNvSpPr>
            <p:nvPr/>
          </p:nvSpPr>
          <p:spPr bwMode="auto">
            <a:xfrm flipV="1">
              <a:off x="3245709" y="1729019"/>
              <a:ext cx="40187" cy="41303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8" name="Line 2824"/>
            <p:cNvSpPr>
              <a:spLocks noChangeShapeType="1"/>
            </p:cNvSpPr>
            <p:nvPr/>
          </p:nvSpPr>
          <p:spPr bwMode="auto">
            <a:xfrm flipV="1">
              <a:off x="3232314" y="2142052"/>
              <a:ext cx="13396" cy="12725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9" name="Line 2825"/>
            <p:cNvSpPr>
              <a:spLocks noChangeShapeType="1"/>
            </p:cNvSpPr>
            <p:nvPr/>
          </p:nvSpPr>
          <p:spPr bwMode="auto">
            <a:xfrm flipV="1">
              <a:off x="3218918" y="2269309"/>
              <a:ext cx="13396" cy="19423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0" name="Line 2826"/>
            <p:cNvSpPr>
              <a:spLocks noChangeShapeType="1"/>
            </p:cNvSpPr>
            <p:nvPr/>
          </p:nvSpPr>
          <p:spPr bwMode="auto">
            <a:xfrm flipV="1">
              <a:off x="3218918" y="2081771"/>
              <a:ext cx="40187" cy="381776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1" name="Line 2827"/>
            <p:cNvSpPr>
              <a:spLocks noChangeShapeType="1"/>
            </p:cNvSpPr>
            <p:nvPr/>
          </p:nvSpPr>
          <p:spPr bwMode="auto">
            <a:xfrm flipV="1">
              <a:off x="3214453" y="2463547"/>
              <a:ext cx="4465" cy="49117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2" name="Line 2828"/>
            <p:cNvSpPr>
              <a:spLocks noChangeShapeType="1"/>
            </p:cNvSpPr>
            <p:nvPr/>
          </p:nvSpPr>
          <p:spPr bwMode="auto">
            <a:xfrm flipV="1">
              <a:off x="3274734" y="1941117"/>
              <a:ext cx="11164" cy="82607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3" name="Line 2829"/>
            <p:cNvSpPr>
              <a:spLocks noChangeShapeType="1"/>
            </p:cNvSpPr>
            <p:nvPr/>
          </p:nvSpPr>
          <p:spPr bwMode="auto">
            <a:xfrm flipV="1">
              <a:off x="3274734" y="1820556"/>
              <a:ext cx="26791" cy="20316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4" name="Line 2830"/>
            <p:cNvSpPr>
              <a:spLocks noChangeShapeType="1"/>
            </p:cNvSpPr>
            <p:nvPr/>
          </p:nvSpPr>
          <p:spPr bwMode="auto">
            <a:xfrm flipV="1">
              <a:off x="3261338" y="2023723"/>
              <a:ext cx="13396" cy="127259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5" name="Line 2831"/>
            <p:cNvSpPr>
              <a:spLocks noChangeShapeType="1"/>
            </p:cNvSpPr>
            <p:nvPr/>
          </p:nvSpPr>
          <p:spPr bwMode="auto">
            <a:xfrm flipV="1">
              <a:off x="3261338" y="1735717"/>
              <a:ext cx="58048" cy="41526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6" name="Line 2832"/>
            <p:cNvSpPr>
              <a:spLocks noChangeShapeType="1"/>
            </p:cNvSpPr>
            <p:nvPr/>
          </p:nvSpPr>
          <p:spPr bwMode="auto">
            <a:xfrm flipV="1">
              <a:off x="3225616" y="2150982"/>
              <a:ext cx="35722" cy="30140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7" name="Line 2833"/>
            <p:cNvSpPr>
              <a:spLocks noChangeShapeType="1"/>
            </p:cNvSpPr>
            <p:nvPr/>
          </p:nvSpPr>
          <p:spPr bwMode="auto">
            <a:xfrm flipV="1">
              <a:off x="3274734" y="1909860"/>
              <a:ext cx="31256" cy="205400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8" name="Line 2834"/>
            <p:cNvSpPr>
              <a:spLocks noChangeShapeType="1"/>
            </p:cNvSpPr>
            <p:nvPr/>
          </p:nvSpPr>
          <p:spPr bwMode="auto">
            <a:xfrm flipV="1">
              <a:off x="3274734" y="2028188"/>
              <a:ext cx="13396" cy="8707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9" name="Line 2835"/>
            <p:cNvSpPr>
              <a:spLocks noChangeShapeType="1"/>
            </p:cNvSpPr>
            <p:nvPr/>
          </p:nvSpPr>
          <p:spPr bwMode="auto">
            <a:xfrm flipV="1">
              <a:off x="3232314" y="2115260"/>
              <a:ext cx="42420" cy="29470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0" name="Line 2836"/>
            <p:cNvSpPr>
              <a:spLocks noChangeShapeType="1"/>
            </p:cNvSpPr>
            <p:nvPr/>
          </p:nvSpPr>
          <p:spPr bwMode="auto">
            <a:xfrm flipV="1">
              <a:off x="3272500" y="1900930"/>
              <a:ext cx="46885" cy="29470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1" name="Line 2837"/>
            <p:cNvSpPr>
              <a:spLocks noChangeShapeType="1"/>
            </p:cNvSpPr>
            <p:nvPr/>
          </p:nvSpPr>
          <p:spPr bwMode="auto">
            <a:xfrm flipV="1">
              <a:off x="3272500" y="2014792"/>
              <a:ext cx="33490" cy="180842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2" name="Line 2838"/>
            <p:cNvSpPr>
              <a:spLocks noChangeShapeType="1"/>
            </p:cNvSpPr>
            <p:nvPr/>
          </p:nvSpPr>
          <p:spPr bwMode="auto">
            <a:xfrm flipV="1">
              <a:off x="3252408" y="2195634"/>
              <a:ext cx="20094" cy="10939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3" name="Line 2839"/>
            <p:cNvSpPr>
              <a:spLocks noChangeShapeType="1"/>
            </p:cNvSpPr>
            <p:nvPr/>
          </p:nvSpPr>
          <p:spPr bwMode="auto">
            <a:xfrm flipV="1">
              <a:off x="3314921" y="1943349"/>
              <a:ext cx="6699" cy="31256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4" name="Line 2840"/>
            <p:cNvSpPr>
              <a:spLocks noChangeShapeType="1"/>
            </p:cNvSpPr>
            <p:nvPr/>
          </p:nvSpPr>
          <p:spPr bwMode="auto">
            <a:xfrm flipV="1">
              <a:off x="3314921" y="1829487"/>
              <a:ext cx="31256" cy="145120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5" name="Line 2841"/>
            <p:cNvSpPr>
              <a:spLocks noChangeShapeType="1"/>
            </p:cNvSpPr>
            <p:nvPr/>
          </p:nvSpPr>
          <p:spPr bwMode="auto">
            <a:xfrm flipV="1">
              <a:off x="3252408" y="1974605"/>
              <a:ext cx="62513" cy="330426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6" name="Line 2842"/>
            <p:cNvSpPr>
              <a:spLocks noChangeShapeType="1"/>
            </p:cNvSpPr>
            <p:nvPr/>
          </p:nvSpPr>
          <p:spPr bwMode="auto">
            <a:xfrm flipV="1">
              <a:off x="3232314" y="2305031"/>
              <a:ext cx="20094" cy="104933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7" name="Line 2843"/>
            <p:cNvSpPr>
              <a:spLocks noChangeShapeType="1"/>
            </p:cNvSpPr>
            <p:nvPr/>
          </p:nvSpPr>
          <p:spPr bwMode="auto">
            <a:xfrm flipV="1">
              <a:off x="3225616" y="2409964"/>
              <a:ext cx="6699" cy="42420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8" name="Line 2844"/>
            <p:cNvSpPr>
              <a:spLocks noChangeShapeType="1"/>
            </p:cNvSpPr>
            <p:nvPr/>
          </p:nvSpPr>
          <p:spPr bwMode="auto">
            <a:xfrm flipV="1">
              <a:off x="3214453" y="2452383"/>
              <a:ext cx="11164" cy="60281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9" name="Line 2845"/>
            <p:cNvSpPr>
              <a:spLocks noChangeShapeType="1"/>
            </p:cNvSpPr>
            <p:nvPr/>
          </p:nvSpPr>
          <p:spPr bwMode="auto">
            <a:xfrm flipV="1">
              <a:off x="3212221" y="2512664"/>
              <a:ext cx="2233" cy="20094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0" name="Line 2846"/>
            <p:cNvSpPr>
              <a:spLocks noChangeShapeType="1"/>
            </p:cNvSpPr>
            <p:nvPr/>
          </p:nvSpPr>
          <p:spPr bwMode="auto">
            <a:xfrm flipV="1">
              <a:off x="3207756" y="2532757"/>
              <a:ext cx="4465" cy="51351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1" name="Line 2847"/>
            <p:cNvSpPr>
              <a:spLocks noChangeShapeType="1"/>
            </p:cNvSpPr>
            <p:nvPr/>
          </p:nvSpPr>
          <p:spPr bwMode="auto">
            <a:xfrm flipV="1">
              <a:off x="3205522" y="2584108"/>
              <a:ext cx="2233" cy="4688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2" name="Line 2848"/>
            <p:cNvSpPr>
              <a:spLocks noChangeShapeType="1"/>
            </p:cNvSpPr>
            <p:nvPr/>
          </p:nvSpPr>
          <p:spPr bwMode="auto">
            <a:xfrm flipV="1">
              <a:off x="3205522" y="2630992"/>
              <a:ext cx="2233" cy="107165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3" name="Line 2849"/>
            <p:cNvSpPr>
              <a:spLocks noChangeShapeType="1"/>
            </p:cNvSpPr>
            <p:nvPr/>
          </p:nvSpPr>
          <p:spPr bwMode="auto">
            <a:xfrm flipV="1">
              <a:off x="3205522" y="2738157"/>
              <a:ext cx="2233" cy="102700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4" name="Line 2850"/>
            <p:cNvSpPr>
              <a:spLocks noChangeShapeType="1"/>
            </p:cNvSpPr>
            <p:nvPr/>
          </p:nvSpPr>
          <p:spPr bwMode="auto">
            <a:xfrm flipH="1" flipV="1">
              <a:off x="3205522" y="2840857"/>
              <a:ext cx="6699" cy="66978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5" name="Line 2851"/>
            <p:cNvSpPr>
              <a:spLocks noChangeShapeType="1"/>
            </p:cNvSpPr>
            <p:nvPr/>
          </p:nvSpPr>
          <p:spPr bwMode="auto">
            <a:xfrm flipH="1" flipV="1">
              <a:off x="3212221" y="2907835"/>
              <a:ext cx="20094" cy="151817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6" name="Line 2852"/>
            <p:cNvSpPr>
              <a:spLocks noChangeShapeType="1"/>
            </p:cNvSpPr>
            <p:nvPr/>
          </p:nvSpPr>
          <p:spPr bwMode="auto">
            <a:xfrm flipH="1" flipV="1">
              <a:off x="3232314" y="3059652"/>
              <a:ext cx="29025" cy="176377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7" name="Line 2853"/>
            <p:cNvSpPr>
              <a:spLocks noChangeShapeType="1"/>
            </p:cNvSpPr>
            <p:nvPr/>
          </p:nvSpPr>
          <p:spPr bwMode="auto">
            <a:xfrm flipH="1" flipV="1">
              <a:off x="3261338" y="3236029"/>
              <a:ext cx="120561" cy="596107"/>
            </a:xfrm>
            <a:prstGeom prst="line">
              <a:avLst/>
            </a:prstGeom>
            <a:noFill/>
            <a:ln w="15875" cap="rnd">
              <a:solidFill>
                <a:srgbClr val="0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8" name="Line 2854"/>
            <p:cNvSpPr>
              <a:spLocks noChangeShapeType="1"/>
            </p:cNvSpPr>
            <p:nvPr/>
          </p:nvSpPr>
          <p:spPr bwMode="auto">
            <a:xfrm flipH="1" flipV="1">
              <a:off x="3381899" y="3832134"/>
              <a:ext cx="84839" cy="261216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9" name="Line 2855"/>
            <p:cNvSpPr>
              <a:spLocks noChangeShapeType="1"/>
            </p:cNvSpPr>
            <p:nvPr/>
          </p:nvSpPr>
          <p:spPr bwMode="auto">
            <a:xfrm flipH="1" flipV="1">
              <a:off x="3466738" y="4093350"/>
              <a:ext cx="142887" cy="25451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0" name="Line 2856"/>
            <p:cNvSpPr>
              <a:spLocks noChangeShapeType="1"/>
            </p:cNvSpPr>
            <p:nvPr/>
          </p:nvSpPr>
          <p:spPr bwMode="auto">
            <a:xfrm flipH="1" flipV="1">
              <a:off x="3609625" y="4347867"/>
              <a:ext cx="151817" cy="26791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1" name="Line 2857"/>
            <p:cNvSpPr>
              <a:spLocks noChangeShapeType="1"/>
            </p:cNvSpPr>
            <p:nvPr/>
          </p:nvSpPr>
          <p:spPr bwMode="auto">
            <a:xfrm flipH="1">
              <a:off x="3761442" y="4613547"/>
              <a:ext cx="229959" cy="223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2" name="Line 2859"/>
            <p:cNvSpPr>
              <a:spLocks noChangeShapeType="1"/>
            </p:cNvSpPr>
            <p:nvPr/>
          </p:nvSpPr>
          <p:spPr bwMode="auto">
            <a:xfrm flipH="1">
              <a:off x="3991400" y="4613547"/>
              <a:ext cx="73677" cy="223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3" name="Line 2860"/>
            <p:cNvSpPr>
              <a:spLocks noChangeShapeType="1"/>
            </p:cNvSpPr>
            <p:nvPr/>
          </p:nvSpPr>
          <p:spPr bwMode="auto">
            <a:xfrm flipH="1" flipV="1">
              <a:off x="4018191" y="3477151"/>
              <a:ext cx="20094" cy="27461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4" name="Line 2861"/>
            <p:cNvSpPr>
              <a:spLocks noChangeShapeType="1"/>
            </p:cNvSpPr>
            <p:nvPr/>
          </p:nvSpPr>
          <p:spPr bwMode="auto">
            <a:xfrm flipH="1" flipV="1">
              <a:off x="4024890" y="3515104"/>
              <a:ext cx="13396" cy="236656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5" name="Line 2862"/>
            <p:cNvSpPr>
              <a:spLocks noChangeShapeType="1"/>
            </p:cNvSpPr>
            <p:nvPr/>
          </p:nvSpPr>
          <p:spPr bwMode="auto">
            <a:xfrm flipH="1" flipV="1">
              <a:off x="4038285" y="3751760"/>
              <a:ext cx="11164" cy="18530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6" name="Line 2863"/>
            <p:cNvSpPr>
              <a:spLocks noChangeShapeType="1"/>
            </p:cNvSpPr>
            <p:nvPr/>
          </p:nvSpPr>
          <p:spPr bwMode="auto">
            <a:xfrm flipH="1" flipV="1">
              <a:off x="4029355" y="3356590"/>
              <a:ext cx="20094" cy="58047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7" name="Line 2864"/>
            <p:cNvSpPr>
              <a:spLocks noChangeShapeType="1"/>
            </p:cNvSpPr>
            <p:nvPr/>
          </p:nvSpPr>
          <p:spPr bwMode="auto">
            <a:xfrm flipH="1" flipV="1">
              <a:off x="4049448" y="3937068"/>
              <a:ext cx="6699" cy="16074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8" name="Line 2865"/>
            <p:cNvSpPr>
              <a:spLocks noChangeShapeType="1"/>
            </p:cNvSpPr>
            <p:nvPr/>
          </p:nvSpPr>
          <p:spPr bwMode="auto">
            <a:xfrm flipH="1" flipV="1">
              <a:off x="4049448" y="3481616"/>
              <a:ext cx="6699" cy="25005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9" name="Line 2866"/>
            <p:cNvSpPr>
              <a:spLocks noChangeShapeType="1"/>
            </p:cNvSpPr>
            <p:nvPr/>
          </p:nvSpPr>
          <p:spPr bwMode="auto">
            <a:xfrm flipH="1" flipV="1">
              <a:off x="4049448" y="3269517"/>
              <a:ext cx="6699" cy="41303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0" name="Line 2867"/>
            <p:cNvSpPr>
              <a:spLocks noChangeShapeType="1"/>
            </p:cNvSpPr>
            <p:nvPr/>
          </p:nvSpPr>
          <p:spPr bwMode="auto">
            <a:xfrm flipV="1">
              <a:off x="4056146" y="3303007"/>
              <a:ext cx="2233" cy="34159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1" name="Line 2868"/>
            <p:cNvSpPr>
              <a:spLocks noChangeShapeType="1"/>
            </p:cNvSpPr>
            <p:nvPr/>
          </p:nvSpPr>
          <p:spPr bwMode="auto">
            <a:xfrm flipV="1">
              <a:off x="4056146" y="3316403"/>
              <a:ext cx="6699" cy="27237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2" name="Line 2869"/>
            <p:cNvSpPr>
              <a:spLocks noChangeShapeType="1"/>
            </p:cNvSpPr>
            <p:nvPr/>
          </p:nvSpPr>
          <p:spPr bwMode="auto">
            <a:xfrm flipV="1">
              <a:off x="4056146" y="3361055"/>
              <a:ext cx="8930" cy="227726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3" name="Line 2870"/>
            <p:cNvSpPr>
              <a:spLocks noChangeShapeType="1"/>
            </p:cNvSpPr>
            <p:nvPr/>
          </p:nvSpPr>
          <p:spPr bwMode="auto">
            <a:xfrm flipV="1">
              <a:off x="4056146" y="3588781"/>
              <a:ext cx="2233" cy="55816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4" name="Line 2871"/>
            <p:cNvSpPr>
              <a:spLocks noChangeShapeType="1"/>
            </p:cNvSpPr>
            <p:nvPr/>
          </p:nvSpPr>
          <p:spPr bwMode="auto">
            <a:xfrm flipV="1">
              <a:off x="4056146" y="3644595"/>
              <a:ext cx="2233" cy="3795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5" name="Line 2872"/>
            <p:cNvSpPr>
              <a:spLocks noChangeShapeType="1"/>
            </p:cNvSpPr>
            <p:nvPr/>
          </p:nvSpPr>
          <p:spPr bwMode="auto">
            <a:xfrm flipV="1">
              <a:off x="4056146" y="3682550"/>
              <a:ext cx="2233" cy="4911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6" name="Line 2873"/>
            <p:cNvSpPr>
              <a:spLocks noChangeShapeType="1"/>
            </p:cNvSpPr>
            <p:nvPr/>
          </p:nvSpPr>
          <p:spPr bwMode="auto">
            <a:xfrm flipV="1">
              <a:off x="4056146" y="3731668"/>
              <a:ext cx="2233" cy="36614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7" name="Line 2874"/>
            <p:cNvSpPr>
              <a:spLocks noChangeShapeType="1"/>
            </p:cNvSpPr>
            <p:nvPr/>
          </p:nvSpPr>
          <p:spPr bwMode="auto">
            <a:xfrm flipH="1" flipV="1">
              <a:off x="4056146" y="4097815"/>
              <a:ext cx="8930" cy="51573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8" name="Line 2875"/>
            <p:cNvSpPr>
              <a:spLocks noChangeShapeType="1"/>
            </p:cNvSpPr>
            <p:nvPr/>
          </p:nvSpPr>
          <p:spPr bwMode="auto">
            <a:xfrm flipH="1" flipV="1">
              <a:off x="4065077" y="4613547"/>
              <a:ext cx="100468" cy="223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9" name="Line 2876"/>
            <p:cNvSpPr>
              <a:spLocks noChangeShapeType="1"/>
            </p:cNvSpPr>
            <p:nvPr/>
          </p:nvSpPr>
          <p:spPr bwMode="auto">
            <a:xfrm flipH="1" flipV="1">
              <a:off x="4205730" y="3883485"/>
              <a:ext cx="6699" cy="65638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0" name="Line 2877"/>
            <p:cNvSpPr>
              <a:spLocks noChangeShapeType="1"/>
            </p:cNvSpPr>
            <p:nvPr/>
          </p:nvSpPr>
          <p:spPr bwMode="auto">
            <a:xfrm flipH="1" flipV="1">
              <a:off x="4250382" y="2684574"/>
              <a:ext cx="13396" cy="37061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1" name="Line 2878"/>
            <p:cNvSpPr>
              <a:spLocks noChangeShapeType="1"/>
            </p:cNvSpPr>
            <p:nvPr/>
          </p:nvSpPr>
          <p:spPr bwMode="auto">
            <a:xfrm flipH="1" flipV="1">
              <a:off x="4257081" y="2724761"/>
              <a:ext cx="6699" cy="33042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2" name="Line 2879"/>
            <p:cNvSpPr>
              <a:spLocks noChangeShapeType="1"/>
            </p:cNvSpPr>
            <p:nvPr/>
          </p:nvSpPr>
          <p:spPr bwMode="auto">
            <a:xfrm flipH="1" flipV="1">
              <a:off x="4263778" y="3055187"/>
              <a:ext cx="20094" cy="74345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3" name="Line 2880"/>
            <p:cNvSpPr>
              <a:spLocks noChangeShapeType="1"/>
            </p:cNvSpPr>
            <p:nvPr/>
          </p:nvSpPr>
          <p:spPr bwMode="auto">
            <a:xfrm flipH="1" flipV="1">
              <a:off x="4272708" y="2630992"/>
              <a:ext cx="11164" cy="116765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4" name="Line 2881"/>
            <p:cNvSpPr>
              <a:spLocks noChangeShapeType="1"/>
            </p:cNvSpPr>
            <p:nvPr/>
          </p:nvSpPr>
          <p:spPr bwMode="auto">
            <a:xfrm flipH="1" flipV="1">
              <a:off x="4283872" y="3798646"/>
              <a:ext cx="6699" cy="42196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5" name="Line 2882"/>
            <p:cNvSpPr>
              <a:spLocks noChangeShapeType="1"/>
            </p:cNvSpPr>
            <p:nvPr/>
          </p:nvSpPr>
          <p:spPr bwMode="auto">
            <a:xfrm flipV="1">
              <a:off x="4290569" y="3702643"/>
              <a:ext cx="2233" cy="51796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6" name="Line 2883"/>
            <p:cNvSpPr>
              <a:spLocks noChangeShapeType="1"/>
            </p:cNvSpPr>
            <p:nvPr/>
          </p:nvSpPr>
          <p:spPr bwMode="auto">
            <a:xfrm flipV="1">
              <a:off x="4290569" y="4220608"/>
              <a:ext cx="2233" cy="12502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7" name="Line 2884"/>
            <p:cNvSpPr>
              <a:spLocks noChangeShapeType="1"/>
            </p:cNvSpPr>
            <p:nvPr/>
          </p:nvSpPr>
          <p:spPr bwMode="auto">
            <a:xfrm flipV="1">
              <a:off x="4299500" y="3329798"/>
              <a:ext cx="6699" cy="54698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8" name="Line 2885"/>
            <p:cNvSpPr>
              <a:spLocks noChangeShapeType="1"/>
            </p:cNvSpPr>
            <p:nvPr/>
          </p:nvSpPr>
          <p:spPr bwMode="auto">
            <a:xfrm>
              <a:off x="4324059" y="3140026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9" name="Line 2886"/>
            <p:cNvSpPr>
              <a:spLocks noChangeShapeType="1"/>
            </p:cNvSpPr>
            <p:nvPr/>
          </p:nvSpPr>
          <p:spPr bwMode="auto">
            <a:xfrm>
              <a:off x="4324059" y="3140026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0" name="Line 2887"/>
            <p:cNvSpPr>
              <a:spLocks noChangeShapeType="1"/>
            </p:cNvSpPr>
            <p:nvPr/>
          </p:nvSpPr>
          <p:spPr bwMode="auto">
            <a:xfrm flipV="1">
              <a:off x="4299500" y="3140026"/>
              <a:ext cx="24559" cy="73676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1" name="Line 2888"/>
            <p:cNvSpPr>
              <a:spLocks noChangeShapeType="1"/>
            </p:cNvSpPr>
            <p:nvPr/>
          </p:nvSpPr>
          <p:spPr bwMode="auto">
            <a:xfrm flipV="1">
              <a:off x="4290569" y="3876786"/>
              <a:ext cx="8930" cy="46884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2" name="Line 2890"/>
            <p:cNvSpPr>
              <a:spLocks noChangeShapeType="1"/>
            </p:cNvSpPr>
            <p:nvPr/>
          </p:nvSpPr>
          <p:spPr bwMode="auto">
            <a:xfrm flipV="1">
              <a:off x="4290569" y="4345634"/>
              <a:ext cx="2233" cy="6921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3" name="Line 2891"/>
            <p:cNvSpPr>
              <a:spLocks noChangeShapeType="1"/>
            </p:cNvSpPr>
            <p:nvPr/>
          </p:nvSpPr>
          <p:spPr bwMode="auto">
            <a:xfrm flipV="1">
              <a:off x="4417828" y="3436962"/>
              <a:ext cx="2233" cy="1116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4" name="Line 2892"/>
            <p:cNvSpPr>
              <a:spLocks noChangeShapeType="1"/>
            </p:cNvSpPr>
            <p:nvPr/>
          </p:nvSpPr>
          <p:spPr bwMode="auto">
            <a:xfrm flipV="1">
              <a:off x="4417828" y="3436962"/>
              <a:ext cx="2233" cy="1116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5" name="Line 2893"/>
            <p:cNvSpPr>
              <a:spLocks noChangeShapeType="1"/>
            </p:cNvSpPr>
            <p:nvPr/>
          </p:nvSpPr>
          <p:spPr bwMode="auto">
            <a:xfrm flipV="1">
              <a:off x="4417828" y="3448126"/>
              <a:ext cx="2233" cy="10716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6" name="Line 2894"/>
            <p:cNvSpPr>
              <a:spLocks noChangeShapeType="1"/>
            </p:cNvSpPr>
            <p:nvPr/>
          </p:nvSpPr>
          <p:spPr bwMode="auto">
            <a:xfrm flipV="1">
              <a:off x="4417828" y="3436962"/>
              <a:ext cx="2233" cy="11832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7" name="Line 2895"/>
            <p:cNvSpPr>
              <a:spLocks noChangeShapeType="1"/>
            </p:cNvSpPr>
            <p:nvPr/>
          </p:nvSpPr>
          <p:spPr bwMode="auto">
            <a:xfrm flipV="1">
              <a:off x="4417828" y="3555291"/>
              <a:ext cx="2233" cy="2679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8" name="Line 2896"/>
            <p:cNvSpPr>
              <a:spLocks noChangeShapeType="1"/>
            </p:cNvSpPr>
            <p:nvPr/>
          </p:nvSpPr>
          <p:spPr bwMode="auto">
            <a:xfrm flipV="1">
              <a:off x="4417828" y="3490545"/>
              <a:ext cx="2233" cy="91538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9" name="Line 2897"/>
            <p:cNvSpPr>
              <a:spLocks noChangeShapeType="1"/>
            </p:cNvSpPr>
            <p:nvPr/>
          </p:nvSpPr>
          <p:spPr bwMode="auto">
            <a:xfrm flipV="1">
              <a:off x="4413363" y="3582082"/>
              <a:ext cx="4465" cy="18307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0" name="Line 2898"/>
            <p:cNvSpPr>
              <a:spLocks noChangeShapeType="1"/>
            </p:cNvSpPr>
            <p:nvPr/>
          </p:nvSpPr>
          <p:spPr bwMode="auto">
            <a:xfrm flipV="1">
              <a:off x="4440154" y="3401240"/>
              <a:ext cx="2233" cy="1339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1" name="Line 2899"/>
            <p:cNvSpPr>
              <a:spLocks noChangeShapeType="1"/>
            </p:cNvSpPr>
            <p:nvPr/>
          </p:nvSpPr>
          <p:spPr bwMode="auto">
            <a:xfrm flipV="1">
              <a:off x="4440154" y="3394543"/>
              <a:ext cx="4465" cy="2009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2" name="Line 2900"/>
            <p:cNvSpPr>
              <a:spLocks noChangeShapeType="1"/>
            </p:cNvSpPr>
            <p:nvPr/>
          </p:nvSpPr>
          <p:spPr bwMode="auto">
            <a:xfrm flipV="1">
              <a:off x="4426759" y="3414636"/>
              <a:ext cx="13396" cy="19646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3" name="Line 2901"/>
            <p:cNvSpPr>
              <a:spLocks noChangeShapeType="1"/>
            </p:cNvSpPr>
            <p:nvPr/>
          </p:nvSpPr>
          <p:spPr bwMode="auto">
            <a:xfrm flipV="1">
              <a:off x="4437921" y="3430265"/>
              <a:ext cx="8930" cy="9376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4" name="Line 2902"/>
            <p:cNvSpPr>
              <a:spLocks noChangeShapeType="1"/>
            </p:cNvSpPr>
            <p:nvPr/>
          </p:nvSpPr>
          <p:spPr bwMode="auto">
            <a:xfrm flipV="1">
              <a:off x="4437921" y="3390078"/>
              <a:ext cx="13396" cy="13395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5" name="Line 2903"/>
            <p:cNvSpPr>
              <a:spLocks noChangeShapeType="1"/>
            </p:cNvSpPr>
            <p:nvPr/>
          </p:nvSpPr>
          <p:spPr bwMode="auto">
            <a:xfrm flipV="1">
              <a:off x="4426759" y="3524035"/>
              <a:ext cx="11164" cy="8707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6" name="Line 2904"/>
            <p:cNvSpPr>
              <a:spLocks noChangeShapeType="1"/>
            </p:cNvSpPr>
            <p:nvPr/>
          </p:nvSpPr>
          <p:spPr bwMode="auto">
            <a:xfrm flipV="1">
              <a:off x="4413363" y="3611106"/>
              <a:ext cx="13396" cy="15405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7" name="Line 2905"/>
            <p:cNvSpPr>
              <a:spLocks noChangeShapeType="1"/>
            </p:cNvSpPr>
            <p:nvPr/>
          </p:nvSpPr>
          <p:spPr bwMode="auto">
            <a:xfrm flipV="1">
              <a:off x="4397734" y="3765156"/>
              <a:ext cx="15629" cy="33489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8" name="Line 2906"/>
            <p:cNvSpPr>
              <a:spLocks noChangeShapeType="1"/>
            </p:cNvSpPr>
            <p:nvPr/>
          </p:nvSpPr>
          <p:spPr bwMode="auto">
            <a:xfrm flipV="1">
              <a:off x="4446852" y="3528500"/>
              <a:ext cx="20094" cy="194238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9" name="Line 2907"/>
            <p:cNvSpPr>
              <a:spLocks noChangeShapeType="1"/>
            </p:cNvSpPr>
            <p:nvPr/>
          </p:nvSpPr>
          <p:spPr bwMode="auto">
            <a:xfrm flipV="1">
              <a:off x="4446852" y="3651292"/>
              <a:ext cx="11164" cy="7144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0" name="Line 2908"/>
            <p:cNvSpPr>
              <a:spLocks noChangeShapeType="1"/>
            </p:cNvSpPr>
            <p:nvPr/>
          </p:nvSpPr>
          <p:spPr bwMode="auto">
            <a:xfrm flipV="1">
              <a:off x="4406665" y="3722736"/>
              <a:ext cx="40187" cy="31703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1" name="Line 2909"/>
            <p:cNvSpPr>
              <a:spLocks noChangeShapeType="1"/>
            </p:cNvSpPr>
            <p:nvPr/>
          </p:nvSpPr>
          <p:spPr bwMode="auto">
            <a:xfrm flipV="1">
              <a:off x="4431224" y="3497243"/>
              <a:ext cx="60281" cy="41973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2" name="Line 2910"/>
            <p:cNvSpPr>
              <a:spLocks noChangeShapeType="1"/>
            </p:cNvSpPr>
            <p:nvPr/>
          </p:nvSpPr>
          <p:spPr bwMode="auto">
            <a:xfrm flipV="1">
              <a:off x="4524993" y="3314170"/>
              <a:ext cx="13396" cy="9376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3" name="Line 2911"/>
            <p:cNvSpPr>
              <a:spLocks noChangeShapeType="1"/>
            </p:cNvSpPr>
            <p:nvPr/>
          </p:nvSpPr>
          <p:spPr bwMode="auto">
            <a:xfrm flipV="1">
              <a:off x="4531691" y="3334262"/>
              <a:ext cx="6699" cy="4242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4" name="Line 2912"/>
            <p:cNvSpPr>
              <a:spLocks noChangeShapeType="1"/>
            </p:cNvSpPr>
            <p:nvPr/>
          </p:nvSpPr>
          <p:spPr bwMode="auto">
            <a:xfrm flipV="1">
              <a:off x="4545086" y="3296309"/>
              <a:ext cx="2233" cy="2455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5" name="Line 2913"/>
            <p:cNvSpPr>
              <a:spLocks noChangeShapeType="1"/>
            </p:cNvSpPr>
            <p:nvPr/>
          </p:nvSpPr>
          <p:spPr bwMode="auto">
            <a:xfrm flipV="1">
              <a:off x="4545086" y="3276215"/>
              <a:ext cx="8930" cy="4465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6" name="Line 2914"/>
            <p:cNvSpPr>
              <a:spLocks noChangeShapeType="1"/>
            </p:cNvSpPr>
            <p:nvPr/>
          </p:nvSpPr>
          <p:spPr bwMode="auto">
            <a:xfrm flipV="1">
              <a:off x="4531691" y="3320867"/>
              <a:ext cx="13396" cy="5581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7" name="Line 2915"/>
            <p:cNvSpPr>
              <a:spLocks noChangeShapeType="1"/>
            </p:cNvSpPr>
            <p:nvPr/>
          </p:nvSpPr>
          <p:spPr bwMode="auto">
            <a:xfrm flipV="1">
              <a:off x="4524993" y="3376683"/>
              <a:ext cx="6699" cy="3125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8" name="Line 2916"/>
            <p:cNvSpPr>
              <a:spLocks noChangeShapeType="1"/>
            </p:cNvSpPr>
            <p:nvPr/>
          </p:nvSpPr>
          <p:spPr bwMode="auto">
            <a:xfrm flipV="1">
              <a:off x="4431224" y="3407939"/>
              <a:ext cx="93769" cy="50903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9" name="Line 2917"/>
            <p:cNvSpPr>
              <a:spLocks noChangeShapeType="1"/>
            </p:cNvSpPr>
            <p:nvPr/>
          </p:nvSpPr>
          <p:spPr bwMode="auto">
            <a:xfrm flipV="1">
              <a:off x="4406665" y="3916973"/>
              <a:ext cx="24559" cy="12279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0" name="Line 2918"/>
            <p:cNvSpPr>
              <a:spLocks noChangeShapeType="1"/>
            </p:cNvSpPr>
            <p:nvPr/>
          </p:nvSpPr>
          <p:spPr bwMode="auto">
            <a:xfrm flipV="1">
              <a:off x="4397734" y="4039766"/>
              <a:ext cx="8930" cy="6028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1" name="Line 2919"/>
            <p:cNvSpPr>
              <a:spLocks noChangeShapeType="1"/>
            </p:cNvSpPr>
            <p:nvPr/>
          </p:nvSpPr>
          <p:spPr bwMode="auto">
            <a:xfrm flipV="1">
              <a:off x="4377641" y="4100047"/>
              <a:ext cx="20094" cy="18753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2" name="Line 2920"/>
            <p:cNvSpPr>
              <a:spLocks noChangeShapeType="1"/>
            </p:cNvSpPr>
            <p:nvPr/>
          </p:nvSpPr>
          <p:spPr bwMode="auto">
            <a:xfrm flipV="1">
              <a:off x="4886676" y="2543919"/>
              <a:ext cx="13396" cy="14958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3" name="Line 2921"/>
            <p:cNvSpPr>
              <a:spLocks noChangeShapeType="1"/>
            </p:cNvSpPr>
            <p:nvPr/>
          </p:nvSpPr>
          <p:spPr bwMode="auto">
            <a:xfrm flipV="1">
              <a:off x="4886676" y="2564014"/>
              <a:ext cx="13396" cy="12949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4" name="Line 2922"/>
            <p:cNvSpPr>
              <a:spLocks noChangeShapeType="1"/>
            </p:cNvSpPr>
            <p:nvPr/>
          </p:nvSpPr>
          <p:spPr bwMode="auto">
            <a:xfrm flipV="1">
              <a:off x="4879977" y="2693505"/>
              <a:ext cx="6699" cy="5358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5" name="Line 2923"/>
            <p:cNvSpPr>
              <a:spLocks noChangeShapeType="1"/>
            </p:cNvSpPr>
            <p:nvPr/>
          </p:nvSpPr>
          <p:spPr bwMode="auto">
            <a:xfrm flipV="1">
              <a:off x="4879977" y="2305031"/>
              <a:ext cx="55816" cy="44205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6" name="Line 2924"/>
            <p:cNvSpPr>
              <a:spLocks noChangeShapeType="1"/>
            </p:cNvSpPr>
            <p:nvPr/>
          </p:nvSpPr>
          <p:spPr bwMode="auto">
            <a:xfrm flipV="1">
              <a:off x="4866582" y="2747087"/>
              <a:ext cx="13396" cy="11386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7" name="Line 2925"/>
            <p:cNvSpPr>
              <a:spLocks noChangeShapeType="1"/>
            </p:cNvSpPr>
            <p:nvPr/>
          </p:nvSpPr>
          <p:spPr bwMode="auto">
            <a:xfrm flipV="1">
              <a:off x="4888908" y="2543919"/>
              <a:ext cx="24559" cy="17414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8" name="Line 2926"/>
            <p:cNvSpPr>
              <a:spLocks noChangeShapeType="1"/>
            </p:cNvSpPr>
            <p:nvPr/>
          </p:nvSpPr>
          <p:spPr bwMode="auto">
            <a:xfrm flipV="1">
              <a:off x="4900071" y="2593037"/>
              <a:ext cx="8930" cy="6474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9" name="Line 2927"/>
            <p:cNvSpPr>
              <a:spLocks noChangeShapeType="1"/>
            </p:cNvSpPr>
            <p:nvPr/>
          </p:nvSpPr>
          <p:spPr bwMode="auto">
            <a:xfrm flipV="1">
              <a:off x="4900071" y="2499267"/>
              <a:ext cx="29025" cy="15851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0" name="Line 2928"/>
            <p:cNvSpPr>
              <a:spLocks noChangeShapeType="1"/>
            </p:cNvSpPr>
            <p:nvPr/>
          </p:nvSpPr>
          <p:spPr bwMode="auto">
            <a:xfrm flipV="1">
              <a:off x="4888908" y="2657783"/>
              <a:ext cx="11164" cy="6028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1" name="Line 2929"/>
            <p:cNvSpPr>
              <a:spLocks noChangeShapeType="1"/>
            </p:cNvSpPr>
            <p:nvPr/>
          </p:nvSpPr>
          <p:spPr bwMode="auto">
            <a:xfrm flipV="1">
              <a:off x="4866582" y="2718063"/>
              <a:ext cx="22326" cy="14288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2" name="Line 2930"/>
            <p:cNvSpPr>
              <a:spLocks noChangeShapeType="1"/>
            </p:cNvSpPr>
            <p:nvPr/>
          </p:nvSpPr>
          <p:spPr bwMode="auto">
            <a:xfrm flipV="1">
              <a:off x="4855419" y="2860950"/>
              <a:ext cx="11164" cy="7814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3" name="Line 2931"/>
            <p:cNvSpPr>
              <a:spLocks noChangeShapeType="1"/>
            </p:cNvSpPr>
            <p:nvPr/>
          </p:nvSpPr>
          <p:spPr bwMode="auto">
            <a:xfrm flipV="1">
              <a:off x="4855419" y="2405498"/>
              <a:ext cx="104933" cy="53359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4" name="Line 2932"/>
            <p:cNvSpPr>
              <a:spLocks noChangeShapeType="1"/>
            </p:cNvSpPr>
            <p:nvPr/>
          </p:nvSpPr>
          <p:spPr bwMode="auto">
            <a:xfrm flipV="1">
              <a:off x="4846489" y="2939092"/>
              <a:ext cx="8930" cy="7367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5" name="Line 2933"/>
            <p:cNvSpPr>
              <a:spLocks noChangeShapeType="1"/>
            </p:cNvSpPr>
            <p:nvPr/>
          </p:nvSpPr>
          <p:spPr bwMode="auto">
            <a:xfrm flipV="1">
              <a:off x="4902303" y="2499267"/>
              <a:ext cx="53583" cy="25228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6" name="Line 2934"/>
            <p:cNvSpPr>
              <a:spLocks noChangeShapeType="1"/>
            </p:cNvSpPr>
            <p:nvPr/>
          </p:nvSpPr>
          <p:spPr bwMode="auto">
            <a:xfrm flipV="1">
              <a:off x="4902303" y="2258146"/>
              <a:ext cx="113864" cy="49340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7" name="Line 2935"/>
            <p:cNvSpPr>
              <a:spLocks noChangeShapeType="1"/>
            </p:cNvSpPr>
            <p:nvPr/>
          </p:nvSpPr>
          <p:spPr bwMode="auto">
            <a:xfrm flipV="1">
              <a:off x="4846489" y="2751553"/>
              <a:ext cx="55816" cy="26121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8" name="Line 2936"/>
            <p:cNvSpPr>
              <a:spLocks noChangeShapeType="1"/>
            </p:cNvSpPr>
            <p:nvPr/>
          </p:nvSpPr>
          <p:spPr bwMode="auto">
            <a:xfrm flipV="1">
              <a:off x="4826395" y="3012767"/>
              <a:ext cx="20094" cy="11609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9" name="Line 2937"/>
            <p:cNvSpPr>
              <a:spLocks noChangeShapeType="1"/>
            </p:cNvSpPr>
            <p:nvPr/>
          </p:nvSpPr>
          <p:spPr bwMode="auto">
            <a:xfrm flipV="1">
              <a:off x="4826395" y="2572944"/>
              <a:ext cx="133956" cy="55592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0" name="Line 2938"/>
            <p:cNvSpPr>
              <a:spLocks noChangeShapeType="1"/>
            </p:cNvSpPr>
            <p:nvPr/>
          </p:nvSpPr>
          <p:spPr bwMode="auto">
            <a:xfrm flipV="1">
              <a:off x="4812999" y="3128862"/>
              <a:ext cx="13396" cy="7367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1" name="Line 2939"/>
            <p:cNvSpPr>
              <a:spLocks noChangeShapeType="1"/>
            </p:cNvSpPr>
            <p:nvPr/>
          </p:nvSpPr>
          <p:spPr bwMode="auto">
            <a:xfrm flipV="1">
              <a:off x="4833093" y="2617596"/>
              <a:ext cx="129491" cy="51573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2" name="Line 2940"/>
            <p:cNvSpPr>
              <a:spLocks noChangeShapeType="1"/>
            </p:cNvSpPr>
            <p:nvPr/>
          </p:nvSpPr>
          <p:spPr bwMode="auto">
            <a:xfrm flipV="1">
              <a:off x="4942490" y="2733692"/>
              <a:ext cx="11164" cy="3349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3" name="Line 2941"/>
            <p:cNvSpPr>
              <a:spLocks noChangeShapeType="1"/>
            </p:cNvSpPr>
            <p:nvPr/>
          </p:nvSpPr>
          <p:spPr bwMode="auto">
            <a:xfrm flipV="1">
              <a:off x="4942490" y="2523827"/>
              <a:ext cx="73677" cy="24335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4" name="Line 2942"/>
            <p:cNvSpPr>
              <a:spLocks noChangeShapeType="1"/>
            </p:cNvSpPr>
            <p:nvPr/>
          </p:nvSpPr>
          <p:spPr bwMode="auto">
            <a:xfrm flipV="1">
              <a:off x="4920164" y="2767180"/>
              <a:ext cx="22326" cy="8707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5" name="Line 2943"/>
            <p:cNvSpPr>
              <a:spLocks noChangeShapeType="1"/>
            </p:cNvSpPr>
            <p:nvPr/>
          </p:nvSpPr>
          <p:spPr bwMode="auto">
            <a:xfrm flipV="1">
              <a:off x="4940258" y="2526059"/>
              <a:ext cx="82607" cy="26791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6" name="Line 2944"/>
            <p:cNvSpPr>
              <a:spLocks noChangeShapeType="1"/>
            </p:cNvSpPr>
            <p:nvPr/>
          </p:nvSpPr>
          <p:spPr bwMode="auto">
            <a:xfrm flipV="1">
              <a:off x="4949189" y="2731458"/>
              <a:ext cx="13396" cy="4018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7" name="Line 2945"/>
            <p:cNvSpPr>
              <a:spLocks noChangeShapeType="1"/>
            </p:cNvSpPr>
            <p:nvPr/>
          </p:nvSpPr>
          <p:spPr bwMode="auto">
            <a:xfrm flipV="1">
              <a:off x="4949189" y="2704667"/>
              <a:ext cx="24559" cy="66978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8" name="Line 2946"/>
            <p:cNvSpPr>
              <a:spLocks noChangeShapeType="1"/>
            </p:cNvSpPr>
            <p:nvPr/>
          </p:nvSpPr>
          <p:spPr bwMode="auto">
            <a:xfrm flipV="1">
              <a:off x="4940258" y="2771645"/>
              <a:ext cx="8930" cy="2232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9" name="Line 2947"/>
            <p:cNvSpPr>
              <a:spLocks noChangeShapeType="1"/>
            </p:cNvSpPr>
            <p:nvPr/>
          </p:nvSpPr>
          <p:spPr bwMode="auto">
            <a:xfrm flipV="1">
              <a:off x="4920164" y="2793971"/>
              <a:ext cx="20094" cy="6028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0" name="Line 2948"/>
            <p:cNvSpPr>
              <a:spLocks noChangeShapeType="1"/>
            </p:cNvSpPr>
            <p:nvPr/>
          </p:nvSpPr>
          <p:spPr bwMode="auto">
            <a:xfrm flipV="1">
              <a:off x="4833093" y="2854253"/>
              <a:ext cx="87072" cy="27907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1" name="Line 2949"/>
            <p:cNvSpPr>
              <a:spLocks noChangeShapeType="1"/>
            </p:cNvSpPr>
            <p:nvPr/>
          </p:nvSpPr>
          <p:spPr bwMode="auto">
            <a:xfrm flipV="1">
              <a:off x="4812999" y="3133328"/>
              <a:ext cx="20094" cy="6921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2" name="Line 2950"/>
            <p:cNvSpPr>
              <a:spLocks noChangeShapeType="1"/>
            </p:cNvSpPr>
            <p:nvPr/>
          </p:nvSpPr>
          <p:spPr bwMode="auto">
            <a:xfrm flipV="1">
              <a:off x="4795138" y="3202539"/>
              <a:ext cx="17861" cy="7814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3" name="Line 2951"/>
            <p:cNvSpPr>
              <a:spLocks noChangeShapeType="1"/>
            </p:cNvSpPr>
            <p:nvPr/>
          </p:nvSpPr>
          <p:spPr bwMode="auto">
            <a:xfrm flipV="1">
              <a:off x="5027329" y="2584106"/>
              <a:ext cx="33490" cy="9600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4" name="Line 2952"/>
            <p:cNvSpPr>
              <a:spLocks noChangeShapeType="1"/>
            </p:cNvSpPr>
            <p:nvPr/>
          </p:nvSpPr>
          <p:spPr bwMode="auto">
            <a:xfrm flipV="1">
              <a:off x="5027329" y="2566246"/>
              <a:ext cx="40187" cy="11386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5" name="Line 2953"/>
            <p:cNvSpPr>
              <a:spLocks noChangeShapeType="1"/>
            </p:cNvSpPr>
            <p:nvPr/>
          </p:nvSpPr>
          <p:spPr bwMode="auto">
            <a:xfrm flipV="1">
              <a:off x="4922397" y="2680109"/>
              <a:ext cx="104933" cy="29470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6" name="Line 2954"/>
            <p:cNvSpPr>
              <a:spLocks noChangeShapeType="1"/>
            </p:cNvSpPr>
            <p:nvPr/>
          </p:nvSpPr>
          <p:spPr bwMode="auto">
            <a:xfrm flipV="1">
              <a:off x="4922397" y="2666714"/>
              <a:ext cx="120561" cy="30810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7" name="Line 2955"/>
            <p:cNvSpPr>
              <a:spLocks noChangeShapeType="1"/>
            </p:cNvSpPr>
            <p:nvPr/>
          </p:nvSpPr>
          <p:spPr bwMode="auto">
            <a:xfrm flipV="1">
              <a:off x="4873280" y="2974813"/>
              <a:ext cx="49117" cy="13395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8" name="Line 2956"/>
            <p:cNvSpPr>
              <a:spLocks noChangeShapeType="1"/>
            </p:cNvSpPr>
            <p:nvPr/>
          </p:nvSpPr>
          <p:spPr bwMode="auto">
            <a:xfrm flipV="1">
              <a:off x="5022864" y="2577409"/>
              <a:ext cx="71443" cy="17414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9" name="Line 2957"/>
            <p:cNvSpPr>
              <a:spLocks noChangeShapeType="1"/>
            </p:cNvSpPr>
            <p:nvPr/>
          </p:nvSpPr>
          <p:spPr bwMode="auto">
            <a:xfrm flipV="1">
              <a:off x="5022864" y="2526059"/>
              <a:ext cx="98235" cy="22549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0" name="Line 2958"/>
            <p:cNvSpPr>
              <a:spLocks noChangeShapeType="1"/>
            </p:cNvSpPr>
            <p:nvPr/>
          </p:nvSpPr>
          <p:spPr bwMode="auto">
            <a:xfrm flipV="1">
              <a:off x="4893373" y="2751553"/>
              <a:ext cx="129491" cy="314798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1" name="Line 2959"/>
            <p:cNvSpPr>
              <a:spLocks noChangeShapeType="1"/>
            </p:cNvSpPr>
            <p:nvPr/>
          </p:nvSpPr>
          <p:spPr bwMode="auto">
            <a:xfrm flipV="1">
              <a:off x="5121099" y="2543919"/>
              <a:ext cx="13396" cy="2902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2" name="Line 2960"/>
            <p:cNvSpPr>
              <a:spLocks noChangeShapeType="1"/>
            </p:cNvSpPr>
            <p:nvPr/>
          </p:nvSpPr>
          <p:spPr bwMode="auto">
            <a:xfrm flipV="1">
              <a:off x="5121099" y="2559548"/>
              <a:ext cx="6699" cy="1339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3" name="Line 2961"/>
            <p:cNvSpPr>
              <a:spLocks noChangeShapeType="1"/>
            </p:cNvSpPr>
            <p:nvPr/>
          </p:nvSpPr>
          <p:spPr bwMode="auto">
            <a:xfrm flipV="1">
              <a:off x="4973747" y="2572944"/>
              <a:ext cx="147352" cy="32596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4" name="Line 2962"/>
            <p:cNvSpPr>
              <a:spLocks noChangeShapeType="1"/>
            </p:cNvSpPr>
            <p:nvPr/>
          </p:nvSpPr>
          <p:spPr bwMode="auto">
            <a:xfrm flipV="1">
              <a:off x="4973747" y="2639922"/>
              <a:ext cx="127259" cy="25898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5" name="Line 2963"/>
            <p:cNvSpPr>
              <a:spLocks noChangeShapeType="1"/>
            </p:cNvSpPr>
            <p:nvPr/>
          </p:nvSpPr>
          <p:spPr bwMode="auto">
            <a:xfrm flipV="1">
              <a:off x="4940258" y="2898905"/>
              <a:ext cx="33490" cy="6921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6" name="Line 2964"/>
            <p:cNvSpPr>
              <a:spLocks noChangeShapeType="1"/>
            </p:cNvSpPr>
            <p:nvPr/>
          </p:nvSpPr>
          <p:spPr bwMode="auto">
            <a:xfrm flipV="1">
              <a:off x="4946955" y="2572944"/>
              <a:ext cx="196469" cy="38624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7" name="Line 2965"/>
            <p:cNvSpPr>
              <a:spLocks noChangeShapeType="1"/>
            </p:cNvSpPr>
            <p:nvPr/>
          </p:nvSpPr>
          <p:spPr bwMode="auto">
            <a:xfrm flipV="1">
              <a:off x="5002771" y="2383172"/>
              <a:ext cx="247820" cy="47108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8" name="Line 2966"/>
            <p:cNvSpPr>
              <a:spLocks noChangeShapeType="1"/>
            </p:cNvSpPr>
            <p:nvPr/>
          </p:nvSpPr>
          <p:spPr bwMode="auto">
            <a:xfrm flipV="1">
              <a:off x="5002771" y="2633224"/>
              <a:ext cx="120561" cy="22102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9" name="Line 2967"/>
            <p:cNvSpPr>
              <a:spLocks noChangeShapeType="1"/>
            </p:cNvSpPr>
            <p:nvPr/>
          </p:nvSpPr>
          <p:spPr bwMode="auto">
            <a:xfrm flipV="1">
              <a:off x="4946955" y="2854253"/>
              <a:ext cx="55816" cy="10493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0" name="Line 2968"/>
            <p:cNvSpPr>
              <a:spLocks noChangeShapeType="1"/>
            </p:cNvSpPr>
            <p:nvPr/>
          </p:nvSpPr>
          <p:spPr bwMode="auto">
            <a:xfrm flipV="1">
              <a:off x="4940258" y="2959184"/>
              <a:ext cx="6699" cy="893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1" name="Line 2969"/>
            <p:cNvSpPr>
              <a:spLocks noChangeShapeType="1"/>
            </p:cNvSpPr>
            <p:nvPr/>
          </p:nvSpPr>
          <p:spPr bwMode="auto">
            <a:xfrm flipV="1">
              <a:off x="4893373" y="2968115"/>
              <a:ext cx="46885" cy="9823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2" name="Line 2970"/>
            <p:cNvSpPr>
              <a:spLocks noChangeShapeType="1"/>
            </p:cNvSpPr>
            <p:nvPr/>
          </p:nvSpPr>
          <p:spPr bwMode="auto">
            <a:xfrm flipV="1">
              <a:off x="4873280" y="3066349"/>
              <a:ext cx="20094" cy="4242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3" name="Line 2971"/>
            <p:cNvSpPr>
              <a:spLocks noChangeShapeType="1"/>
            </p:cNvSpPr>
            <p:nvPr/>
          </p:nvSpPr>
          <p:spPr bwMode="auto">
            <a:xfrm flipV="1">
              <a:off x="4795138" y="3108770"/>
              <a:ext cx="78142" cy="17191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4" name="Line 2972"/>
            <p:cNvSpPr>
              <a:spLocks noChangeShapeType="1"/>
            </p:cNvSpPr>
            <p:nvPr/>
          </p:nvSpPr>
          <p:spPr bwMode="auto">
            <a:xfrm flipV="1">
              <a:off x="4705834" y="3280680"/>
              <a:ext cx="89304" cy="29693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5" name="Line 2973"/>
            <p:cNvSpPr>
              <a:spLocks noChangeShapeType="1"/>
            </p:cNvSpPr>
            <p:nvPr/>
          </p:nvSpPr>
          <p:spPr bwMode="auto">
            <a:xfrm flipV="1">
              <a:off x="4960351" y="2840857"/>
              <a:ext cx="160748" cy="32149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6" name="Line 2974"/>
            <p:cNvSpPr>
              <a:spLocks noChangeShapeType="1"/>
            </p:cNvSpPr>
            <p:nvPr/>
          </p:nvSpPr>
          <p:spPr bwMode="auto">
            <a:xfrm flipV="1">
              <a:off x="4960351" y="2874345"/>
              <a:ext cx="149585" cy="28800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7" name="Line 2975"/>
            <p:cNvSpPr>
              <a:spLocks noChangeShapeType="1"/>
            </p:cNvSpPr>
            <p:nvPr/>
          </p:nvSpPr>
          <p:spPr bwMode="auto">
            <a:xfrm flipV="1">
              <a:off x="4926863" y="3162352"/>
              <a:ext cx="33490" cy="6474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8" name="Line 2976"/>
            <p:cNvSpPr>
              <a:spLocks noChangeShapeType="1"/>
            </p:cNvSpPr>
            <p:nvPr/>
          </p:nvSpPr>
          <p:spPr bwMode="auto">
            <a:xfrm flipV="1">
              <a:off x="4926863" y="2847554"/>
              <a:ext cx="207633" cy="37954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9" name="Line 2977"/>
            <p:cNvSpPr>
              <a:spLocks noChangeShapeType="1"/>
            </p:cNvSpPr>
            <p:nvPr/>
          </p:nvSpPr>
          <p:spPr bwMode="auto">
            <a:xfrm flipV="1">
              <a:off x="4900071" y="3227097"/>
              <a:ext cx="26791" cy="4688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0" name="Line 2978"/>
            <p:cNvSpPr>
              <a:spLocks noChangeShapeType="1"/>
            </p:cNvSpPr>
            <p:nvPr/>
          </p:nvSpPr>
          <p:spPr bwMode="auto">
            <a:xfrm flipV="1">
              <a:off x="4900071" y="2825228"/>
              <a:ext cx="254517" cy="44875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1" name="Line 2979"/>
            <p:cNvSpPr>
              <a:spLocks noChangeShapeType="1"/>
            </p:cNvSpPr>
            <p:nvPr/>
          </p:nvSpPr>
          <p:spPr bwMode="auto">
            <a:xfrm flipV="1">
              <a:off x="4866582" y="3273983"/>
              <a:ext cx="33490" cy="6028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2" name="Line 2980"/>
            <p:cNvSpPr>
              <a:spLocks noChangeShapeType="1"/>
            </p:cNvSpPr>
            <p:nvPr/>
          </p:nvSpPr>
          <p:spPr bwMode="auto">
            <a:xfrm flipV="1">
              <a:off x="5284080" y="2604201"/>
              <a:ext cx="31256" cy="5358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3" name="Line 2981"/>
            <p:cNvSpPr>
              <a:spLocks noChangeShapeType="1"/>
            </p:cNvSpPr>
            <p:nvPr/>
          </p:nvSpPr>
          <p:spPr bwMode="auto">
            <a:xfrm flipV="1">
              <a:off x="5284080" y="2619828"/>
              <a:ext cx="20094" cy="3795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4" name="Line 2982"/>
            <p:cNvSpPr>
              <a:spLocks noChangeShapeType="1"/>
            </p:cNvSpPr>
            <p:nvPr/>
          </p:nvSpPr>
          <p:spPr bwMode="auto">
            <a:xfrm flipV="1">
              <a:off x="5203706" y="2657783"/>
              <a:ext cx="80374" cy="14065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5" name="Line 2983"/>
            <p:cNvSpPr>
              <a:spLocks noChangeShapeType="1"/>
            </p:cNvSpPr>
            <p:nvPr/>
          </p:nvSpPr>
          <p:spPr bwMode="auto">
            <a:xfrm flipV="1">
              <a:off x="5203706" y="2624293"/>
              <a:ext cx="107165" cy="17414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6" name="Line 2984"/>
            <p:cNvSpPr>
              <a:spLocks noChangeShapeType="1"/>
            </p:cNvSpPr>
            <p:nvPr/>
          </p:nvSpPr>
          <p:spPr bwMode="auto">
            <a:xfrm flipV="1">
              <a:off x="5174681" y="2798437"/>
              <a:ext cx="29025" cy="5358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7" name="Line 2985"/>
            <p:cNvSpPr>
              <a:spLocks noChangeShapeType="1"/>
            </p:cNvSpPr>
            <p:nvPr/>
          </p:nvSpPr>
          <p:spPr bwMode="auto">
            <a:xfrm flipV="1">
              <a:off x="5174681" y="2731458"/>
              <a:ext cx="75909" cy="12056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8" name="Line 2986"/>
            <p:cNvSpPr>
              <a:spLocks noChangeShapeType="1"/>
            </p:cNvSpPr>
            <p:nvPr/>
          </p:nvSpPr>
          <p:spPr bwMode="auto">
            <a:xfrm flipV="1">
              <a:off x="5101006" y="2852019"/>
              <a:ext cx="73677" cy="12056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9" name="Line 2987"/>
            <p:cNvSpPr>
              <a:spLocks noChangeShapeType="1"/>
            </p:cNvSpPr>
            <p:nvPr/>
          </p:nvSpPr>
          <p:spPr bwMode="auto">
            <a:xfrm flipV="1">
              <a:off x="5101006" y="2831926"/>
              <a:ext cx="96003" cy="14065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0" name="Line 2988"/>
            <p:cNvSpPr>
              <a:spLocks noChangeShapeType="1"/>
            </p:cNvSpPr>
            <p:nvPr/>
          </p:nvSpPr>
          <p:spPr bwMode="auto">
            <a:xfrm flipV="1">
              <a:off x="4913467" y="2972580"/>
              <a:ext cx="187539" cy="29693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1" name="Line 2989"/>
            <p:cNvSpPr>
              <a:spLocks noChangeShapeType="1"/>
            </p:cNvSpPr>
            <p:nvPr/>
          </p:nvSpPr>
          <p:spPr bwMode="auto">
            <a:xfrm flipV="1">
              <a:off x="5020632" y="2787274"/>
              <a:ext cx="229959" cy="33265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2" name="Line 2990"/>
            <p:cNvSpPr>
              <a:spLocks noChangeShapeType="1"/>
            </p:cNvSpPr>
            <p:nvPr/>
          </p:nvSpPr>
          <p:spPr bwMode="auto">
            <a:xfrm flipV="1">
              <a:off x="5020632" y="2894439"/>
              <a:ext cx="160748" cy="22549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3" name="Line 2991"/>
            <p:cNvSpPr>
              <a:spLocks noChangeShapeType="1"/>
            </p:cNvSpPr>
            <p:nvPr/>
          </p:nvSpPr>
          <p:spPr bwMode="auto">
            <a:xfrm flipV="1">
              <a:off x="5009468" y="3119932"/>
              <a:ext cx="11164" cy="1562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4" name="Line 2992"/>
            <p:cNvSpPr>
              <a:spLocks noChangeShapeType="1"/>
            </p:cNvSpPr>
            <p:nvPr/>
          </p:nvSpPr>
          <p:spPr bwMode="auto">
            <a:xfrm flipV="1">
              <a:off x="5009468" y="2825228"/>
              <a:ext cx="232191" cy="31033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5" name="Line 2993"/>
            <p:cNvSpPr>
              <a:spLocks noChangeShapeType="1"/>
            </p:cNvSpPr>
            <p:nvPr/>
          </p:nvSpPr>
          <p:spPr bwMode="auto">
            <a:xfrm flipV="1">
              <a:off x="4960351" y="3135561"/>
              <a:ext cx="49117" cy="7144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6" name="Line 2994"/>
            <p:cNvSpPr>
              <a:spLocks noChangeShapeType="1"/>
            </p:cNvSpPr>
            <p:nvPr/>
          </p:nvSpPr>
          <p:spPr bwMode="auto">
            <a:xfrm flipV="1">
              <a:off x="5060819" y="2934626"/>
              <a:ext cx="109398" cy="14512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7" name="Line 2995"/>
            <p:cNvSpPr>
              <a:spLocks noChangeShapeType="1"/>
            </p:cNvSpPr>
            <p:nvPr/>
          </p:nvSpPr>
          <p:spPr bwMode="auto">
            <a:xfrm flipV="1">
              <a:off x="5150123" y="2934626"/>
              <a:ext cx="26791" cy="3349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8" name="Line 2996"/>
            <p:cNvSpPr>
              <a:spLocks noChangeShapeType="1"/>
            </p:cNvSpPr>
            <p:nvPr/>
          </p:nvSpPr>
          <p:spPr bwMode="auto">
            <a:xfrm flipV="1">
              <a:off x="5150123" y="2927928"/>
              <a:ext cx="33490" cy="4018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9" name="Line 2997"/>
            <p:cNvSpPr>
              <a:spLocks noChangeShapeType="1"/>
            </p:cNvSpPr>
            <p:nvPr/>
          </p:nvSpPr>
          <p:spPr bwMode="auto">
            <a:xfrm flipV="1">
              <a:off x="5060819" y="2968115"/>
              <a:ext cx="89304" cy="11163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0" name="Line 2998"/>
            <p:cNvSpPr>
              <a:spLocks noChangeShapeType="1"/>
            </p:cNvSpPr>
            <p:nvPr/>
          </p:nvSpPr>
          <p:spPr bwMode="auto">
            <a:xfrm flipV="1">
              <a:off x="4960351" y="3079745"/>
              <a:ext cx="100468" cy="12725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1" name="Line 2999"/>
            <p:cNvSpPr>
              <a:spLocks noChangeShapeType="1"/>
            </p:cNvSpPr>
            <p:nvPr/>
          </p:nvSpPr>
          <p:spPr bwMode="auto">
            <a:xfrm flipV="1">
              <a:off x="4913467" y="3207004"/>
              <a:ext cx="46885" cy="6251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2" name="Line 3000"/>
            <p:cNvSpPr>
              <a:spLocks noChangeShapeType="1"/>
            </p:cNvSpPr>
            <p:nvPr/>
          </p:nvSpPr>
          <p:spPr bwMode="auto">
            <a:xfrm flipV="1">
              <a:off x="4866582" y="3269517"/>
              <a:ext cx="46885" cy="6474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3" name="Line 3001"/>
            <p:cNvSpPr>
              <a:spLocks noChangeShapeType="1"/>
            </p:cNvSpPr>
            <p:nvPr/>
          </p:nvSpPr>
          <p:spPr bwMode="auto">
            <a:xfrm flipV="1">
              <a:off x="4705834" y="3334262"/>
              <a:ext cx="160748" cy="24335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4" name="Line 3002"/>
            <p:cNvSpPr>
              <a:spLocks noChangeShapeType="1"/>
            </p:cNvSpPr>
            <p:nvPr/>
          </p:nvSpPr>
          <p:spPr bwMode="auto">
            <a:xfrm flipV="1">
              <a:off x="4547320" y="3577617"/>
              <a:ext cx="158516" cy="37284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5" name="Line 3003"/>
            <p:cNvSpPr>
              <a:spLocks noChangeShapeType="1"/>
            </p:cNvSpPr>
            <p:nvPr/>
          </p:nvSpPr>
          <p:spPr bwMode="auto">
            <a:xfrm flipV="1">
              <a:off x="5063051" y="3253888"/>
              <a:ext cx="24559" cy="2902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6" name="Line 3004"/>
            <p:cNvSpPr>
              <a:spLocks noChangeShapeType="1"/>
            </p:cNvSpPr>
            <p:nvPr/>
          </p:nvSpPr>
          <p:spPr bwMode="auto">
            <a:xfrm flipV="1">
              <a:off x="5063051" y="3253888"/>
              <a:ext cx="24559" cy="2902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7" name="Line 3005"/>
            <p:cNvSpPr>
              <a:spLocks noChangeShapeType="1"/>
            </p:cNvSpPr>
            <p:nvPr/>
          </p:nvSpPr>
          <p:spPr bwMode="auto">
            <a:xfrm flipV="1">
              <a:off x="4547320" y="3282913"/>
              <a:ext cx="515733" cy="66755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8" name="Line 3006"/>
            <p:cNvSpPr>
              <a:spLocks noChangeShapeType="1"/>
            </p:cNvSpPr>
            <p:nvPr/>
          </p:nvSpPr>
          <p:spPr bwMode="auto">
            <a:xfrm flipV="1">
              <a:off x="4420060" y="3950462"/>
              <a:ext cx="127259" cy="28354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9" name="Line 3007"/>
            <p:cNvSpPr>
              <a:spLocks noChangeShapeType="1"/>
            </p:cNvSpPr>
            <p:nvPr/>
          </p:nvSpPr>
          <p:spPr bwMode="auto">
            <a:xfrm flipV="1">
              <a:off x="5324267" y="3122165"/>
              <a:ext cx="44652" cy="6474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0" name="Line 3008"/>
            <p:cNvSpPr>
              <a:spLocks noChangeShapeType="1"/>
            </p:cNvSpPr>
            <p:nvPr/>
          </p:nvSpPr>
          <p:spPr bwMode="auto">
            <a:xfrm flipV="1">
              <a:off x="5324267" y="3135561"/>
              <a:ext cx="33490" cy="5135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1" name="Line 3009"/>
            <p:cNvSpPr>
              <a:spLocks noChangeShapeType="1"/>
            </p:cNvSpPr>
            <p:nvPr/>
          </p:nvSpPr>
          <p:spPr bwMode="auto">
            <a:xfrm flipV="1">
              <a:off x="5275149" y="3186910"/>
              <a:ext cx="49117" cy="7590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2" name="Line 3010"/>
            <p:cNvSpPr>
              <a:spLocks noChangeShapeType="1"/>
            </p:cNvSpPr>
            <p:nvPr/>
          </p:nvSpPr>
          <p:spPr bwMode="auto">
            <a:xfrm flipV="1">
              <a:off x="5275149" y="3180213"/>
              <a:ext cx="60281" cy="8260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3" name="Line 3011"/>
            <p:cNvSpPr>
              <a:spLocks noChangeShapeType="1"/>
            </p:cNvSpPr>
            <p:nvPr/>
          </p:nvSpPr>
          <p:spPr bwMode="auto">
            <a:xfrm flipV="1">
              <a:off x="5221567" y="3262819"/>
              <a:ext cx="53583" cy="7367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4" name="Line 3012"/>
            <p:cNvSpPr>
              <a:spLocks noChangeShapeType="1"/>
            </p:cNvSpPr>
            <p:nvPr/>
          </p:nvSpPr>
          <p:spPr bwMode="auto">
            <a:xfrm flipV="1">
              <a:off x="5277381" y="3182445"/>
              <a:ext cx="64746" cy="8483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5" name="Line 3013"/>
            <p:cNvSpPr>
              <a:spLocks noChangeShapeType="1"/>
            </p:cNvSpPr>
            <p:nvPr/>
          </p:nvSpPr>
          <p:spPr bwMode="auto">
            <a:xfrm flipV="1">
              <a:off x="5297475" y="3126631"/>
              <a:ext cx="91538" cy="11386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6" name="Line 3014"/>
            <p:cNvSpPr>
              <a:spLocks noChangeShapeType="1"/>
            </p:cNvSpPr>
            <p:nvPr/>
          </p:nvSpPr>
          <p:spPr bwMode="auto">
            <a:xfrm flipV="1">
              <a:off x="5297475" y="3135561"/>
              <a:ext cx="84839" cy="10493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7" name="Line 3015"/>
            <p:cNvSpPr>
              <a:spLocks noChangeShapeType="1"/>
            </p:cNvSpPr>
            <p:nvPr/>
          </p:nvSpPr>
          <p:spPr bwMode="auto">
            <a:xfrm flipV="1">
              <a:off x="5277381" y="3240493"/>
              <a:ext cx="20094" cy="2679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8" name="Line 3016"/>
            <p:cNvSpPr>
              <a:spLocks noChangeShapeType="1"/>
            </p:cNvSpPr>
            <p:nvPr/>
          </p:nvSpPr>
          <p:spPr bwMode="auto">
            <a:xfrm flipV="1">
              <a:off x="5221567" y="3267284"/>
              <a:ext cx="55816" cy="6921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9" name="Line 3017"/>
            <p:cNvSpPr>
              <a:spLocks noChangeShapeType="1"/>
            </p:cNvSpPr>
            <p:nvPr/>
          </p:nvSpPr>
          <p:spPr bwMode="auto">
            <a:xfrm flipV="1">
              <a:off x="5208171" y="3336496"/>
              <a:ext cx="13396" cy="1786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0" name="Line 3018"/>
            <p:cNvSpPr>
              <a:spLocks noChangeShapeType="1"/>
            </p:cNvSpPr>
            <p:nvPr/>
          </p:nvSpPr>
          <p:spPr bwMode="auto">
            <a:xfrm flipV="1">
              <a:off x="5208171" y="3175748"/>
              <a:ext cx="149585" cy="17860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1" name="Line 3019"/>
            <p:cNvSpPr>
              <a:spLocks noChangeShapeType="1"/>
            </p:cNvSpPr>
            <p:nvPr/>
          </p:nvSpPr>
          <p:spPr bwMode="auto">
            <a:xfrm flipV="1">
              <a:off x="5197007" y="3354356"/>
              <a:ext cx="11164" cy="1562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2" name="Line 3020"/>
            <p:cNvSpPr>
              <a:spLocks noChangeShapeType="1"/>
            </p:cNvSpPr>
            <p:nvPr/>
          </p:nvSpPr>
          <p:spPr bwMode="auto">
            <a:xfrm flipV="1">
              <a:off x="5197007" y="3215935"/>
              <a:ext cx="138422" cy="15405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3" name="Line 3021"/>
            <p:cNvSpPr>
              <a:spLocks noChangeShapeType="1"/>
            </p:cNvSpPr>
            <p:nvPr/>
          </p:nvSpPr>
          <p:spPr bwMode="auto">
            <a:xfrm flipV="1">
              <a:off x="5083145" y="3369984"/>
              <a:ext cx="113864" cy="14735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4" name="Line 3022"/>
            <p:cNvSpPr>
              <a:spLocks noChangeShapeType="1"/>
            </p:cNvSpPr>
            <p:nvPr/>
          </p:nvSpPr>
          <p:spPr bwMode="auto">
            <a:xfrm flipV="1">
              <a:off x="5190310" y="3334262"/>
              <a:ext cx="66978" cy="7367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5" name="Line 3023"/>
            <p:cNvSpPr>
              <a:spLocks noChangeShapeType="1"/>
            </p:cNvSpPr>
            <p:nvPr/>
          </p:nvSpPr>
          <p:spPr bwMode="auto">
            <a:xfrm flipV="1">
              <a:off x="5221567" y="3260587"/>
              <a:ext cx="109398" cy="11386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6" name="Line 3024"/>
            <p:cNvSpPr>
              <a:spLocks noChangeShapeType="1"/>
            </p:cNvSpPr>
            <p:nvPr/>
          </p:nvSpPr>
          <p:spPr bwMode="auto">
            <a:xfrm flipV="1">
              <a:off x="5221567" y="3303006"/>
              <a:ext cx="73677" cy="7144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7" name="Line 3025"/>
            <p:cNvSpPr>
              <a:spLocks noChangeShapeType="1"/>
            </p:cNvSpPr>
            <p:nvPr/>
          </p:nvSpPr>
          <p:spPr bwMode="auto">
            <a:xfrm flipV="1">
              <a:off x="5190310" y="3374449"/>
              <a:ext cx="31256" cy="3349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8" name="Line 3026"/>
            <p:cNvSpPr>
              <a:spLocks noChangeShapeType="1"/>
            </p:cNvSpPr>
            <p:nvPr/>
          </p:nvSpPr>
          <p:spPr bwMode="auto">
            <a:xfrm flipV="1">
              <a:off x="5083145" y="3407939"/>
              <a:ext cx="107165" cy="109398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9" name="Line 3027"/>
            <p:cNvSpPr>
              <a:spLocks noChangeShapeType="1"/>
            </p:cNvSpPr>
            <p:nvPr/>
          </p:nvSpPr>
          <p:spPr bwMode="auto">
            <a:xfrm flipV="1">
              <a:off x="4987142" y="3517336"/>
              <a:ext cx="96003" cy="11832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0" name="Line 3028"/>
            <p:cNvSpPr>
              <a:spLocks noChangeShapeType="1"/>
            </p:cNvSpPr>
            <p:nvPr/>
          </p:nvSpPr>
          <p:spPr bwMode="auto">
            <a:xfrm flipV="1">
              <a:off x="4987142" y="3356588"/>
              <a:ext cx="283542" cy="27907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1" name="Line 3029"/>
            <p:cNvSpPr>
              <a:spLocks noChangeShapeType="1"/>
            </p:cNvSpPr>
            <p:nvPr/>
          </p:nvSpPr>
          <p:spPr bwMode="auto">
            <a:xfrm flipV="1">
              <a:off x="4949189" y="3635665"/>
              <a:ext cx="37955" cy="4242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2" name="Line 3030"/>
            <p:cNvSpPr>
              <a:spLocks noChangeShapeType="1"/>
            </p:cNvSpPr>
            <p:nvPr/>
          </p:nvSpPr>
          <p:spPr bwMode="auto">
            <a:xfrm flipV="1">
              <a:off x="5056354" y="3361054"/>
              <a:ext cx="232191" cy="22102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3" name="Line 3031"/>
            <p:cNvSpPr>
              <a:spLocks noChangeShapeType="1"/>
            </p:cNvSpPr>
            <p:nvPr/>
          </p:nvSpPr>
          <p:spPr bwMode="auto">
            <a:xfrm flipV="1">
              <a:off x="5190310" y="3336496"/>
              <a:ext cx="131724" cy="12056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4" name="Line 3032"/>
            <p:cNvSpPr>
              <a:spLocks noChangeShapeType="1"/>
            </p:cNvSpPr>
            <p:nvPr/>
          </p:nvSpPr>
          <p:spPr bwMode="auto">
            <a:xfrm flipV="1">
              <a:off x="5190310" y="3340961"/>
              <a:ext cx="131724" cy="11609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5" name="Line 3033"/>
            <p:cNvSpPr>
              <a:spLocks noChangeShapeType="1"/>
            </p:cNvSpPr>
            <p:nvPr/>
          </p:nvSpPr>
          <p:spPr bwMode="auto">
            <a:xfrm flipV="1">
              <a:off x="5056354" y="3457056"/>
              <a:ext cx="133956" cy="12502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6" name="Line 3034"/>
            <p:cNvSpPr>
              <a:spLocks noChangeShapeType="1"/>
            </p:cNvSpPr>
            <p:nvPr/>
          </p:nvSpPr>
          <p:spPr bwMode="auto">
            <a:xfrm flipV="1">
              <a:off x="4949189" y="3582082"/>
              <a:ext cx="107165" cy="9600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7" name="Line 3035"/>
            <p:cNvSpPr>
              <a:spLocks noChangeShapeType="1"/>
            </p:cNvSpPr>
            <p:nvPr/>
          </p:nvSpPr>
          <p:spPr bwMode="auto">
            <a:xfrm flipV="1">
              <a:off x="4554017" y="3678084"/>
              <a:ext cx="395172" cy="45322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8" name="Line 3036"/>
            <p:cNvSpPr>
              <a:spLocks noChangeShapeType="1"/>
            </p:cNvSpPr>
            <p:nvPr/>
          </p:nvSpPr>
          <p:spPr bwMode="auto">
            <a:xfrm flipV="1">
              <a:off x="5618971" y="3202539"/>
              <a:ext cx="13396" cy="1339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9" name="Line 3037"/>
            <p:cNvSpPr>
              <a:spLocks noChangeShapeType="1"/>
            </p:cNvSpPr>
            <p:nvPr/>
          </p:nvSpPr>
          <p:spPr bwMode="auto">
            <a:xfrm flipV="1">
              <a:off x="5618971" y="3195841"/>
              <a:ext cx="20094" cy="2009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0" name="Line 3038"/>
            <p:cNvSpPr>
              <a:spLocks noChangeShapeType="1"/>
            </p:cNvSpPr>
            <p:nvPr/>
          </p:nvSpPr>
          <p:spPr bwMode="auto">
            <a:xfrm flipV="1">
              <a:off x="5511806" y="3215935"/>
              <a:ext cx="107165" cy="11163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1" name="Line 3039"/>
            <p:cNvSpPr>
              <a:spLocks noChangeShapeType="1"/>
            </p:cNvSpPr>
            <p:nvPr/>
          </p:nvSpPr>
          <p:spPr bwMode="auto">
            <a:xfrm flipV="1">
              <a:off x="5511806" y="3153422"/>
              <a:ext cx="180842" cy="17414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2" name="Line 3040"/>
            <p:cNvSpPr>
              <a:spLocks noChangeShapeType="1"/>
            </p:cNvSpPr>
            <p:nvPr/>
          </p:nvSpPr>
          <p:spPr bwMode="auto">
            <a:xfrm flipV="1">
              <a:off x="5368919" y="3327565"/>
              <a:ext cx="142887" cy="14735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3" name="Line 3041"/>
            <p:cNvSpPr>
              <a:spLocks noChangeShapeType="1"/>
            </p:cNvSpPr>
            <p:nvPr/>
          </p:nvSpPr>
          <p:spPr bwMode="auto">
            <a:xfrm flipV="1">
              <a:off x="5489480" y="3303006"/>
              <a:ext cx="60281" cy="58048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4" name="Line 3042"/>
            <p:cNvSpPr>
              <a:spLocks noChangeShapeType="1"/>
            </p:cNvSpPr>
            <p:nvPr/>
          </p:nvSpPr>
          <p:spPr bwMode="auto">
            <a:xfrm flipV="1">
              <a:off x="5489480" y="3327565"/>
              <a:ext cx="35722" cy="3349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5" name="Line 3043"/>
            <p:cNvSpPr>
              <a:spLocks noChangeShapeType="1"/>
            </p:cNvSpPr>
            <p:nvPr/>
          </p:nvSpPr>
          <p:spPr bwMode="auto">
            <a:xfrm flipV="1">
              <a:off x="5368919" y="3361054"/>
              <a:ext cx="120561" cy="11386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6" name="Line 3044"/>
            <p:cNvSpPr>
              <a:spLocks noChangeShapeType="1"/>
            </p:cNvSpPr>
            <p:nvPr/>
          </p:nvSpPr>
          <p:spPr bwMode="auto">
            <a:xfrm flipV="1">
              <a:off x="5337662" y="3474917"/>
              <a:ext cx="31256" cy="2902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7" name="Line 3045"/>
            <p:cNvSpPr>
              <a:spLocks noChangeShapeType="1"/>
            </p:cNvSpPr>
            <p:nvPr/>
          </p:nvSpPr>
          <p:spPr bwMode="auto">
            <a:xfrm flipV="1">
              <a:off x="5409106" y="3309704"/>
              <a:ext cx="160748" cy="13842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8" name="Line 3046"/>
            <p:cNvSpPr>
              <a:spLocks noChangeShapeType="1"/>
            </p:cNvSpPr>
            <p:nvPr/>
          </p:nvSpPr>
          <p:spPr bwMode="auto">
            <a:xfrm>
              <a:off x="5650227" y="3249423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9" name="Line 3047"/>
            <p:cNvSpPr>
              <a:spLocks noChangeShapeType="1"/>
            </p:cNvSpPr>
            <p:nvPr/>
          </p:nvSpPr>
          <p:spPr bwMode="auto">
            <a:xfrm>
              <a:off x="5650227" y="3249423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0" name="Line 3048"/>
            <p:cNvSpPr>
              <a:spLocks noChangeShapeType="1"/>
            </p:cNvSpPr>
            <p:nvPr/>
          </p:nvSpPr>
          <p:spPr bwMode="auto">
            <a:xfrm flipV="1">
              <a:off x="5409106" y="3249423"/>
              <a:ext cx="241122" cy="19870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1" name="Line 3049"/>
            <p:cNvSpPr>
              <a:spLocks noChangeShapeType="1"/>
            </p:cNvSpPr>
            <p:nvPr/>
          </p:nvSpPr>
          <p:spPr bwMode="auto">
            <a:xfrm flipV="1">
              <a:off x="5337662" y="3448126"/>
              <a:ext cx="71443" cy="5581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2" name="Line 3050"/>
            <p:cNvSpPr>
              <a:spLocks noChangeShapeType="1"/>
            </p:cNvSpPr>
            <p:nvPr/>
          </p:nvSpPr>
          <p:spPr bwMode="auto">
            <a:xfrm flipV="1">
              <a:off x="5290777" y="3503940"/>
              <a:ext cx="46885" cy="4465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3" name="Line 3051"/>
            <p:cNvSpPr>
              <a:spLocks noChangeShapeType="1"/>
            </p:cNvSpPr>
            <p:nvPr/>
          </p:nvSpPr>
          <p:spPr bwMode="auto">
            <a:xfrm flipV="1">
              <a:off x="5496177" y="3354356"/>
              <a:ext cx="40187" cy="3349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4" name="Line 3052"/>
            <p:cNvSpPr>
              <a:spLocks noChangeShapeType="1"/>
            </p:cNvSpPr>
            <p:nvPr/>
          </p:nvSpPr>
          <p:spPr bwMode="auto">
            <a:xfrm flipV="1">
              <a:off x="5496177" y="3327565"/>
              <a:ext cx="80374" cy="6028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5" name="Line 3053"/>
            <p:cNvSpPr>
              <a:spLocks noChangeShapeType="1"/>
            </p:cNvSpPr>
            <p:nvPr/>
          </p:nvSpPr>
          <p:spPr bwMode="auto">
            <a:xfrm flipV="1">
              <a:off x="5290777" y="3387845"/>
              <a:ext cx="205400" cy="160748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6" name="Line 3054"/>
            <p:cNvSpPr>
              <a:spLocks noChangeShapeType="1"/>
            </p:cNvSpPr>
            <p:nvPr/>
          </p:nvSpPr>
          <p:spPr bwMode="auto">
            <a:xfrm flipV="1">
              <a:off x="5234962" y="3548593"/>
              <a:ext cx="55816" cy="4911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7" name="Line 3055"/>
            <p:cNvSpPr>
              <a:spLocks noChangeShapeType="1"/>
            </p:cNvSpPr>
            <p:nvPr/>
          </p:nvSpPr>
          <p:spPr bwMode="auto">
            <a:xfrm flipV="1">
              <a:off x="5511806" y="3367752"/>
              <a:ext cx="44652" cy="3349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8" name="Line 3056"/>
            <p:cNvSpPr>
              <a:spLocks noChangeShapeType="1"/>
            </p:cNvSpPr>
            <p:nvPr/>
          </p:nvSpPr>
          <p:spPr bwMode="auto">
            <a:xfrm flipV="1">
              <a:off x="5545294" y="3347658"/>
              <a:ext cx="40187" cy="2902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9" name="Line 3057"/>
            <p:cNvSpPr>
              <a:spLocks noChangeShapeType="1"/>
            </p:cNvSpPr>
            <p:nvPr/>
          </p:nvSpPr>
          <p:spPr bwMode="auto">
            <a:xfrm flipV="1">
              <a:off x="5545294" y="3340961"/>
              <a:ext cx="53583" cy="3572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0" name="Line 3058"/>
            <p:cNvSpPr>
              <a:spLocks noChangeShapeType="1"/>
            </p:cNvSpPr>
            <p:nvPr/>
          </p:nvSpPr>
          <p:spPr bwMode="auto">
            <a:xfrm flipV="1">
              <a:off x="5511806" y="3376683"/>
              <a:ext cx="33490" cy="2455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1" name="Line 3059"/>
            <p:cNvSpPr>
              <a:spLocks noChangeShapeType="1"/>
            </p:cNvSpPr>
            <p:nvPr/>
          </p:nvSpPr>
          <p:spPr bwMode="auto">
            <a:xfrm flipV="1">
              <a:off x="5234962" y="3401240"/>
              <a:ext cx="276843" cy="19646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2" name="Line 3060"/>
            <p:cNvSpPr>
              <a:spLocks noChangeShapeType="1"/>
            </p:cNvSpPr>
            <p:nvPr/>
          </p:nvSpPr>
          <p:spPr bwMode="auto">
            <a:xfrm flipV="1">
              <a:off x="5103238" y="3597710"/>
              <a:ext cx="131724" cy="11163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3" name="Line 3061"/>
            <p:cNvSpPr>
              <a:spLocks noChangeShapeType="1"/>
            </p:cNvSpPr>
            <p:nvPr/>
          </p:nvSpPr>
          <p:spPr bwMode="auto">
            <a:xfrm flipV="1">
              <a:off x="5536364" y="3349891"/>
              <a:ext cx="96003" cy="66978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4" name="Line 3062"/>
            <p:cNvSpPr>
              <a:spLocks noChangeShapeType="1"/>
            </p:cNvSpPr>
            <p:nvPr/>
          </p:nvSpPr>
          <p:spPr bwMode="auto">
            <a:xfrm flipV="1">
              <a:off x="5536364" y="3347658"/>
              <a:ext cx="107165" cy="6921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5" name="Line 3063"/>
            <p:cNvSpPr>
              <a:spLocks noChangeShapeType="1"/>
            </p:cNvSpPr>
            <p:nvPr/>
          </p:nvSpPr>
          <p:spPr bwMode="auto">
            <a:xfrm flipV="1">
              <a:off x="5103238" y="3416869"/>
              <a:ext cx="433126" cy="29247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6" name="Line 3064"/>
            <p:cNvSpPr>
              <a:spLocks noChangeShapeType="1"/>
            </p:cNvSpPr>
            <p:nvPr/>
          </p:nvSpPr>
          <p:spPr bwMode="auto">
            <a:xfrm flipV="1">
              <a:off x="5007237" y="3709340"/>
              <a:ext cx="96003" cy="8037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7" name="Line 3065"/>
            <p:cNvSpPr>
              <a:spLocks noChangeShapeType="1"/>
            </p:cNvSpPr>
            <p:nvPr/>
          </p:nvSpPr>
          <p:spPr bwMode="auto">
            <a:xfrm flipV="1">
              <a:off x="5210403" y="3434730"/>
              <a:ext cx="341590" cy="22326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8" name="Line 3066"/>
            <p:cNvSpPr>
              <a:spLocks noChangeShapeType="1"/>
            </p:cNvSpPr>
            <p:nvPr/>
          </p:nvSpPr>
          <p:spPr bwMode="auto">
            <a:xfrm flipV="1">
              <a:off x="5210403" y="3416869"/>
              <a:ext cx="379543" cy="24112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9" name="Line 3067"/>
            <p:cNvSpPr>
              <a:spLocks noChangeShapeType="1"/>
            </p:cNvSpPr>
            <p:nvPr/>
          </p:nvSpPr>
          <p:spPr bwMode="auto">
            <a:xfrm flipV="1">
              <a:off x="5007237" y="3657991"/>
              <a:ext cx="203168" cy="13172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0" name="Line 3068"/>
            <p:cNvSpPr>
              <a:spLocks noChangeShapeType="1"/>
            </p:cNvSpPr>
            <p:nvPr/>
          </p:nvSpPr>
          <p:spPr bwMode="auto">
            <a:xfrm flipV="1">
              <a:off x="4685741" y="3789714"/>
              <a:ext cx="321495" cy="25675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1" name="Line 3069"/>
            <p:cNvSpPr>
              <a:spLocks noChangeShapeType="1"/>
            </p:cNvSpPr>
            <p:nvPr/>
          </p:nvSpPr>
          <p:spPr bwMode="auto">
            <a:xfrm flipV="1">
              <a:off x="5543062" y="3528500"/>
              <a:ext cx="46885" cy="3349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2" name="Line 3070"/>
            <p:cNvSpPr>
              <a:spLocks noChangeShapeType="1"/>
            </p:cNvSpPr>
            <p:nvPr/>
          </p:nvSpPr>
          <p:spPr bwMode="auto">
            <a:xfrm flipV="1">
              <a:off x="5543062" y="3434730"/>
              <a:ext cx="187539" cy="12725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3" name="Line 3071"/>
            <p:cNvSpPr>
              <a:spLocks noChangeShapeType="1"/>
            </p:cNvSpPr>
            <p:nvPr/>
          </p:nvSpPr>
          <p:spPr bwMode="auto">
            <a:xfrm flipV="1">
              <a:off x="5451525" y="3561988"/>
              <a:ext cx="91538" cy="6251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4" name="Line 3072"/>
            <p:cNvSpPr>
              <a:spLocks noChangeShapeType="1"/>
            </p:cNvSpPr>
            <p:nvPr/>
          </p:nvSpPr>
          <p:spPr bwMode="auto">
            <a:xfrm flipV="1">
              <a:off x="5451525" y="3537430"/>
              <a:ext cx="133956" cy="8707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5" name="Line 3073"/>
            <p:cNvSpPr>
              <a:spLocks noChangeShapeType="1"/>
            </p:cNvSpPr>
            <p:nvPr/>
          </p:nvSpPr>
          <p:spPr bwMode="auto">
            <a:xfrm flipV="1">
              <a:off x="5438129" y="3624501"/>
              <a:ext cx="13396" cy="1116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6" name="Line 3074"/>
            <p:cNvSpPr>
              <a:spLocks noChangeShapeType="1"/>
            </p:cNvSpPr>
            <p:nvPr/>
          </p:nvSpPr>
          <p:spPr bwMode="auto">
            <a:xfrm flipV="1">
              <a:off x="5478316" y="3544127"/>
              <a:ext cx="107165" cy="66978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7" name="Line 3075"/>
            <p:cNvSpPr>
              <a:spLocks noChangeShapeType="1"/>
            </p:cNvSpPr>
            <p:nvPr/>
          </p:nvSpPr>
          <p:spPr bwMode="auto">
            <a:xfrm flipV="1">
              <a:off x="5478316" y="3550826"/>
              <a:ext cx="98235" cy="6028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8" name="Line 3076"/>
            <p:cNvSpPr>
              <a:spLocks noChangeShapeType="1"/>
            </p:cNvSpPr>
            <p:nvPr/>
          </p:nvSpPr>
          <p:spPr bwMode="auto">
            <a:xfrm flipV="1">
              <a:off x="5438129" y="3611106"/>
              <a:ext cx="40187" cy="2455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9" name="Line 3077"/>
            <p:cNvSpPr>
              <a:spLocks noChangeShapeType="1"/>
            </p:cNvSpPr>
            <p:nvPr/>
          </p:nvSpPr>
          <p:spPr bwMode="auto">
            <a:xfrm flipV="1">
              <a:off x="5364454" y="3635665"/>
              <a:ext cx="73677" cy="4688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0" name="Line 3078"/>
            <p:cNvSpPr>
              <a:spLocks noChangeShapeType="1"/>
            </p:cNvSpPr>
            <p:nvPr/>
          </p:nvSpPr>
          <p:spPr bwMode="auto">
            <a:xfrm flipV="1">
              <a:off x="5469385" y="3564222"/>
              <a:ext cx="102700" cy="6028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1" name="Line 3079"/>
            <p:cNvSpPr>
              <a:spLocks noChangeShapeType="1"/>
            </p:cNvSpPr>
            <p:nvPr/>
          </p:nvSpPr>
          <p:spPr bwMode="auto">
            <a:xfrm flipV="1">
              <a:off x="5469385" y="3561988"/>
              <a:ext cx="113864" cy="6251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2" name="Line 3080"/>
            <p:cNvSpPr>
              <a:spLocks noChangeShapeType="1"/>
            </p:cNvSpPr>
            <p:nvPr/>
          </p:nvSpPr>
          <p:spPr bwMode="auto">
            <a:xfrm flipV="1">
              <a:off x="5364454" y="3624501"/>
              <a:ext cx="104933" cy="58048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3" name="Line 3081"/>
            <p:cNvSpPr>
              <a:spLocks noChangeShapeType="1"/>
            </p:cNvSpPr>
            <p:nvPr/>
          </p:nvSpPr>
          <p:spPr bwMode="auto">
            <a:xfrm flipV="1">
              <a:off x="5288545" y="3682549"/>
              <a:ext cx="75909" cy="4688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4" name="Line 3082"/>
            <p:cNvSpPr>
              <a:spLocks noChangeShapeType="1"/>
            </p:cNvSpPr>
            <p:nvPr/>
          </p:nvSpPr>
          <p:spPr bwMode="auto">
            <a:xfrm flipV="1">
              <a:off x="5288545" y="3561988"/>
              <a:ext cx="310333" cy="16744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5" name="Line 3083"/>
            <p:cNvSpPr>
              <a:spLocks noChangeShapeType="1"/>
            </p:cNvSpPr>
            <p:nvPr/>
          </p:nvSpPr>
          <p:spPr bwMode="auto">
            <a:xfrm flipV="1">
              <a:off x="5136728" y="3729434"/>
              <a:ext cx="151817" cy="8930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6" name="Line 3084"/>
            <p:cNvSpPr>
              <a:spLocks noChangeShapeType="1"/>
            </p:cNvSpPr>
            <p:nvPr/>
          </p:nvSpPr>
          <p:spPr bwMode="auto">
            <a:xfrm flipV="1">
              <a:off x="5136728" y="3624501"/>
              <a:ext cx="372846" cy="194238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7" name="Line 3085"/>
            <p:cNvSpPr>
              <a:spLocks noChangeShapeType="1"/>
            </p:cNvSpPr>
            <p:nvPr/>
          </p:nvSpPr>
          <p:spPr bwMode="auto">
            <a:xfrm flipV="1">
              <a:off x="5101006" y="3818739"/>
              <a:ext cx="35722" cy="2009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8" name="Line 3086"/>
            <p:cNvSpPr>
              <a:spLocks noChangeShapeType="1"/>
            </p:cNvSpPr>
            <p:nvPr/>
          </p:nvSpPr>
          <p:spPr bwMode="auto">
            <a:xfrm flipV="1">
              <a:off x="5643529" y="3568687"/>
              <a:ext cx="15629" cy="893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9" name="Line 3087"/>
            <p:cNvSpPr>
              <a:spLocks noChangeShapeType="1"/>
            </p:cNvSpPr>
            <p:nvPr/>
          </p:nvSpPr>
          <p:spPr bwMode="auto">
            <a:xfrm flipV="1">
              <a:off x="5643529" y="3570919"/>
              <a:ext cx="13396" cy="669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0" name="Line 3088"/>
            <p:cNvSpPr>
              <a:spLocks noChangeShapeType="1"/>
            </p:cNvSpPr>
            <p:nvPr/>
          </p:nvSpPr>
          <p:spPr bwMode="auto">
            <a:xfrm flipV="1">
              <a:off x="5482781" y="3577617"/>
              <a:ext cx="160748" cy="8037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1" name="Line 3089"/>
            <p:cNvSpPr>
              <a:spLocks noChangeShapeType="1"/>
            </p:cNvSpPr>
            <p:nvPr/>
          </p:nvSpPr>
          <p:spPr bwMode="auto">
            <a:xfrm flipV="1">
              <a:off x="5482781" y="3617804"/>
              <a:ext cx="82607" cy="4018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2" name="Line 3091"/>
            <p:cNvSpPr>
              <a:spLocks noChangeShapeType="1"/>
            </p:cNvSpPr>
            <p:nvPr/>
          </p:nvSpPr>
          <p:spPr bwMode="auto">
            <a:xfrm flipV="1">
              <a:off x="5324267" y="3657991"/>
              <a:ext cx="158516" cy="78142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3" name="Line 3092"/>
            <p:cNvSpPr>
              <a:spLocks noChangeShapeType="1"/>
            </p:cNvSpPr>
            <p:nvPr/>
          </p:nvSpPr>
          <p:spPr bwMode="auto">
            <a:xfrm flipV="1">
              <a:off x="5324267" y="3617804"/>
              <a:ext cx="261216" cy="11832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4" name="Line 3093"/>
            <p:cNvSpPr>
              <a:spLocks noChangeShapeType="1"/>
            </p:cNvSpPr>
            <p:nvPr/>
          </p:nvSpPr>
          <p:spPr bwMode="auto">
            <a:xfrm flipV="1">
              <a:off x="5214868" y="3736133"/>
              <a:ext cx="109398" cy="5358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5" name="Line 3094"/>
            <p:cNvSpPr>
              <a:spLocks noChangeShapeType="1"/>
            </p:cNvSpPr>
            <p:nvPr/>
          </p:nvSpPr>
          <p:spPr bwMode="auto">
            <a:xfrm flipV="1">
              <a:off x="5214868" y="3595478"/>
              <a:ext cx="455452" cy="194238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6" name="Line 3095"/>
            <p:cNvSpPr>
              <a:spLocks noChangeShapeType="1"/>
            </p:cNvSpPr>
            <p:nvPr/>
          </p:nvSpPr>
          <p:spPr bwMode="auto">
            <a:xfrm flipV="1">
              <a:off x="5156820" y="3789716"/>
              <a:ext cx="58048" cy="2679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7" name="Line 3096"/>
            <p:cNvSpPr>
              <a:spLocks noChangeShapeType="1"/>
            </p:cNvSpPr>
            <p:nvPr/>
          </p:nvSpPr>
          <p:spPr bwMode="auto">
            <a:xfrm flipV="1">
              <a:off x="5589946" y="3635665"/>
              <a:ext cx="22326" cy="893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8" name="Line 3097"/>
            <p:cNvSpPr>
              <a:spLocks noChangeShapeType="1"/>
            </p:cNvSpPr>
            <p:nvPr/>
          </p:nvSpPr>
          <p:spPr bwMode="auto">
            <a:xfrm flipV="1">
              <a:off x="5589946" y="3637898"/>
              <a:ext cx="20094" cy="669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9" name="Line 3098"/>
            <p:cNvSpPr>
              <a:spLocks noChangeShapeType="1"/>
            </p:cNvSpPr>
            <p:nvPr/>
          </p:nvSpPr>
          <p:spPr bwMode="auto">
            <a:xfrm flipV="1">
              <a:off x="5268451" y="3644595"/>
              <a:ext cx="321495" cy="13172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0" name="Line 3099"/>
            <p:cNvSpPr>
              <a:spLocks noChangeShapeType="1"/>
            </p:cNvSpPr>
            <p:nvPr/>
          </p:nvSpPr>
          <p:spPr bwMode="auto">
            <a:xfrm flipV="1">
              <a:off x="5496177" y="3662456"/>
              <a:ext cx="82607" cy="29025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1" name="Line 3100"/>
            <p:cNvSpPr>
              <a:spLocks noChangeShapeType="1"/>
            </p:cNvSpPr>
            <p:nvPr/>
          </p:nvSpPr>
          <p:spPr bwMode="auto">
            <a:xfrm flipV="1">
              <a:off x="5565388" y="3657991"/>
              <a:ext cx="31256" cy="1116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2" name="Line 3101"/>
            <p:cNvSpPr>
              <a:spLocks noChangeShapeType="1"/>
            </p:cNvSpPr>
            <p:nvPr/>
          </p:nvSpPr>
          <p:spPr bwMode="auto">
            <a:xfrm flipV="1">
              <a:off x="5565388" y="3657991"/>
              <a:ext cx="31256" cy="11164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3" name="Line 3102"/>
            <p:cNvSpPr>
              <a:spLocks noChangeShapeType="1"/>
            </p:cNvSpPr>
            <p:nvPr/>
          </p:nvSpPr>
          <p:spPr bwMode="auto">
            <a:xfrm flipV="1">
              <a:off x="5496177" y="3669155"/>
              <a:ext cx="69212" cy="2232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4" name="Line 3103"/>
            <p:cNvSpPr>
              <a:spLocks noChangeShapeType="1"/>
            </p:cNvSpPr>
            <p:nvPr/>
          </p:nvSpPr>
          <p:spPr bwMode="auto">
            <a:xfrm flipV="1">
              <a:off x="5268451" y="3691481"/>
              <a:ext cx="227726" cy="8483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5" name="Line 3104"/>
            <p:cNvSpPr>
              <a:spLocks noChangeShapeType="1"/>
            </p:cNvSpPr>
            <p:nvPr/>
          </p:nvSpPr>
          <p:spPr bwMode="auto">
            <a:xfrm flipV="1">
              <a:off x="5156820" y="3776320"/>
              <a:ext cx="111630" cy="40187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6" name="Line 3105"/>
            <p:cNvSpPr>
              <a:spLocks noChangeShapeType="1"/>
            </p:cNvSpPr>
            <p:nvPr/>
          </p:nvSpPr>
          <p:spPr bwMode="auto">
            <a:xfrm flipV="1">
              <a:off x="5101006" y="3816507"/>
              <a:ext cx="55816" cy="2232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7" name="Line 3106"/>
            <p:cNvSpPr>
              <a:spLocks noChangeShapeType="1"/>
            </p:cNvSpPr>
            <p:nvPr/>
          </p:nvSpPr>
          <p:spPr bwMode="auto">
            <a:xfrm flipV="1">
              <a:off x="4685741" y="3838833"/>
              <a:ext cx="415265" cy="20763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8" name="Line 3107"/>
            <p:cNvSpPr>
              <a:spLocks noChangeShapeType="1"/>
            </p:cNvSpPr>
            <p:nvPr/>
          </p:nvSpPr>
          <p:spPr bwMode="auto">
            <a:xfrm flipV="1">
              <a:off x="4554017" y="4046465"/>
              <a:ext cx="131724" cy="8483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9" name="Line 3108"/>
            <p:cNvSpPr>
              <a:spLocks noChangeShapeType="1"/>
            </p:cNvSpPr>
            <p:nvPr/>
          </p:nvSpPr>
          <p:spPr bwMode="auto">
            <a:xfrm flipV="1">
              <a:off x="4420060" y="4131304"/>
              <a:ext cx="133956" cy="102700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0" name="Line 3109"/>
            <p:cNvSpPr>
              <a:spLocks noChangeShapeType="1"/>
            </p:cNvSpPr>
            <p:nvPr/>
          </p:nvSpPr>
          <p:spPr bwMode="auto">
            <a:xfrm flipV="1">
              <a:off x="4377641" y="4234004"/>
              <a:ext cx="42420" cy="5358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1" name="Line 3110"/>
            <p:cNvSpPr>
              <a:spLocks noChangeShapeType="1"/>
            </p:cNvSpPr>
            <p:nvPr/>
          </p:nvSpPr>
          <p:spPr bwMode="auto">
            <a:xfrm flipV="1">
              <a:off x="4290569" y="4287586"/>
              <a:ext cx="87072" cy="12725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2" name="Line 3111"/>
            <p:cNvSpPr>
              <a:spLocks noChangeShapeType="1"/>
            </p:cNvSpPr>
            <p:nvPr/>
          </p:nvSpPr>
          <p:spPr bwMode="auto">
            <a:xfrm flipV="1">
              <a:off x="4212429" y="4414845"/>
              <a:ext cx="78142" cy="125026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3" name="Line 3112"/>
            <p:cNvSpPr>
              <a:spLocks noChangeShapeType="1"/>
            </p:cNvSpPr>
            <p:nvPr/>
          </p:nvSpPr>
          <p:spPr bwMode="auto">
            <a:xfrm flipV="1">
              <a:off x="4165543" y="4539871"/>
              <a:ext cx="46885" cy="75909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4" name="Line 3113"/>
            <p:cNvSpPr>
              <a:spLocks noChangeShapeType="1"/>
            </p:cNvSpPr>
            <p:nvPr/>
          </p:nvSpPr>
          <p:spPr bwMode="auto">
            <a:xfrm flipH="1" flipV="1">
              <a:off x="4165543" y="4615780"/>
              <a:ext cx="60281" cy="4018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5" name="Line 3114"/>
            <p:cNvSpPr>
              <a:spLocks noChangeShapeType="1"/>
            </p:cNvSpPr>
            <p:nvPr/>
          </p:nvSpPr>
          <p:spPr bwMode="auto">
            <a:xfrm flipV="1">
              <a:off x="4888908" y="4307680"/>
              <a:ext cx="31256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6" name="Line 3115"/>
            <p:cNvSpPr>
              <a:spLocks noChangeShapeType="1"/>
            </p:cNvSpPr>
            <p:nvPr/>
          </p:nvSpPr>
          <p:spPr bwMode="auto">
            <a:xfrm flipV="1">
              <a:off x="4940258" y="4292051"/>
              <a:ext cx="13396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7" name="Line 3116"/>
            <p:cNvSpPr>
              <a:spLocks noChangeShapeType="1"/>
            </p:cNvSpPr>
            <p:nvPr/>
          </p:nvSpPr>
          <p:spPr bwMode="auto">
            <a:xfrm>
              <a:off x="4940258" y="4298750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8" name="Line 3117"/>
            <p:cNvSpPr>
              <a:spLocks noChangeShapeType="1"/>
            </p:cNvSpPr>
            <p:nvPr/>
          </p:nvSpPr>
          <p:spPr bwMode="auto">
            <a:xfrm>
              <a:off x="4940258" y="4298750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9" name="Line 3118"/>
            <p:cNvSpPr>
              <a:spLocks noChangeShapeType="1"/>
            </p:cNvSpPr>
            <p:nvPr/>
          </p:nvSpPr>
          <p:spPr bwMode="auto">
            <a:xfrm>
              <a:off x="4940258" y="4298750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0" name="Line 3119"/>
            <p:cNvSpPr>
              <a:spLocks noChangeShapeType="1"/>
            </p:cNvSpPr>
            <p:nvPr/>
          </p:nvSpPr>
          <p:spPr bwMode="auto">
            <a:xfrm>
              <a:off x="4940258" y="4298750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1" name="Line 3120"/>
            <p:cNvSpPr>
              <a:spLocks noChangeShapeType="1"/>
            </p:cNvSpPr>
            <p:nvPr/>
          </p:nvSpPr>
          <p:spPr bwMode="auto">
            <a:xfrm>
              <a:off x="4940258" y="4298750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2" name="Line 3121"/>
            <p:cNvSpPr>
              <a:spLocks noChangeShapeType="1"/>
            </p:cNvSpPr>
            <p:nvPr/>
          </p:nvSpPr>
          <p:spPr bwMode="auto">
            <a:xfrm flipV="1">
              <a:off x="4888908" y="4298750"/>
              <a:ext cx="51351" cy="267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3" name="Line 3122"/>
            <p:cNvSpPr>
              <a:spLocks noChangeShapeType="1"/>
            </p:cNvSpPr>
            <p:nvPr/>
          </p:nvSpPr>
          <p:spPr bwMode="auto">
            <a:xfrm flipV="1">
              <a:off x="4225824" y="4325541"/>
              <a:ext cx="663085" cy="33042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4" name="Line 3123"/>
            <p:cNvSpPr>
              <a:spLocks noChangeShapeType="1"/>
            </p:cNvSpPr>
            <p:nvPr/>
          </p:nvSpPr>
          <p:spPr bwMode="auto">
            <a:xfrm flipH="1" flipV="1">
              <a:off x="4225824" y="4655967"/>
              <a:ext cx="80374" cy="5804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5" name="Line 3124"/>
            <p:cNvSpPr>
              <a:spLocks noChangeShapeType="1"/>
            </p:cNvSpPr>
            <p:nvPr/>
          </p:nvSpPr>
          <p:spPr bwMode="auto">
            <a:xfrm flipV="1">
              <a:off x="5556458" y="4026372"/>
              <a:ext cx="203168" cy="1138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6" name="Line 3125"/>
            <p:cNvSpPr>
              <a:spLocks noChangeShapeType="1"/>
            </p:cNvSpPr>
            <p:nvPr/>
          </p:nvSpPr>
          <p:spPr bwMode="auto">
            <a:xfrm flipV="1">
              <a:off x="5556458" y="4077721"/>
              <a:ext cx="120561" cy="6251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7" name="Line 3126"/>
            <p:cNvSpPr>
              <a:spLocks noChangeShapeType="1"/>
            </p:cNvSpPr>
            <p:nvPr/>
          </p:nvSpPr>
          <p:spPr bwMode="auto">
            <a:xfrm flipV="1">
              <a:off x="5455990" y="4140234"/>
              <a:ext cx="100468" cy="5358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8" name="Line 3127"/>
            <p:cNvSpPr>
              <a:spLocks noChangeShapeType="1"/>
            </p:cNvSpPr>
            <p:nvPr/>
          </p:nvSpPr>
          <p:spPr bwMode="auto">
            <a:xfrm flipV="1">
              <a:off x="5536364" y="4064325"/>
              <a:ext cx="174143" cy="8930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9" name="Line 3128"/>
            <p:cNvSpPr>
              <a:spLocks noChangeShapeType="1"/>
            </p:cNvSpPr>
            <p:nvPr/>
          </p:nvSpPr>
          <p:spPr bwMode="auto">
            <a:xfrm flipV="1">
              <a:off x="5536364" y="4086652"/>
              <a:ext cx="136190" cy="669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0" name="Line 3129"/>
            <p:cNvSpPr>
              <a:spLocks noChangeShapeType="1"/>
            </p:cNvSpPr>
            <p:nvPr/>
          </p:nvSpPr>
          <p:spPr bwMode="auto">
            <a:xfrm flipV="1">
              <a:off x="5455990" y="4153630"/>
              <a:ext cx="80374" cy="401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1" name="Line 3130"/>
            <p:cNvSpPr>
              <a:spLocks noChangeShapeType="1"/>
            </p:cNvSpPr>
            <p:nvPr/>
          </p:nvSpPr>
          <p:spPr bwMode="auto">
            <a:xfrm flipV="1">
              <a:off x="5163519" y="4193817"/>
              <a:ext cx="292472" cy="15405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2" name="Line 3131"/>
            <p:cNvSpPr>
              <a:spLocks noChangeShapeType="1"/>
            </p:cNvSpPr>
            <p:nvPr/>
          </p:nvSpPr>
          <p:spPr bwMode="auto">
            <a:xfrm flipV="1">
              <a:off x="5163519" y="4037534"/>
              <a:ext cx="647456" cy="3103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3" name="Line 3132"/>
            <p:cNvSpPr>
              <a:spLocks noChangeShapeType="1"/>
            </p:cNvSpPr>
            <p:nvPr/>
          </p:nvSpPr>
          <p:spPr bwMode="auto">
            <a:xfrm flipV="1">
              <a:off x="5040725" y="4347867"/>
              <a:ext cx="122794" cy="6474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4" name="Line 3133"/>
            <p:cNvSpPr>
              <a:spLocks noChangeShapeType="1"/>
            </p:cNvSpPr>
            <p:nvPr/>
          </p:nvSpPr>
          <p:spPr bwMode="auto">
            <a:xfrm flipV="1">
              <a:off x="5040725" y="4146933"/>
              <a:ext cx="555920" cy="26568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5" name="Line 3134"/>
            <p:cNvSpPr>
              <a:spLocks noChangeShapeType="1"/>
            </p:cNvSpPr>
            <p:nvPr/>
          </p:nvSpPr>
          <p:spPr bwMode="auto">
            <a:xfrm flipV="1">
              <a:off x="4980445" y="4412612"/>
              <a:ext cx="60281" cy="2902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6" name="Line 3135"/>
            <p:cNvSpPr>
              <a:spLocks noChangeShapeType="1"/>
            </p:cNvSpPr>
            <p:nvPr/>
          </p:nvSpPr>
          <p:spPr bwMode="auto">
            <a:xfrm flipV="1">
              <a:off x="4980445" y="4184886"/>
              <a:ext cx="564850" cy="25675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7" name="Line 3136"/>
            <p:cNvSpPr>
              <a:spLocks noChangeShapeType="1"/>
            </p:cNvSpPr>
            <p:nvPr/>
          </p:nvSpPr>
          <p:spPr bwMode="auto">
            <a:xfrm flipV="1">
              <a:off x="4725928" y="4441637"/>
              <a:ext cx="254517" cy="1272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8" name="Line 3137"/>
            <p:cNvSpPr>
              <a:spLocks noChangeShapeType="1"/>
            </p:cNvSpPr>
            <p:nvPr/>
          </p:nvSpPr>
          <p:spPr bwMode="auto">
            <a:xfrm flipV="1">
              <a:off x="5357755" y="4245167"/>
              <a:ext cx="98235" cy="4242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9" name="Line 3138"/>
            <p:cNvSpPr>
              <a:spLocks noChangeShapeType="1"/>
            </p:cNvSpPr>
            <p:nvPr/>
          </p:nvSpPr>
          <p:spPr bwMode="auto">
            <a:xfrm flipV="1">
              <a:off x="5357755" y="4184886"/>
              <a:ext cx="241122" cy="10270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0" name="Line 3139"/>
            <p:cNvSpPr>
              <a:spLocks noChangeShapeType="1"/>
            </p:cNvSpPr>
            <p:nvPr/>
          </p:nvSpPr>
          <p:spPr bwMode="auto">
            <a:xfrm flipV="1">
              <a:off x="4725928" y="4287586"/>
              <a:ext cx="631828" cy="28130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1" name="Line 3140"/>
            <p:cNvSpPr>
              <a:spLocks noChangeShapeType="1"/>
            </p:cNvSpPr>
            <p:nvPr/>
          </p:nvSpPr>
          <p:spPr bwMode="auto">
            <a:xfrm flipV="1">
              <a:off x="4632159" y="4568895"/>
              <a:ext cx="93769" cy="4688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2" name="Line 3141"/>
            <p:cNvSpPr>
              <a:spLocks noChangeShapeType="1"/>
            </p:cNvSpPr>
            <p:nvPr/>
          </p:nvSpPr>
          <p:spPr bwMode="auto">
            <a:xfrm flipV="1">
              <a:off x="4712532" y="4399216"/>
              <a:ext cx="430894" cy="18307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3" name="Line 3142"/>
            <p:cNvSpPr>
              <a:spLocks noChangeShapeType="1"/>
            </p:cNvSpPr>
            <p:nvPr/>
          </p:nvSpPr>
          <p:spPr bwMode="auto">
            <a:xfrm flipV="1">
              <a:off x="4909002" y="4414845"/>
              <a:ext cx="207633" cy="8707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4" name="Line 3143"/>
            <p:cNvSpPr>
              <a:spLocks noChangeShapeType="1"/>
            </p:cNvSpPr>
            <p:nvPr/>
          </p:nvSpPr>
          <p:spPr bwMode="auto">
            <a:xfrm flipV="1">
              <a:off x="5096541" y="4414845"/>
              <a:ext cx="31256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5" name="Line 3144"/>
            <p:cNvSpPr>
              <a:spLocks noChangeShapeType="1"/>
            </p:cNvSpPr>
            <p:nvPr/>
          </p:nvSpPr>
          <p:spPr bwMode="auto">
            <a:xfrm flipV="1">
              <a:off x="5096541" y="4419311"/>
              <a:ext cx="24559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6" name="Line 3145"/>
            <p:cNvSpPr>
              <a:spLocks noChangeShapeType="1"/>
            </p:cNvSpPr>
            <p:nvPr/>
          </p:nvSpPr>
          <p:spPr bwMode="auto">
            <a:xfrm flipV="1">
              <a:off x="4909002" y="4428241"/>
              <a:ext cx="187539" cy="7367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7" name="Line 3146"/>
            <p:cNvSpPr>
              <a:spLocks noChangeShapeType="1"/>
            </p:cNvSpPr>
            <p:nvPr/>
          </p:nvSpPr>
          <p:spPr bwMode="auto">
            <a:xfrm flipV="1">
              <a:off x="4712532" y="4501916"/>
              <a:ext cx="196469" cy="8037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8" name="Line 3147"/>
            <p:cNvSpPr>
              <a:spLocks noChangeShapeType="1"/>
            </p:cNvSpPr>
            <p:nvPr/>
          </p:nvSpPr>
          <p:spPr bwMode="auto">
            <a:xfrm flipV="1">
              <a:off x="4632159" y="4582290"/>
              <a:ext cx="80374" cy="334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9" name="Line 3148"/>
            <p:cNvSpPr>
              <a:spLocks noChangeShapeType="1"/>
            </p:cNvSpPr>
            <p:nvPr/>
          </p:nvSpPr>
          <p:spPr bwMode="auto">
            <a:xfrm flipV="1">
              <a:off x="4377641" y="4615780"/>
              <a:ext cx="254517" cy="1183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0" name="Line 3149"/>
            <p:cNvSpPr>
              <a:spLocks noChangeShapeType="1"/>
            </p:cNvSpPr>
            <p:nvPr/>
          </p:nvSpPr>
          <p:spPr bwMode="auto">
            <a:xfrm flipV="1">
              <a:off x="5435897" y="4359030"/>
              <a:ext cx="62513" cy="267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1" name="Line 3150"/>
            <p:cNvSpPr>
              <a:spLocks noChangeShapeType="1"/>
            </p:cNvSpPr>
            <p:nvPr/>
          </p:nvSpPr>
          <p:spPr bwMode="auto">
            <a:xfrm flipV="1">
              <a:off x="5435897" y="4207212"/>
              <a:ext cx="421963" cy="17860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2" name="Line 3151"/>
            <p:cNvSpPr>
              <a:spLocks noChangeShapeType="1"/>
            </p:cNvSpPr>
            <p:nvPr/>
          </p:nvSpPr>
          <p:spPr bwMode="auto">
            <a:xfrm flipV="1">
              <a:off x="5404640" y="4385821"/>
              <a:ext cx="31256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3" name="Line 3152"/>
            <p:cNvSpPr>
              <a:spLocks noChangeShapeType="1"/>
            </p:cNvSpPr>
            <p:nvPr/>
          </p:nvSpPr>
          <p:spPr bwMode="auto">
            <a:xfrm flipV="1">
              <a:off x="5404640" y="4341169"/>
              <a:ext cx="138422" cy="5804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4" name="Line 3153"/>
            <p:cNvSpPr>
              <a:spLocks noChangeShapeType="1"/>
            </p:cNvSpPr>
            <p:nvPr/>
          </p:nvSpPr>
          <p:spPr bwMode="auto">
            <a:xfrm flipV="1">
              <a:off x="5337662" y="4399216"/>
              <a:ext cx="66978" cy="2902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5" name="Line 3154"/>
            <p:cNvSpPr>
              <a:spLocks noChangeShapeType="1"/>
            </p:cNvSpPr>
            <p:nvPr/>
          </p:nvSpPr>
          <p:spPr bwMode="auto">
            <a:xfrm flipV="1">
              <a:off x="5337662" y="4365728"/>
              <a:ext cx="160748" cy="6251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6" name="Line 3155"/>
            <p:cNvSpPr>
              <a:spLocks noChangeShapeType="1"/>
            </p:cNvSpPr>
            <p:nvPr/>
          </p:nvSpPr>
          <p:spPr bwMode="auto">
            <a:xfrm flipV="1">
              <a:off x="5237194" y="4428241"/>
              <a:ext cx="100468" cy="4465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7" name="Line 3156"/>
            <p:cNvSpPr>
              <a:spLocks noChangeShapeType="1"/>
            </p:cNvSpPr>
            <p:nvPr/>
          </p:nvSpPr>
          <p:spPr bwMode="auto">
            <a:xfrm flipV="1">
              <a:off x="5395710" y="4294285"/>
              <a:ext cx="303635" cy="1183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8" name="Line 3157"/>
            <p:cNvSpPr>
              <a:spLocks noChangeShapeType="1"/>
            </p:cNvSpPr>
            <p:nvPr/>
          </p:nvSpPr>
          <p:spPr bwMode="auto">
            <a:xfrm flipV="1">
              <a:off x="5395710" y="4338937"/>
              <a:ext cx="200935" cy="7367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9" name="Line 3158"/>
            <p:cNvSpPr>
              <a:spLocks noChangeShapeType="1"/>
            </p:cNvSpPr>
            <p:nvPr/>
          </p:nvSpPr>
          <p:spPr bwMode="auto">
            <a:xfrm flipV="1">
              <a:off x="5237194" y="4412612"/>
              <a:ext cx="158516" cy="6028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0" name="Line 3159"/>
            <p:cNvSpPr>
              <a:spLocks noChangeShapeType="1"/>
            </p:cNvSpPr>
            <p:nvPr/>
          </p:nvSpPr>
          <p:spPr bwMode="auto">
            <a:xfrm flipV="1">
              <a:off x="5194775" y="4472893"/>
              <a:ext cx="42420" cy="156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1" name="Line 3160"/>
            <p:cNvSpPr>
              <a:spLocks noChangeShapeType="1"/>
            </p:cNvSpPr>
            <p:nvPr/>
          </p:nvSpPr>
          <p:spPr bwMode="auto">
            <a:xfrm flipV="1">
              <a:off x="5404640" y="4388054"/>
              <a:ext cx="64746" cy="245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2" name="Line 3161"/>
            <p:cNvSpPr>
              <a:spLocks noChangeShapeType="1"/>
            </p:cNvSpPr>
            <p:nvPr/>
          </p:nvSpPr>
          <p:spPr bwMode="auto">
            <a:xfrm flipV="1">
              <a:off x="5404640" y="4394751"/>
              <a:ext cx="53583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3" name="Line 3162"/>
            <p:cNvSpPr>
              <a:spLocks noChangeShapeType="1"/>
            </p:cNvSpPr>
            <p:nvPr/>
          </p:nvSpPr>
          <p:spPr bwMode="auto">
            <a:xfrm flipV="1">
              <a:off x="5194775" y="4412612"/>
              <a:ext cx="209865" cy="7590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4" name="Line 3163"/>
            <p:cNvSpPr>
              <a:spLocks noChangeShapeType="1"/>
            </p:cNvSpPr>
            <p:nvPr/>
          </p:nvSpPr>
          <p:spPr bwMode="auto">
            <a:xfrm flipV="1">
              <a:off x="5150123" y="4488521"/>
              <a:ext cx="44652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5" name="Line 3164"/>
            <p:cNvSpPr>
              <a:spLocks noChangeShapeType="1"/>
            </p:cNvSpPr>
            <p:nvPr/>
          </p:nvSpPr>
          <p:spPr bwMode="auto">
            <a:xfrm flipV="1">
              <a:off x="5255055" y="4381356"/>
              <a:ext cx="267913" cy="9153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6" name="Line 3165"/>
            <p:cNvSpPr>
              <a:spLocks noChangeShapeType="1"/>
            </p:cNvSpPr>
            <p:nvPr/>
          </p:nvSpPr>
          <p:spPr bwMode="auto">
            <a:xfrm flipV="1">
              <a:off x="5482781" y="4359030"/>
              <a:ext cx="122794" cy="401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7" name="Line 3166"/>
            <p:cNvSpPr>
              <a:spLocks noChangeShapeType="1"/>
            </p:cNvSpPr>
            <p:nvPr/>
          </p:nvSpPr>
          <p:spPr bwMode="auto">
            <a:xfrm flipV="1">
              <a:off x="5482781" y="4367960"/>
              <a:ext cx="89304" cy="3125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8" name="Line 3167"/>
            <p:cNvSpPr>
              <a:spLocks noChangeShapeType="1"/>
            </p:cNvSpPr>
            <p:nvPr/>
          </p:nvSpPr>
          <p:spPr bwMode="auto">
            <a:xfrm flipV="1">
              <a:off x="5255055" y="4399216"/>
              <a:ext cx="227726" cy="7367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9" name="Line 3168"/>
            <p:cNvSpPr>
              <a:spLocks noChangeShapeType="1"/>
            </p:cNvSpPr>
            <p:nvPr/>
          </p:nvSpPr>
          <p:spPr bwMode="auto">
            <a:xfrm flipV="1">
              <a:off x="5150123" y="4472893"/>
              <a:ext cx="104933" cy="334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0" name="Line 3169"/>
            <p:cNvSpPr>
              <a:spLocks noChangeShapeType="1"/>
            </p:cNvSpPr>
            <p:nvPr/>
          </p:nvSpPr>
          <p:spPr bwMode="auto">
            <a:xfrm flipV="1">
              <a:off x="4768347" y="4506382"/>
              <a:ext cx="381776" cy="1428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1" name="Line 3170"/>
            <p:cNvSpPr>
              <a:spLocks noChangeShapeType="1"/>
            </p:cNvSpPr>
            <p:nvPr/>
          </p:nvSpPr>
          <p:spPr bwMode="auto">
            <a:xfrm flipV="1">
              <a:off x="4768347" y="4448334"/>
              <a:ext cx="636294" cy="20093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2" name="Line 3171"/>
            <p:cNvSpPr>
              <a:spLocks noChangeShapeType="1"/>
            </p:cNvSpPr>
            <p:nvPr/>
          </p:nvSpPr>
          <p:spPr bwMode="auto">
            <a:xfrm flipV="1">
              <a:off x="4674577" y="4649268"/>
              <a:ext cx="93769" cy="334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3" name="Line 3172"/>
            <p:cNvSpPr>
              <a:spLocks noChangeShapeType="1"/>
            </p:cNvSpPr>
            <p:nvPr/>
          </p:nvSpPr>
          <p:spPr bwMode="auto">
            <a:xfrm flipV="1">
              <a:off x="5324267" y="4455032"/>
              <a:ext cx="100468" cy="3125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4" name="Line 3173"/>
            <p:cNvSpPr>
              <a:spLocks noChangeShapeType="1"/>
            </p:cNvSpPr>
            <p:nvPr/>
          </p:nvSpPr>
          <p:spPr bwMode="auto">
            <a:xfrm flipV="1">
              <a:off x="5324267" y="4461729"/>
              <a:ext cx="80374" cy="245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5" name="Line 3174"/>
            <p:cNvSpPr>
              <a:spLocks noChangeShapeType="1"/>
            </p:cNvSpPr>
            <p:nvPr/>
          </p:nvSpPr>
          <p:spPr bwMode="auto">
            <a:xfrm flipV="1">
              <a:off x="4674577" y="4486289"/>
              <a:ext cx="649689" cy="19646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6" name="Line 3175"/>
            <p:cNvSpPr>
              <a:spLocks noChangeShapeType="1"/>
            </p:cNvSpPr>
            <p:nvPr/>
          </p:nvSpPr>
          <p:spPr bwMode="auto">
            <a:xfrm flipV="1">
              <a:off x="4500434" y="4682758"/>
              <a:ext cx="174143" cy="6028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7" name="Line 3176"/>
            <p:cNvSpPr>
              <a:spLocks noChangeShapeType="1"/>
            </p:cNvSpPr>
            <p:nvPr/>
          </p:nvSpPr>
          <p:spPr bwMode="auto">
            <a:xfrm flipV="1">
              <a:off x="4645554" y="4566663"/>
              <a:ext cx="471081" cy="1361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8" name="Line 3177"/>
            <p:cNvSpPr>
              <a:spLocks noChangeShapeType="1"/>
            </p:cNvSpPr>
            <p:nvPr/>
          </p:nvSpPr>
          <p:spPr bwMode="auto">
            <a:xfrm flipV="1">
              <a:off x="5016167" y="4539871"/>
              <a:ext cx="225494" cy="6251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9" name="Line 3178"/>
            <p:cNvSpPr>
              <a:spLocks noChangeShapeType="1"/>
            </p:cNvSpPr>
            <p:nvPr/>
          </p:nvSpPr>
          <p:spPr bwMode="auto">
            <a:xfrm>
              <a:off x="5248358" y="4542103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0" name="Line 3179"/>
            <p:cNvSpPr>
              <a:spLocks noChangeShapeType="1"/>
            </p:cNvSpPr>
            <p:nvPr/>
          </p:nvSpPr>
          <p:spPr bwMode="auto">
            <a:xfrm>
              <a:off x="5248358" y="4542103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1" name="Line 3180"/>
            <p:cNvSpPr>
              <a:spLocks noChangeShapeType="1"/>
            </p:cNvSpPr>
            <p:nvPr/>
          </p:nvSpPr>
          <p:spPr bwMode="auto">
            <a:xfrm flipV="1">
              <a:off x="5016167" y="4542103"/>
              <a:ext cx="232191" cy="6028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2" name="Line 3181"/>
            <p:cNvSpPr>
              <a:spLocks noChangeShapeType="1"/>
            </p:cNvSpPr>
            <p:nvPr/>
          </p:nvSpPr>
          <p:spPr bwMode="auto">
            <a:xfrm flipV="1">
              <a:off x="4645554" y="4602384"/>
              <a:ext cx="370613" cy="10046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3" name="Line 3182"/>
            <p:cNvSpPr>
              <a:spLocks noChangeShapeType="1"/>
            </p:cNvSpPr>
            <p:nvPr/>
          </p:nvSpPr>
          <p:spPr bwMode="auto">
            <a:xfrm flipV="1">
              <a:off x="4500434" y="4702851"/>
              <a:ext cx="145120" cy="401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4" name="Line 3183"/>
            <p:cNvSpPr>
              <a:spLocks noChangeShapeType="1"/>
            </p:cNvSpPr>
            <p:nvPr/>
          </p:nvSpPr>
          <p:spPr bwMode="auto">
            <a:xfrm flipV="1">
              <a:off x="4451317" y="4743038"/>
              <a:ext cx="49117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5" name="Line 3184"/>
            <p:cNvSpPr>
              <a:spLocks noChangeShapeType="1"/>
            </p:cNvSpPr>
            <p:nvPr/>
          </p:nvSpPr>
          <p:spPr bwMode="auto">
            <a:xfrm flipV="1">
              <a:off x="5509572" y="4600151"/>
              <a:ext cx="22326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6" name="Line 3185"/>
            <p:cNvSpPr>
              <a:spLocks noChangeShapeType="1"/>
            </p:cNvSpPr>
            <p:nvPr/>
          </p:nvSpPr>
          <p:spPr bwMode="auto">
            <a:xfrm flipV="1">
              <a:off x="5509572" y="4602384"/>
              <a:ext cx="13396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7" name="Line 3186"/>
            <p:cNvSpPr>
              <a:spLocks noChangeShapeType="1"/>
            </p:cNvSpPr>
            <p:nvPr/>
          </p:nvSpPr>
          <p:spPr bwMode="auto">
            <a:xfrm flipV="1">
              <a:off x="5491711" y="4606850"/>
              <a:ext cx="17861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8" name="Line 3187"/>
            <p:cNvSpPr>
              <a:spLocks noChangeShapeType="1"/>
            </p:cNvSpPr>
            <p:nvPr/>
          </p:nvSpPr>
          <p:spPr bwMode="auto">
            <a:xfrm flipV="1">
              <a:off x="5491711" y="4609082"/>
              <a:ext cx="11164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9" name="Line 3188"/>
            <p:cNvSpPr>
              <a:spLocks noChangeShapeType="1"/>
            </p:cNvSpPr>
            <p:nvPr/>
          </p:nvSpPr>
          <p:spPr bwMode="auto">
            <a:xfrm flipV="1">
              <a:off x="5469385" y="4613547"/>
              <a:ext cx="22326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0" name="Line 3189"/>
            <p:cNvSpPr>
              <a:spLocks noChangeShapeType="1"/>
            </p:cNvSpPr>
            <p:nvPr/>
          </p:nvSpPr>
          <p:spPr bwMode="auto">
            <a:xfrm flipV="1">
              <a:off x="5469385" y="4613547"/>
              <a:ext cx="22326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1" name="Line 3190"/>
            <p:cNvSpPr>
              <a:spLocks noChangeShapeType="1"/>
            </p:cNvSpPr>
            <p:nvPr/>
          </p:nvSpPr>
          <p:spPr bwMode="auto">
            <a:xfrm flipV="1">
              <a:off x="5455990" y="4620245"/>
              <a:ext cx="13396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2" name="Line 3191"/>
            <p:cNvSpPr>
              <a:spLocks noChangeShapeType="1"/>
            </p:cNvSpPr>
            <p:nvPr/>
          </p:nvSpPr>
          <p:spPr bwMode="auto">
            <a:xfrm flipV="1">
              <a:off x="5455990" y="4593454"/>
              <a:ext cx="113864" cy="2902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3" name="Line 3192"/>
            <p:cNvSpPr>
              <a:spLocks noChangeShapeType="1"/>
            </p:cNvSpPr>
            <p:nvPr/>
          </p:nvSpPr>
          <p:spPr bwMode="auto">
            <a:xfrm flipV="1">
              <a:off x="5424733" y="4622477"/>
              <a:ext cx="31256" cy="111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4" name="Line 3193"/>
            <p:cNvSpPr>
              <a:spLocks noChangeShapeType="1"/>
            </p:cNvSpPr>
            <p:nvPr/>
          </p:nvSpPr>
          <p:spPr bwMode="auto">
            <a:xfrm flipV="1">
              <a:off x="5424733" y="4613547"/>
              <a:ext cx="80374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5" name="Line 3194"/>
            <p:cNvSpPr>
              <a:spLocks noChangeShapeType="1"/>
            </p:cNvSpPr>
            <p:nvPr/>
          </p:nvSpPr>
          <p:spPr bwMode="auto">
            <a:xfrm flipV="1">
              <a:off x="5368919" y="4633641"/>
              <a:ext cx="55816" cy="156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6" name="Line 3195"/>
            <p:cNvSpPr>
              <a:spLocks noChangeShapeType="1"/>
            </p:cNvSpPr>
            <p:nvPr/>
          </p:nvSpPr>
          <p:spPr bwMode="auto">
            <a:xfrm flipV="1">
              <a:off x="5435897" y="4622477"/>
              <a:ext cx="35722" cy="111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7" name="Line 3196"/>
            <p:cNvSpPr>
              <a:spLocks noChangeShapeType="1"/>
            </p:cNvSpPr>
            <p:nvPr/>
          </p:nvSpPr>
          <p:spPr bwMode="auto">
            <a:xfrm flipV="1">
              <a:off x="5435897" y="4622477"/>
              <a:ext cx="42420" cy="111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8" name="Line 3197"/>
            <p:cNvSpPr>
              <a:spLocks noChangeShapeType="1"/>
            </p:cNvSpPr>
            <p:nvPr/>
          </p:nvSpPr>
          <p:spPr bwMode="auto">
            <a:xfrm flipV="1">
              <a:off x="5368919" y="4633641"/>
              <a:ext cx="66978" cy="156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9" name="Line 3198"/>
            <p:cNvSpPr>
              <a:spLocks noChangeShapeType="1"/>
            </p:cNvSpPr>
            <p:nvPr/>
          </p:nvSpPr>
          <p:spPr bwMode="auto">
            <a:xfrm flipV="1">
              <a:off x="5310871" y="4649268"/>
              <a:ext cx="58048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0" name="Line 3199"/>
            <p:cNvSpPr>
              <a:spLocks noChangeShapeType="1"/>
            </p:cNvSpPr>
            <p:nvPr/>
          </p:nvSpPr>
          <p:spPr bwMode="auto">
            <a:xfrm flipV="1">
              <a:off x="5310871" y="4629176"/>
              <a:ext cx="165213" cy="3795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1" name="Line 3200"/>
            <p:cNvSpPr>
              <a:spLocks noChangeShapeType="1"/>
            </p:cNvSpPr>
            <p:nvPr/>
          </p:nvSpPr>
          <p:spPr bwMode="auto">
            <a:xfrm flipV="1">
              <a:off x="5257288" y="4667129"/>
              <a:ext cx="53583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2" name="Line 3201"/>
            <p:cNvSpPr>
              <a:spLocks noChangeShapeType="1"/>
            </p:cNvSpPr>
            <p:nvPr/>
          </p:nvSpPr>
          <p:spPr bwMode="auto">
            <a:xfrm flipV="1">
              <a:off x="5411338" y="4640338"/>
              <a:ext cx="53583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3" name="Line 3202"/>
            <p:cNvSpPr>
              <a:spLocks noChangeShapeType="1"/>
            </p:cNvSpPr>
            <p:nvPr/>
          </p:nvSpPr>
          <p:spPr bwMode="auto">
            <a:xfrm flipV="1">
              <a:off x="5438129" y="4640338"/>
              <a:ext cx="31256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4" name="Line 3203"/>
            <p:cNvSpPr>
              <a:spLocks noChangeShapeType="1"/>
            </p:cNvSpPr>
            <p:nvPr/>
          </p:nvSpPr>
          <p:spPr bwMode="auto">
            <a:xfrm flipV="1">
              <a:off x="5438129" y="4640338"/>
              <a:ext cx="46885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5" name="Line 3204"/>
            <p:cNvSpPr>
              <a:spLocks noChangeShapeType="1"/>
            </p:cNvSpPr>
            <p:nvPr/>
          </p:nvSpPr>
          <p:spPr bwMode="auto">
            <a:xfrm flipV="1">
              <a:off x="5411338" y="4647037"/>
              <a:ext cx="26791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6" name="Line 3205"/>
            <p:cNvSpPr>
              <a:spLocks noChangeShapeType="1"/>
            </p:cNvSpPr>
            <p:nvPr/>
          </p:nvSpPr>
          <p:spPr bwMode="auto">
            <a:xfrm flipV="1">
              <a:off x="5257288" y="4649268"/>
              <a:ext cx="154051" cy="3125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7" name="Line 3206"/>
            <p:cNvSpPr>
              <a:spLocks noChangeShapeType="1"/>
            </p:cNvSpPr>
            <p:nvPr/>
          </p:nvSpPr>
          <p:spPr bwMode="auto">
            <a:xfrm flipV="1">
              <a:off x="5228264" y="4680525"/>
              <a:ext cx="29025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8" name="Line 3207"/>
            <p:cNvSpPr>
              <a:spLocks noChangeShapeType="1"/>
            </p:cNvSpPr>
            <p:nvPr/>
          </p:nvSpPr>
          <p:spPr bwMode="auto">
            <a:xfrm flipV="1">
              <a:off x="5362220" y="4667129"/>
              <a:ext cx="22326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9" name="Line 3208"/>
            <p:cNvSpPr>
              <a:spLocks noChangeShapeType="1"/>
            </p:cNvSpPr>
            <p:nvPr/>
          </p:nvSpPr>
          <p:spPr bwMode="auto">
            <a:xfrm flipV="1">
              <a:off x="5377849" y="4662664"/>
              <a:ext cx="17861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0" name="Line 3209"/>
            <p:cNvSpPr>
              <a:spLocks noChangeShapeType="1"/>
            </p:cNvSpPr>
            <p:nvPr/>
          </p:nvSpPr>
          <p:spPr bwMode="auto">
            <a:xfrm flipV="1">
              <a:off x="5382314" y="4662664"/>
              <a:ext cx="20094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1" name="Line 3210"/>
            <p:cNvSpPr>
              <a:spLocks noChangeShapeType="1"/>
            </p:cNvSpPr>
            <p:nvPr/>
          </p:nvSpPr>
          <p:spPr bwMode="auto">
            <a:xfrm flipV="1">
              <a:off x="5391245" y="4662664"/>
              <a:ext cx="24559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2" name="Line 3211"/>
            <p:cNvSpPr>
              <a:spLocks noChangeShapeType="1"/>
            </p:cNvSpPr>
            <p:nvPr/>
          </p:nvSpPr>
          <p:spPr bwMode="auto">
            <a:xfrm flipV="1">
              <a:off x="5391245" y="4662664"/>
              <a:ext cx="24559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3" name="Line 3212"/>
            <p:cNvSpPr>
              <a:spLocks noChangeShapeType="1"/>
            </p:cNvSpPr>
            <p:nvPr/>
          </p:nvSpPr>
          <p:spPr bwMode="auto">
            <a:xfrm>
              <a:off x="5382314" y="4667129"/>
              <a:ext cx="8930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4" name="Line 3213"/>
            <p:cNvSpPr>
              <a:spLocks noChangeShapeType="1"/>
            </p:cNvSpPr>
            <p:nvPr/>
          </p:nvSpPr>
          <p:spPr bwMode="auto">
            <a:xfrm>
              <a:off x="5377849" y="4667129"/>
              <a:ext cx="4465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5" name="Line 3214"/>
            <p:cNvSpPr>
              <a:spLocks noChangeShapeType="1"/>
            </p:cNvSpPr>
            <p:nvPr/>
          </p:nvSpPr>
          <p:spPr bwMode="auto">
            <a:xfrm flipV="1">
              <a:off x="5362220" y="4667129"/>
              <a:ext cx="15629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6" name="Line 3215"/>
            <p:cNvSpPr>
              <a:spLocks noChangeShapeType="1"/>
            </p:cNvSpPr>
            <p:nvPr/>
          </p:nvSpPr>
          <p:spPr bwMode="auto">
            <a:xfrm flipV="1">
              <a:off x="5228264" y="4669363"/>
              <a:ext cx="133956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7" name="Line 3216"/>
            <p:cNvSpPr>
              <a:spLocks noChangeShapeType="1"/>
            </p:cNvSpPr>
            <p:nvPr/>
          </p:nvSpPr>
          <p:spPr bwMode="auto">
            <a:xfrm flipV="1">
              <a:off x="5042958" y="4687223"/>
              <a:ext cx="185307" cy="401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8" name="Line 3217"/>
            <p:cNvSpPr>
              <a:spLocks noChangeShapeType="1"/>
            </p:cNvSpPr>
            <p:nvPr/>
          </p:nvSpPr>
          <p:spPr bwMode="auto">
            <a:xfrm flipV="1">
              <a:off x="5429198" y="4696154"/>
              <a:ext cx="40187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9" name="Line 3218"/>
            <p:cNvSpPr>
              <a:spLocks noChangeShapeType="1"/>
            </p:cNvSpPr>
            <p:nvPr/>
          </p:nvSpPr>
          <p:spPr bwMode="auto">
            <a:xfrm flipV="1">
              <a:off x="5429198" y="4696154"/>
              <a:ext cx="20094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0" name="Line 3219"/>
            <p:cNvSpPr>
              <a:spLocks noChangeShapeType="1"/>
            </p:cNvSpPr>
            <p:nvPr/>
          </p:nvSpPr>
          <p:spPr bwMode="auto">
            <a:xfrm flipV="1">
              <a:off x="5330964" y="4700619"/>
              <a:ext cx="98235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1" name="Line 3220"/>
            <p:cNvSpPr>
              <a:spLocks noChangeShapeType="1"/>
            </p:cNvSpPr>
            <p:nvPr/>
          </p:nvSpPr>
          <p:spPr bwMode="auto">
            <a:xfrm flipV="1">
              <a:off x="5330964" y="4700619"/>
              <a:ext cx="125026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2" name="Line 3221"/>
            <p:cNvSpPr>
              <a:spLocks noChangeShapeType="1"/>
            </p:cNvSpPr>
            <p:nvPr/>
          </p:nvSpPr>
          <p:spPr bwMode="auto">
            <a:xfrm flipV="1">
              <a:off x="5257288" y="4709550"/>
              <a:ext cx="73677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3" name="Line 3222"/>
            <p:cNvSpPr>
              <a:spLocks noChangeShapeType="1"/>
            </p:cNvSpPr>
            <p:nvPr/>
          </p:nvSpPr>
          <p:spPr bwMode="auto">
            <a:xfrm flipV="1">
              <a:off x="5451525" y="4702851"/>
              <a:ext cx="44652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4" name="Line 3223"/>
            <p:cNvSpPr>
              <a:spLocks noChangeShapeType="1"/>
            </p:cNvSpPr>
            <p:nvPr/>
          </p:nvSpPr>
          <p:spPr bwMode="auto">
            <a:xfrm flipV="1">
              <a:off x="5451525" y="4702851"/>
              <a:ext cx="37955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5" name="Line 3224"/>
            <p:cNvSpPr>
              <a:spLocks noChangeShapeType="1"/>
            </p:cNvSpPr>
            <p:nvPr/>
          </p:nvSpPr>
          <p:spPr bwMode="auto">
            <a:xfrm flipV="1">
              <a:off x="5257288" y="4707316"/>
              <a:ext cx="194237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6" name="Line 3225"/>
            <p:cNvSpPr>
              <a:spLocks noChangeShapeType="1"/>
            </p:cNvSpPr>
            <p:nvPr/>
          </p:nvSpPr>
          <p:spPr bwMode="auto">
            <a:xfrm>
              <a:off x="5241660" y="4716247"/>
              <a:ext cx="15629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7" name="Line 3226"/>
            <p:cNvSpPr>
              <a:spLocks noChangeShapeType="1"/>
            </p:cNvSpPr>
            <p:nvPr/>
          </p:nvSpPr>
          <p:spPr bwMode="auto">
            <a:xfrm flipV="1">
              <a:off x="5255055" y="4707316"/>
              <a:ext cx="241122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8" name="Line 3227"/>
            <p:cNvSpPr>
              <a:spLocks noChangeShapeType="1"/>
            </p:cNvSpPr>
            <p:nvPr/>
          </p:nvSpPr>
          <p:spPr bwMode="auto">
            <a:xfrm>
              <a:off x="5444827" y="4714015"/>
              <a:ext cx="24559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9" name="Line 3228"/>
            <p:cNvSpPr>
              <a:spLocks noChangeShapeType="1"/>
            </p:cNvSpPr>
            <p:nvPr/>
          </p:nvSpPr>
          <p:spPr bwMode="auto">
            <a:xfrm>
              <a:off x="5444827" y="4714015"/>
              <a:ext cx="17861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0" name="Line 3229"/>
            <p:cNvSpPr>
              <a:spLocks noChangeShapeType="1"/>
            </p:cNvSpPr>
            <p:nvPr/>
          </p:nvSpPr>
          <p:spPr bwMode="auto">
            <a:xfrm flipV="1">
              <a:off x="5317568" y="4714015"/>
              <a:ext cx="127259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1" name="Line 3230"/>
            <p:cNvSpPr>
              <a:spLocks noChangeShapeType="1"/>
            </p:cNvSpPr>
            <p:nvPr/>
          </p:nvSpPr>
          <p:spPr bwMode="auto">
            <a:xfrm>
              <a:off x="5435897" y="4716247"/>
              <a:ext cx="13396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2" name="Line 3231"/>
            <p:cNvSpPr>
              <a:spLocks noChangeShapeType="1"/>
            </p:cNvSpPr>
            <p:nvPr/>
          </p:nvSpPr>
          <p:spPr bwMode="auto">
            <a:xfrm>
              <a:off x="5435897" y="4716247"/>
              <a:ext cx="66978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3" name="Line 3232"/>
            <p:cNvSpPr>
              <a:spLocks noChangeShapeType="1"/>
            </p:cNvSpPr>
            <p:nvPr/>
          </p:nvSpPr>
          <p:spPr bwMode="auto">
            <a:xfrm>
              <a:off x="5317568" y="4716247"/>
              <a:ext cx="118329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4" name="Line 3233"/>
            <p:cNvSpPr>
              <a:spLocks noChangeShapeType="1"/>
            </p:cNvSpPr>
            <p:nvPr/>
          </p:nvSpPr>
          <p:spPr bwMode="auto">
            <a:xfrm>
              <a:off x="5255055" y="4716247"/>
              <a:ext cx="62513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5" name="Line 3234"/>
            <p:cNvSpPr>
              <a:spLocks noChangeShapeType="1"/>
            </p:cNvSpPr>
            <p:nvPr/>
          </p:nvSpPr>
          <p:spPr bwMode="auto">
            <a:xfrm>
              <a:off x="5241660" y="4716247"/>
              <a:ext cx="13396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6" name="Line 3235"/>
            <p:cNvSpPr>
              <a:spLocks noChangeShapeType="1"/>
            </p:cNvSpPr>
            <p:nvPr/>
          </p:nvSpPr>
          <p:spPr bwMode="auto">
            <a:xfrm flipV="1">
              <a:off x="5042958" y="4716247"/>
              <a:ext cx="198703" cy="111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7" name="Line 3236"/>
            <p:cNvSpPr>
              <a:spLocks noChangeShapeType="1"/>
            </p:cNvSpPr>
            <p:nvPr/>
          </p:nvSpPr>
          <p:spPr bwMode="auto">
            <a:xfrm flipV="1">
              <a:off x="4960351" y="4727410"/>
              <a:ext cx="82607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8" name="Line 3237"/>
            <p:cNvSpPr>
              <a:spLocks noChangeShapeType="1"/>
            </p:cNvSpPr>
            <p:nvPr/>
          </p:nvSpPr>
          <p:spPr bwMode="auto">
            <a:xfrm>
              <a:off x="4960351" y="4740806"/>
              <a:ext cx="290239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9" name="Line 3238"/>
            <p:cNvSpPr>
              <a:spLocks noChangeShapeType="1"/>
            </p:cNvSpPr>
            <p:nvPr/>
          </p:nvSpPr>
          <p:spPr bwMode="auto">
            <a:xfrm flipV="1">
              <a:off x="4812999" y="4740806"/>
              <a:ext cx="147352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0" name="Line 3239"/>
            <p:cNvSpPr>
              <a:spLocks noChangeShapeType="1"/>
            </p:cNvSpPr>
            <p:nvPr/>
          </p:nvSpPr>
          <p:spPr bwMode="auto">
            <a:xfrm>
              <a:off x="5330964" y="4776528"/>
              <a:ext cx="20094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1" name="Line 3240"/>
            <p:cNvSpPr>
              <a:spLocks noChangeShapeType="1"/>
            </p:cNvSpPr>
            <p:nvPr/>
          </p:nvSpPr>
          <p:spPr bwMode="auto">
            <a:xfrm>
              <a:off x="5330964" y="4776528"/>
              <a:ext cx="24559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2" name="Line 3241"/>
            <p:cNvSpPr>
              <a:spLocks noChangeShapeType="1"/>
            </p:cNvSpPr>
            <p:nvPr/>
          </p:nvSpPr>
          <p:spPr bwMode="auto">
            <a:xfrm>
              <a:off x="5203706" y="4774294"/>
              <a:ext cx="127259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3" name="Line 3242"/>
            <p:cNvSpPr>
              <a:spLocks noChangeShapeType="1"/>
            </p:cNvSpPr>
            <p:nvPr/>
          </p:nvSpPr>
          <p:spPr bwMode="auto">
            <a:xfrm>
              <a:off x="5304172" y="4776528"/>
              <a:ext cx="64746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4" name="Line 3243"/>
            <p:cNvSpPr>
              <a:spLocks noChangeShapeType="1"/>
            </p:cNvSpPr>
            <p:nvPr/>
          </p:nvSpPr>
          <p:spPr bwMode="auto">
            <a:xfrm>
              <a:off x="5344359" y="4780993"/>
              <a:ext cx="6699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5" name="Line 3244"/>
            <p:cNvSpPr>
              <a:spLocks noChangeShapeType="1"/>
            </p:cNvSpPr>
            <p:nvPr/>
          </p:nvSpPr>
          <p:spPr bwMode="auto">
            <a:xfrm>
              <a:off x="5344359" y="4780993"/>
              <a:ext cx="17861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6" name="Line 3245"/>
            <p:cNvSpPr>
              <a:spLocks noChangeShapeType="1"/>
            </p:cNvSpPr>
            <p:nvPr/>
          </p:nvSpPr>
          <p:spPr bwMode="auto">
            <a:xfrm>
              <a:off x="5304172" y="4776528"/>
              <a:ext cx="40187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7" name="Line 3246"/>
            <p:cNvSpPr>
              <a:spLocks noChangeShapeType="1"/>
            </p:cNvSpPr>
            <p:nvPr/>
          </p:nvSpPr>
          <p:spPr bwMode="auto">
            <a:xfrm>
              <a:off x="5203706" y="4774294"/>
              <a:ext cx="100468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8" name="Line 3247"/>
            <p:cNvSpPr>
              <a:spLocks noChangeShapeType="1"/>
            </p:cNvSpPr>
            <p:nvPr/>
          </p:nvSpPr>
          <p:spPr bwMode="auto">
            <a:xfrm>
              <a:off x="4812999" y="4760899"/>
              <a:ext cx="390707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9" name="Line 3248"/>
            <p:cNvSpPr>
              <a:spLocks noChangeShapeType="1"/>
            </p:cNvSpPr>
            <p:nvPr/>
          </p:nvSpPr>
          <p:spPr bwMode="auto">
            <a:xfrm flipV="1">
              <a:off x="4605367" y="4760899"/>
              <a:ext cx="207633" cy="2232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0" name="Line 3249"/>
            <p:cNvSpPr>
              <a:spLocks noChangeShapeType="1"/>
            </p:cNvSpPr>
            <p:nvPr/>
          </p:nvSpPr>
          <p:spPr bwMode="auto">
            <a:xfrm>
              <a:off x="5121099" y="4814481"/>
              <a:ext cx="270146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1" name="Line 3250"/>
            <p:cNvSpPr>
              <a:spLocks noChangeShapeType="1"/>
            </p:cNvSpPr>
            <p:nvPr/>
          </p:nvSpPr>
          <p:spPr bwMode="auto">
            <a:xfrm>
              <a:off x="5121099" y="4814481"/>
              <a:ext cx="93769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2" name="Line 3251"/>
            <p:cNvSpPr>
              <a:spLocks noChangeShapeType="1"/>
            </p:cNvSpPr>
            <p:nvPr/>
          </p:nvSpPr>
          <p:spPr bwMode="auto">
            <a:xfrm>
              <a:off x="4799603" y="4796621"/>
              <a:ext cx="321495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3" name="Line 3252"/>
            <p:cNvSpPr>
              <a:spLocks noChangeShapeType="1"/>
            </p:cNvSpPr>
            <p:nvPr/>
          </p:nvSpPr>
          <p:spPr bwMode="auto">
            <a:xfrm>
              <a:off x="4868815" y="4803319"/>
              <a:ext cx="348287" cy="245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4" name="Line 3253"/>
            <p:cNvSpPr>
              <a:spLocks noChangeShapeType="1"/>
            </p:cNvSpPr>
            <p:nvPr/>
          </p:nvSpPr>
          <p:spPr bwMode="auto">
            <a:xfrm>
              <a:off x="4868815" y="4803319"/>
              <a:ext cx="381776" cy="3125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5" name="Line 3254"/>
            <p:cNvSpPr>
              <a:spLocks noChangeShapeType="1"/>
            </p:cNvSpPr>
            <p:nvPr/>
          </p:nvSpPr>
          <p:spPr bwMode="auto">
            <a:xfrm>
              <a:off x="4799603" y="4796621"/>
              <a:ext cx="69212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6" name="Line 3255"/>
            <p:cNvSpPr>
              <a:spLocks noChangeShapeType="1"/>
            </p:cNvSpPr>
            <p:nvPr/>
          </p:nvSpPr>
          <p:spPr bwMode="auto">
            <a:xfrm>
              <a:off x="4732625" y="4794389"/>
              <a:ext cx="66978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7" name="Line 3256"/>
            <p:cNvSpPr>
              <a:spLocks noChangeShapeType="1"/>
            </p:cNvSpPr>
            <p:nvPr/>
          </p:nvSpPr>
          <p:spPr bwMode="auto">
            <a:xfrm>
              <a:off x="5013934" y="4816715"/>
              <a:ext cx="196469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8" name="Line 3257"/>
            <p:cNvSpPr>
              <a:spLocks noChangeShapeType="1"/>
            </p:cNvSpPr>
            <p:nvPr/>
          </p:nvSpPr>
          <p:spPr bwMode="auto">
            <a:xfrm>
              <a:off x="5013934" y="4816715"/>
              <a:ext cx="82607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9" name="Line 3258"/>
            <p:cNvSpPr>
              <a:spLocks noChangeShapeType="1"/>
            </p:cNvSpPr>
            <p:nvPr/>
          </p:nvSpPr>
          <p:spPr bwMode="auto">
            <a:xfrm>
              <a:off x="4732625" y="4794389"/>
              <a:ext cx="281308" cy="2232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0" name="Line 3259"/>
            <p:cNvSpPr>
              <a:spLocks noChangeShapeType="1"/>
            </p:cNvSpPr>
            <p:nvPr/>
          </p:nvSpPr>
          <p:spPr bwMode="auto">
            <a:xfrm>
              <a:off x="4661182" y="4789923"/>
              <a:ext cx="71443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1" name="Line 3260"/>
            <p:cNvSpPr>
              <a:spLocks noChangeShapeType="1"/>
            </p:cNvSpPr>
            <p:nvPr/>
          </p:nvSpPr>
          <p:spPr bwMode="auto">
            <a:xfrm>
              <a:off x="4828628" y="4821180"/>
              <a:ext cx="366147" cy="3572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2" name="Line 3261"/>
            <p:cNvSpPr>
              <a:spLocks noChangeShapeType="1"/>
            </p:cNvSpPr>
            <p:nvPr/>
          </p:nvSpPr>
          <p:spPr bwMode="auto">
            <a:xfrm>
              <a:off x="5210403" y="4874762"/>
              <a:ext cx="84839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3" name="Line 3262"/>
            <p:cNvSpPr>
              <a:spLocks noChangeShapeType="1"/>
            </p:cNvSpPr>
            <p:nvPr/>
          </p:nvSpPr>
          <p:spPr bwMode="auto">
            <a:xfrm>
              <a:off x="5210403" y="4874762"/>
              <a:ext cx="100468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4" name="Line 3263"/>
            <p:cNvSpPr>
              <a:spLocks noChangeShapeType="1"/>
            </p:cNvSpPr>
            <p:nvPr/>
          </p:nvSpPr>
          <p:spPr bwMode="auto">
            <a:xfrm>
              <a:off x="5190310" y="4870297"/>
              <a:ext cx="20094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5" name="Line 3264"/>
            <p:cNvSpPr>
              <a:spLocks noChangeShapeType="1"/>
            </p:cNvSpPr>
            <p:nvPr/>
          </p:nvSpPr>
          <p:spPr bwMode="auto">
            <a:xfrm>
              <a:off x="5190310" y="4870297"/>
              <a:ext cx="78142" cy="111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6" name="Line 3265"/>
            <p:cNvSpPr>
              <a:spLocks noChangeShapeType="1"/>
            </p:cNvSpPr>
            <p:nvPr/>
          </p:nvSpPr>
          <p:spPr bwMode="auto">
            <a:xfrm>
              <a:off x="5000538" y="4847971"/>
              <a:ext cx="189772" cy="2232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7" name="Line 3266"/>
            <p:cNvSpPr>
              <a:spLocks noChangeShapeType="1"/>
            </p:cNvSpPr>
            <p:nvPr/>
          </p:nvSpPr>
          <p:spPr bwMode="auto">
            <a:xfrm>
              <a:off x="5000538" y="4847971"/>
              <a:ext cx="442056" cy="6028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8" name="Line 3267"/>
            <p:cNvSpPr>
              <a:spLocks noChangeShapeType="1"/>
            </p:cNvSpPr>
            <p:nvPr/>
          </p:nvSpPr>
          <p:spPr bwMode="auto">
            <a:xfrm>
              <a:off x="4895606" y="4834576"/>
              <a:ext cx="104933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9" name="Line 3268"/>
            <p:cNvSpPr>
              <a:spLocks noChangeShapeType="1"/>
            </p:cNvSpPr>
            <p:nvPr/>
          </p:nvSpPr>
          <p:spPr bwMode="auto">
            <a:xfrm>
              <a:off x="4962584" y="4847971"/>
              <a:ext cx="468847" cy="669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0" name="Line 3269"/>
            <p:cNvSpPr>
              <a:spLocks noChangeShapeType="1"/>
            </p:cNvSpPr>
            <p:nvPr/>
          </p:nvSpPr>
          <p:spPr bwMode="auto">
            <a:xfrm>
              <a:off x="5040725" y="4856902"/>
              <a:ext cx="350520" cy="5358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1" name="Line 3270"/>
            <p:cNvSpPr>
              <a:spLocks noChangeShapeType="1"/>
            </p:cNvSpPr>
            <p:nvPr/>
          </p:nvSpPr>
          <p:spPr bwMode="auto">
            <a:xfrm>
              <a:off x="5040725" y="4856902"/>
              <a:ext cx="797041" cy="13172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2" name="Line 3271"/>
            <p:cNvSpPr>
              <a:spLocks noChangeShapeType="1"/>
            </p:cNvSpPr>
            <p:nvPr/>
          </p:nvSpPr>
          <p:spPr bwMode="auto">
            <a:xfrm>
              <a:off x="4987142" y="4850203"/>
              <a:ext cx="53583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3" name="Line 3272"/>
            <p:cNvSpPr>
              <a:spLocks noChangeShapeType="1"/>
            </p:cNvSpPr>
            <p:nvPr/>
          </p:nvSpPr>
          <p:spPr bwMode="auto">
            <a:xfrm>
              <a:off x="5518503" y="4948438"/>
              <a:ext cx="51351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4" name="Line 3273"/>
            <p:cNvSpPr>
              <a:spLocks noChangeShapeType="1"/>
            </p:cNvSpPr>
            <p:nvPr/>
          </p:nvSpPr>
          <p:spPr bwMode="auto">
            <a:xfrm>
              <a:off x="5518503" y="4948438"/>
              <a:ext cx="53583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5" name="Line 3274"/>
            <p:cNvSpPr>
              <a:spLocks noChangeShapeType="1"/>
            </p:cNvSpPr>
            <p:nvPr/>
          </p:nvSpPr>
          <p:spPr bwMode="auto">
            <a:xfrm>
              <a:off x="5009468" y="4856902"/>
              <a:ext cx="509034" cy="9153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6" name="Line 3275"/>
            <p:cNvSpPr>
              <a:spLocks noChangeShapeType="1"/>
            </p:cNvSpPr>
            <p:nvPr/>
          </p:nvSpPr>
          <p:spPr bwMode="auto">
            <a:xfrm>
              <a:off x="5107703" y="4881460"/>
              <a:ext cx="354985" cy="669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7" name="Line 3276"/>
            <p:cNvSpPr>
              <a:spLocks noChangeShapeType="1"/>
            </p:cNvSpPr>
            <p:nvPr/>
          </p:nvSpPr>
          <p:spPr bwMode="auto">
            <a:xfrm>
              <a:off x="5156820" y="4890390"/>
              <a:ext cx="321495" cy="6474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8" name="Line 3277"/>
            <p:cNvSpPr>
              <a:spLocks noChangeShapeType="1"/>
            </p:cNvSpPr>
            <p:nvPr/>
          </p:nvSpPr>
          <p:spPr bwMode="auto">
            <a:xfrm>
              <a:off x="5489480" y="4968532"/>
              <a:ext cx="89304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9" name="Line 3278"/>
            <p:cNvSpPr>
              <a:spLocks noChangeShapeType="1"/>
            </p:cNvSpPr>
            <p:nvPr/>
          </p:nvSpPr>
          <p:spPr bwMode="auto">
            <a:xfrm>
              <a:off x="5489480" y="4968532"/>
              <a:ext cx="55816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0" name="Line 3279"/>
            <p:cNvSpPr>
              <a:spLocks noChangeShapeType="1"/>
            </p:cNvSpPr>
            <p:nvPr/>
          </p:nvSpPr>
          <p:spPr bwMode="auto">
            <a:xfrm>
              <a:off x="5415803" y="4950671"/>
              <a:ext cx="73677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1" name="Line 3280"/>
            <p:cNvSpPr>
              <a:spLocks noChangeShapeType="1"/>
            </p:cNvSpPr>
            <p:nvPr/>
          </p:nvSpPr>
          <p:spPr bwMode="auto">
            <a:xfrm>
              <a:off x="5489480" y="4968532"/>
              <a:ext cx="294704" cy="6921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2" name="Line 3281"/>
            <p:cNvSpPr>
              <a:spLocks noChangeShapeType="1"/>
            </p:cNvSpPr>
            <p:nvPr/>
          </p:nvSpPr>
          <p:spPr bwMode="auto">
            <a:xfrm>
              <a:off x="5505107" y="4970764"/>
              <a:ext cx="165213" cy="401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3" name="Line 3282"/>
            <p:cNvSpPr>
              <a:spLocks noChangeShapeType="1"/>
            </p:cNvSpPr>
            <p:nvPr/>
          </p:nvSpPr>
          <p:spPr bwMode="auto">
            <a:xfrm>
              <a:off x="5505107" y="4970764"/>
              <a:ext cx="53583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4" name="Line 3283"/>
            <p:cNvSpPr>
              <a:spLocks noChangeShapeType="1"/>
            </p:cNvSpPr>
            <p:nvPr/>
          </p:nvSpPr>
          <p:spPr bwMode="auto">
            <a:xfrm>
              <a:off x="5489480" y="4968532"/>
              <a:ext cx="15629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5" name="Line 3284"/>
            <p:cNvSpPr>
              <a:spLocks noChangeShapeType="1"/>
            </p:cNvSpPr>
            <p:nvPr/>
          </p:nvSpPr>
          <p:spPr bwMode="auto">
            <a:xfrm>
              <a:off x="5415803" y="4950671"/>
              <a:ext cx="73677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6" name="Line 3285"/>
            <p:cNvSpPr>
              <a:spLocks noChangeShapeType="1"/>
            </p:cNvSpPr>
            <p:nvPr/>
          </p:nvSpPr>
          <p:spPr bwMode="auto">
            <a:xfrm>
              <a:off x="5156820" y="4890390"/>
              <a:ext cx="258982" cy="6028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7" name="Line 3286"/>
            <p:cNvSpPr>
              <a:spLocks noChangeShapeType="1"/>
            </p:cNvSpPr>
            <p:nvPr/>
          </p:nvSpPr>
          <p:spPr bwMode="auto">
            <a:xfrm>
              <a:off x="5107703" y="4881460"/>
              <a:ext cx="49117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8" name="Line 3287"/>
            <p:cNvSpPr>
              <a:spLocks noChangeShapeType="1"/>
            </p:cNvSpPr>
            <p:nvPr/>
          </p:nvSpPr>
          <p:spPr bwMode="auto">
            <a:xfrm>
              <a:off x="5009468" y="4856902"/>
              <a:ext cx="98235" cy="245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9" name="Line 3288"/>
            <p:cNvSpPr>
              <a:spLocks noChangeShapeType="1"/>
            </p:cNvSpPr>
            <p:nvPr/>
          </p:nvSpPr>
          <p:spPr bwMode="auto">
            <a:xfrm>
              <a:off x="4987142" y="4850203"/>
              <a:ext cx="22326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0" name="Line 3289"/>
            <p:cNvSpPr>
              <a:spLocks noChangeShapeType="1"/>
            </p:cNvSpPr>
            <p:nvPr/>
          </p:nvSpPr>
          <p:spPr bwMode="auto">
            <a:xfrm>
              <a:off x="4962584" y="4847971"/>
              <a:ext cx="24559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1" name="Line 3290"/>
            <p:cNvSpPr>
              <a:spLocks noChangeShapeType="1"/>
            </p:cNvSpPr>
            <p:nvPr/>
          </p:nvSpPr>
          <p:spPr bwMode="auto">
            <a:xfrm>
              <a:off x="4895606" y="4834576"/>
              <a:ext cx="66978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2" name="Line 3292"/>
            <p:cNvSpPr>
              <a:spLocks noChangeShapeType="1"/>
            </p:cNvSpPr>
            <p:nvPr/>
          </p:nvSpPr>
          <p:spPr bwMode="auto">
            <a:xfrm>
              <a:off x="4828628" y="4821180"/>
              <a:ext cx="66978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3" name="Line 3293"/>
            <p:cNvSpPr>
              <a:spLocks noChangeShapeType="1"/>
            </p:cNvSpPr>
            <p:nvPr/>
          </p:nvSpPr>
          <p:spPr bwMode="auto">
            <a:xfrm>
              <a:off x="4661182" y="4789923"/>
              <a:ext cx="167446" cy="3125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4" name="Line 3294"/>
            <p:cNvSpPr>
              <a:spLocks noChangeShapeType="1"/>
            </p:cNvSpPr>
            <p:nvPr/>
          </p:nvSpPr>
          <p:spPr bwMode="auto">
            <a:xfrm>
              <a:off x="4605367" y="4783225"/>
              <a:ext cx="55816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5" name="Line 3295"/>
            <p:cNvSpPr>
              <a:spLocks noChangeShapeType="1"/>
            </p:cNvSpPr>
            <p:nvPr/>
          </p:nvSpPr>
          <p:spPr bwMode="auto">
            <a:xfrm flipV="1">
              <a:off x="4513830" y="4783225"/>
              <a:ext cx="91538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6" name="Line 3296"/>
            <p:cNvSpPr>
              <a:spLocks noChangeShapeType="1"/>
            </p:cNvSpPr>
            <p:nvPr/>
          </p:nvSpPr>
          <p:spPr bwMode="auto">
            <a:xfrm>
              <a:off x="5786416" y="5151606"/>
              <a:ext cx="93769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7" name="Line 3297"/>
            <p:cNvSpPr>
              <a:spLocks noChangeShapeType="1"/>
            </p:cNvSpPr>
            <p:nvPr/>
          </p:nvSpPr>
          <p:spPr bwMode="auto">
            <a:xfrm>
              <a:off x="5786416" y="5151606"/>
              <a:ext cx="80374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8" name="Line 3298"/>
            <p:cNvSpPr>
              <a:spLocks noChangeShapeType="1"/>
            </p:cNvSpPr>
            <p:nvPr/>
          </p:nvSpPr>
          <p:spPr bwMode="auto">
            <a:xfrm>
              <a:off x="5764089" y="5149372"/>
              <a:ext cx="22326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9" name="Line 3299"/>
            <p:cNvSpPr>
              <a:spLocks noChangeShapeType="1"/>
            </p:cNvSpPr>
            <p:nvPr/>
          </p:nvSpPr>
          <p:spPr bwMode="auto">
            <a:xfrm>
              <a:off x="5764089" y="5149372"/>
              <a:ext cx="80374" cy="156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0" name="Line 3300"/>
            <p:cNvSpPr>
              <a:spLocks noChangeShapeType="1"/>
            </p:cNvSpPr>
            <p:nvPr/>
          </p:nvSpPr>
          <p:spPr bwMode="auto">
            <a:xfrm>
              <a:off x="5750694" y="5144907"/>
              <a:ext cx="13396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1" name="Line 3301"/>
            <p:cNvSpPr>
              <a:spLocks noChangeShapeType="1"/>
            </p:cNvSpPr>
            <p:nvPr/>
          </p:nvSpPr>
          <p:spPr bwMode="auto">
            <a:xfrm>
              <a:off x="5764089" y="5149372"/>
              <a:ext cx="82607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2" name="Line 3302"/>
            <p:cNvSpPr>
              <a:spLocks noChangeShapeType="1"/>
            </p:cNvSpPr>
            <p:nvPr/>
          </p:nvSpPr>
          <p:spPr bwMode="auto">
            <a:xfrm>
              <a:off x="5810975" y="5162768"/>
              <a:ext cx="49117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3" name="Line 3303"/>
            <p:cNvSpPr>
              <a:spLocks noChangeShapeType="1"/>
            </p:cNvSpPr>
            <p:nvPr/>
          </p:nvSpPr>
          <p:spPr bwMode="auto">
            <a:xfrm>
              <a:off x="5810975" y="5162768"/>
              <a:ext cx="22326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4" name="Line 3304"/>
            <p:cNvSpPr>
              <a:spLocks noChangeShapeType="1"/>
            </p:cNvSpPr>
            <p:nvPr/>
          </p:nvSpPr>
          <p:spPr bwMode="auto">
            <a:xfrm>
              <a:off x="5764089" y="5149372"/>
              <a:ext cx="46885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5" name="Line 3305"/>
            <p:cNvSpPr>
              <a:spLocks noChangeShapeType="1"/>
            </p:cNvSpPr>
            <p:nvPr/>
          </p:nvSpPr>
          <p:spPr bwMode="auto">
            <a:xfrm>
              <a:off x="5750694" y="5144907"/>
              <a:ext cx="13396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6" name="Line 3306"/>
            <p:cNvSpPr>
              <a:spLocks noChangeShapeType="1"/>
            </p:cNvSpPr>
            <p:nvPr/>
          </p:nvSpPr>
          <p:spPr bwMode="auto">
            <a:xfrm>
              <a:off x="5315336" y="5048906"/>
              <a:ext cx="435359" cy="9600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7" name="Line 3307"/>
            <p:cNvSpPr>
              <a:spLocks noChangeShapeType="1"/>
            </p:cNvSpPr>
            <p:nvPr/>
          </p:nvSpPr>
          <p:spPr bwMode="auto">
            <a:xfrm>
              <a:off x="5498410" y="5098023"/>
              <a:ext cx="6699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8" name="Line 3308"/>
            <p:cNvSpPr>
              <a:spLocks noChangeShapeType="1"/>
            </p:cNvSpPr>
            <p:nvPr/>
          </p:nvSpPr>
          <p:spPr bwMode="auto">
            <a:xfrm>
              <a:off x="5498410" y="5098023"/>
              <a:ext cx="4465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9" name="Line 3309"/>
            <p:cNvSpPr>
              <a:spLocks noChangeShapeType="1"/>
            </p:cNvSpPr>
            <p:nvPr/>
          </p:nvSpPr>
          <p:spPr bwMode="auto">
            <a:xfrm>
              <a:off x="5315336" y="5048906"/>
              <a:ext cx="183074" cy="4911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0" name="Line 3310"/>
            <p:cNvSpPr>
              <a:spLocks noChangeShapeType="1"/>
            </p:cNvSpPr>
            <p:nvPr/>
          </p:nvSpPr>
          <p:spPr bwMode="auto">
            <a:xfrm>
              <a:off x="5277381" y="5037742"/>
              <a:ext cx="37955" cy="111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1" name="Line 3311"/>
            <p:cNvSpPr>
              <a:spLocks noChangeShapeType="1"/>
            </p:cNvSpPr>
            <p:nvPr/>
          </p:nvSpPr>
          <p:spPr bwMode="auto">
            <a:xfrm>
              <a:off x="5277381" y="5037742"/>
              <a:ext cx="218795" cy="669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2" name="Line 3312"/>
            <p:cNvSpPr>
              <a:spLocks noChangeShapeType="1"/>
            </p:cNvSpPr>
            <p:nvPr/>
          </p:nvSpPr>
          <p:spPr bwMode="auto">
            <a:xfrm>
              <a:off x="5217102" y="5022115"/>
              <a:ext cx="60281" cy="156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3" name="Line 3313"/>
            <p:cNvSpPr>
              <a:spLocks noChangeShapeType="1"/>
            </p:cNvSpPr>
            <p:nvPr/>
          </p:nvSpPr>
          <p:spPr bwMode="auto">
            <a:xfrm>
              <a:off x="5478316" y="5109185"/>
              <a:ext cx="26791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4" name="Line 3314"/>
            <p:cNvSpPr>
              <a:spLocks noChangeShapeType="1"/>
            </p:cNvSpPr>
            <p:nvPr/>
          </p:nvSpPr>
          <p:spPr bwMode="auto">
            <a:xfrm>
              <a:off x="5489480" y="5111419"/>
              <a:ext cx="33490" cy="111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5" name="Line 3315"/>
            <p:cNvSpPr>
              <a:spLocks noChangeShapeType="1"/>
            </p:cNvSpPr>
            <p:nvPr/>
          </p:nvSpPr>
          <p:spPr bwMode="auto">
            <a:xfrm>
              <a:off x="5489480" y="5111419"/>
              <a:ext cx="22326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6" name="Line 3316"/>
            <p:cNvSpPr>
              <a:spLocks noChangeShapeType="1"/>
            </p:cNvSpPr>
            <p:nvPr/>
          </p:nvSpPr>
          <p:spPr bwMode="auto">
            <a:xfrm>
              <a:off x="5478316" y="5109185"/>
              <a:ext cx="11164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7" name="Line 3317"/>
            <p:cNvSpPr>
              <a:spLocks noChangeShapeType="1"/>
            </p:cNvSpPr>
            <p:nvPr/>
          </p:nvSpPr>
          <p:spPr bwMode="auto">
            <a:xfrm>
              <a:off x="5217102" y="5022115"/>
              <a:ext cx="261216" cy="8707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8" name="Line 3318"/>
            <p:cNvSpPr>
              <a:spLocks noChangeShapeType="1"/>
            </p:cNvSpPr>
            <p:nvPr/>
          </p:nvSpPr>
          <p:spPr bwMode="auto">
            <a:xfrm>
              <a:off x="4962584" y="4955136"/>
              <a:ext cx="254517" cy="669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9" name="Line 3319"/>
            <p:cNvSpPr>
              <a:spLocks noChangeShapeType="1"/>
            </p:cNvSpPr>
            <p:nvPr/>
          </p:nvSpPr>
          <p:spPr bwMode="auto">
            <a:xfrm>
              <a:off x="5397942" y="5115884"/>
              <a:ext cx="238890" cy="8037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0" name="Line 3320"/>
            <p:cNvSpPr>
              <a:spLocks noChangeShapeType="1"/>
            </p:cNvSpPr>
            <p:nvPr/>
          </p:nvSpPr>
          <p:spPr bwMode="auto">
            <a:xfrm>
              <a:off x="5397942" y="5115884"/>
              <a:ext cx="221029" cy="8037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1" name="Line 3321"/>
            <p:cNvSpPr>
              <a:spLocks noChangeShapeType="1"/>
            </p:cNvSpPr>
            <p:nvPr/>
          </p:nvSpPr>
          <p:spPr bwMode="auto">
            <a:xfrm>
              <a:off x="5315336" y="5084628"/>
              <a:ext cx="82607" cy="3125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2" name="Line 3322"/>
            <p:cNvSpPr>
              <a:spLocks noChangeShapeType="1"/>
            </p:cNvSpPr>
            <p:nvPr/>
          </p:nvSpPr>
          <p:spPr bwMode="auto">
            <a:xfrm>
              <a:off x="5429198" y="5129280"/>
              <a:ext cx="176377" cy="669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3" name="Line 3323"/>
            <p:cNvSpPr>
              <a:spLocks noChangeShapeType="1"/>
            </p:cNvSpPr>
            <p:nvPr/>
          </p:nvSpPr>
          <p:spPr bwMode="auto">
            <a:xfrm>
              <a:off x="5464920" y="5142675"/>
              <a:ext cx="221029" cy="8707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4" name="Line 3324"/>
            <p:cNvSpPr>
              <a:spLocks noChangeShapeType="1"/>
            </p:cNvSpPr>
            <p:nvPr/>
          </p:nvSpPr>
          <p:spPr bwMode="auto">
            <a:xfrm>
              <a:off x="5464920" y="5142675"/>
              <a:ext cx="167446" cy="669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5" name="Line 3325"/>
            <p:cNvSpPr>
              <a:spLocks noChangeShapeType="1"/>
            </p:cNvSpPr>
            <p:nvPr/>
          </p:nvSpPr>
          <p:spPr bwMode="auto">
            <a:xfrm>
              <a:off x="5429198" y="5129280"/>
              <a:ext cx="35722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6" name="Line 3326"/>
            <p:cNvSpPr>
              <a:spLocks noChangeShapeType="1"/>
            </p:cNvSpPr>
            <p:nvPr/>
          </p:nvSpPr>
          <p:spPr bwMode="auto">
            <a:xfrm>
              <a:off x="5315336" y="5084628"/>
              <a:ext cx="113864" cy="4465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7" name="Line 3327"/>
            <p:cNvSpPr>
              <a:spLocks noChangeShapeType="1"/>
            </p:cNvSpPr>
            <p:nvPr/>
          </p:nvSpPr>
          <p:spPr bwMode="auto">
            <a:xfrm>
              <a:off x="4962584" y="4955136"/>
              <a:ext cx="352752" cy="1294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8" name="Line 3328"/>
            <p:cNvSpPr>
              <a:spLocks noChangeShapeType="1"/>
            </p:cNvSpPr>
            <p:nvPr/>
          </p:nvSpPr>
          <p:spPr bwMode="auto">
            <a:xfrm>
              <a:off x="4815232" y="4910484"/>
              <a:ext cx="147352" cy="4465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9" name="Line 3329"/>
            <p:cNvSpPr>
              <a:spLocks noChangeShapeType="1"/>
            </p:cNvSpPr>
            <p:nvPr/>
          </p:nvSpPr>
          <p:spPr bwMode="auto">
            <a:xfrm>
              <a:off x="5451525" y="5185094"/>
              <a:ext cx="147352" cy="5804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0" name="Line 3330"/>
            <p:cNvSpPr>
              <a:spLocks noChangeShapeType="1"/>
            </p:cNvSpPr>
            <p:nvPr/>
          </p:nvSpPr>
          <p:spPr bwMode="auto">
            <a:xfrm>
              <a:off x="5451525" y="5185094"/>
              <a:ext cx="258982" cy="1071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1" name="Line 3331"/>
            <p:cNvSpPr>
              <a:spLocks noChangeShapeType="1"/>
            </p:cNvSpPr>
            <p:nvPr/>
          </p:nvSpPr>
          <p:spPr bwMode="auto">
            <a:xfrm>
              <a:off x="5402407" y="5165001"/>
              <a:ext cx="49117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2" name="Line 3332"/>
            <p:cNvSpPr>
              <a:spLocks noChangeShapeType="1"/>
            </p:cNvSpPr>
            <p:nvPr/>
          </p:nvSpPr>
          <p:spPr bwMode="auto">
            <a:xfrm>
              <a:off x="5402407" y="5165001"/>
              <a:ext cx="187539" cy="8037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3" name="Line 3333"/>
            <p:cNvSpPr>
              <a:spLocks noChangeShapeType="1"/>
            </p:cNvSpPr>
            <p:nvPr/>
          </p:nvSpPr>
          <p:spPr bwMode="auto">
            <a:xfrm>
              <a:off x="5223799" y="5091325"/>
              <a:ext cx="178609" cy="7367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4" name="Line 3334"/>
            <p:cNvSpPr>
              <a:spLocks noChangeShapeType="1"/>
            </p:cNvSpPr>
            <p:nvPr/>
          </p:nvSpPr>
          <p:spPr bwMode="auto">
            <a:xfrm>
              <a:off x="5431432" y="5185094"/>
              <a:ext cx="258982" cy="1138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5" name="Line 3335"/>
            <p:cNvSpPr>
              <a:spLocks noChangeShapeType="1"/>
            </p:cNvSpPr>
            <p:nvPr/>
          </p:nvSpPr>
          <p:spPr bwMode="auto">
            <a:xfrm>
              <a:off x="5469385" y="5202955"/>
              <a:ext cx="196469" cy="8930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6" name="Line 3336"/>
            <p:cNvSpPr>
              <a:spLocks noChangeShapeType="1"/>
            </p:cNvSpPr>
            <p:nvPr/>
          </p:nvSpPr>
          <p:spPr bwMode="auto">
            <a:xfrm>
              <a:off x="5491711" y="5211885"/>
              <a:ext cx="151817" cy="7144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7" name="Line 3337"/>
            <p:cNvSpPr>
              <a:spLocks noChangeShapeType="1"/>
            </p:cNvSpPr>
            <p:nvPr/>
          </p:nvSpPr>
          <p:spPr bwMode="auto">
            <a:xfrm>
              <a:off x="5491711" y="5211885"/>
              <a:ext cx="160748" cy="7814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8" name="Line 3338"/>
            <p:cNvSpPr>
              <a:spLocks noChangeShapeType="1"/>
            </p:cNvSpPr>
            <p:nvPr/>
          </p:nvSpPr>
          <p:spPr bwMode="auto">
            <a:xfrm>
              <a:off x="5469385" y="5202955"/>
              <a:ext cx="22326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9" name="Line 3339"/>
            <p:cNvSpPr>
              <a:spLocks noChangeShapeType="1"/>
            </p:cNvSpPr>
            <p:nvPr/>
          </p:nvSpPr>
          <p:spPr bwMode="auto">
            <a:xfrm>
              <a:off x="5431432" y="5185094"/>
              <a:ext cx="37955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0" name="Line 3340"/>
            <p:cNvSpPr>
              <a:spLocks noChangeShapeType="1"/>
            </p:cNvSpPr>
            <p:nvPr/>
          </p:nvSpPr>
          <p:spPr bwMode="auto">
            <a:xfrm>
              <a:off x="5223799" y="5091325"/>
              <a:ext cx="207633" cy="9376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1" name="Line 3341"/>
            <p:cNvSpPr>
              <a:spLocks noChangeShapeType="1"/>
            </p:cNvSpPr>
            <p:nvPr/>
          </p:nvSpPr>
          <p:spPr bwMode="auto">
            <a:xfrm>
              <a:off x="4815232" y="4910484"/>
              <a:ext cx="408568" cy="18084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2" name="Line 3342"/>
            <p:cNvSpPr>
              <a:spLocks noChangeShapeType="1"/>
            </p:cNvSpPr>
            <p:nvPr/>
          </p:nvSpPr>
          <p:spPr bwMode="auto">
            <a:xfrm>
              <a:off x="4681276" y="4863599"/>
              <a:ext cx="133956" cy="4688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3" name="Line 3343"/>
            <p:cNvSpPr>
              <a:spLocks noChangeShapeType="1"/>
            </p:cNvSpPr>
            <p:nvPr/>
          </p:nvSpPr>
          <p:spPr bwMode="auto">
            <a:xfrm>
              <a:off x="4875512" y="4957368"/>
              <a:ext cx="361682" cy="17414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4" name="Line 3344"/>
            <p:cNvSpPr>
              <a:spLocks noChangeShapeType="1"/>
            </p:cNvSpPr>
            <p:nvPr/>
          </p:nvSpPr>
          <p:spPr bwMode="auto">
            <a:xfrm>
              <a:off x="4875512" y="4957368"/>
              <a:ext cx="281308" cy="13842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5" name="Line 3345"/>
            <p:cNvSpPr>
              <a:spLocks noChangeShapeType="1"/>
            </p:cNvSpPr>
            <p:nvPr/>
          </p:nvSpPr>
          <p:spPr bwMode="auto">
            <a:xfrm>
              <a:off x="4681276" y="4863599"/>
              <a:ext cx="194237" cy="9376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6" name="Line 3346"/>
            <p:cNvSpPr>
              <a:spLocks noChangeShapeType="1"/>
            </p:cNvSpPr>
            <p:nvPr/>
          </p:nvSpPr>
          <p:spPr bwMode="auto">
            <a:xfrm>
              <a:off x="4618763" y="4841273"/>
              <a:ext cx="62513" cy="2232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7" name="Line 3347"/>
            <p:cNvSpPr>
              <a:spLocks noChangeShapeType="1"/>
            </p:cNvSpPr>
            <p:nvPr/>
          </p:nvSpPr>
          <p:spPr bwMode="auto">
            <a:xfrm>
              <a:off x="4989376" y="5031045"/>
              <a:ext cx="375078" cy="18753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8" name="Line 3348"/>
            <p:cNvSpPr>
              <a:spLocks noChangeShapeType="1"/>
            </p:cNvSpPr>
            <p:nvPr/>
          </p:nvSpPr>
          <p:spPr bwMode="auto">
            <a:xfrm>
              <a:off x="4989376" y="5031045"/>
              <a:ext cx="442056" cy="2254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9" name="Line 3349"/>
            <p:cNvSpPr>
              <a:spLocks noChangeShapeType="1"/>
            </p:cNvSpPr>
            <p:nvPr/>
          </p:nvSpPr>
          <p:spPr bwMode="auto">
            <a:xfrm>
              <a:off x="4708067" y="4890390"/>
              <a:ext cx="281308" cy="14065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0" name="Line 3350"/>
            <p:cNvSpPr>
              <a:spLocks noChangeShapeType="1"/>
            </p:cNvSpPr>
            <p:nvPr/>
          </p:nvSpPr>
          <p:spPr bwMode="auto">
            <a:xfrm>
              <a:off x="4799603" y="4941741"/>
              <a:ext cx="602804" cy="30810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1" name="Line 3351"/>
            <p:cNvSpPr>
              <a:spLocks noChangeShapeType="1"/>
            </p:cNvSpPr>
            <p:nvPr/>
          </p:nvSpPr>
          <p:spPr bwMode="auto">
            <a:xfrm>
              <a:off x="5022864" y="5064533"/>
              <a:ext cx="466615" cy="24112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2" name="Line 3352"/>
            <p:cNvSpPr>
              <a:spLocks noChangeShapeType="1"/>
            </p:cNvSpPr>
            <p:nvPr/>
          </p:nvSpPr>
          <p:spPr bwMode="auto">
            <a:xfrm>
              <a:off x="5208171" y="5169467"/>
              <a:ext cx="323729" cy="17414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3" name="Line 3353"/>
            <p:cNvSpPr>
              <a:spLocks noChangeShapeType="1"/>
            </p:cNvSpPr>
            <p:nvPr/>
          </p:nvSpPr>
          <p:spPr bwMode="auto">
            <a:xfrm>
              <a:off x="5402407" y="5278864"/>
              <a:ext cx="256750" cy="14065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4" name="Line 3354"/>
            <p:cNvSpPr>
              <a:spLocks noChangeShapeType="1"/>
            </p:cNvSpPr>
            <p:nvPr/>
          </p:nvSpPr>
          <p:spPr bwMode="auto">
            <a:xfrm>
              <a:off x="5402407" y="5278864"/>
              <a:ext cx="263448" cy="15181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5" name="Line 3355"/>
            <p:cNvSpPr>
              <a:spLocks noChangeShapeType="1"/>
            </p:cNvSpPr>
            <p:nvPr/>
          </p:nvSpPr>
          <p:spPr bwMode="auto">
            <a:xfrm>
              <a:off x="5335429" y="5243142"/>
              <a:ext cx="66978" cy="3572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6" name="Line 3356"/>
            <p:cNvSpPr>
              <a:spLocks noChangeShapeType="1"/>
            </p:cNvSpPr>
            <p:nvPr/>
          </p:nvSpPr>
          <p:spPr bwMode="auto">
            <a:xfrm>
              <a:off x="5371151" y="5263236"/>
              <a:ext cx="205400" cy="1160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7" name="Line 3357"/>
            <p:cNvSpPr>
              <a:spLocks noChangeShapeType="1"/>
            </p:cNvSpPr>
            <p:nvPr/>
          </p:nvSpPr>
          <p:spPr bwMode="auto">
            <a:xfrm>
              <a:off x="5371151" y="5263236"/>
              <a:ext cx="214330" cy="1272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8" name="Line 3358"/>
            <p:cNvSpPr>
              <a:spLocks noChangeShapeType="1"/>
            </p:cNvSpPr>
            <p:nvPr/>
          </p:nvSpPr>
          <p:spPr bwMode="auto">
            <a:xfrm>
              <a:off x="5335429" y="5243142"/>
              <a:ext cx="35722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9" name="Line 3359"/>
            <p:cNvSpPr>
              <a:spLocks noChangeShapeType="1"/>
            </p:cNvSpPr>
            <p:nvPr/>
          </p:nvSpPr>
          <p:spPr bwMode="auto">
            <a:xfrm>
              <a:off x="5208171" y="5169467"/>
              <a:ext cx="127259" cy="7367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0" name="Line 3360"/>
            <p:cNvSpPr>
              <a:spLocks noChangeShapeType="1"/>
            </p:cNvSpPr>
            <p:nvPr/>
          </p:nvSpPr>
          <p:spPr bwMode="auto">
            <a:xfrm>
              <a:off x="5022864" y="5064533"/>
              <a:ext cx="185307" cy="1049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1" name="Line 3361"/>
            <p:cNvSpPr>
              <a:spLocks noChangeShapeType="1"/>
            </p:cNvSpPr>
            <p:nvPr/>
          </p:nvSpPr>
          <p:spPr bwMode="auto">
            <a:xfrm>
              <a:off x="4799603" y="4941741"/>
              <a:ext cx="223261" cy="1227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2" name="Line 3362"/>
            <p:cNvSpPr>
              <a:spLocks noChangeShapeType="1"/>
            </p:cNvSpPr>
            <p:nvPr/>
          </p:nvSpPr>
          <p:spPr bwMode="auto">
            <a:xfrm>
              <a:off x="4708067" y="4890390"/>
              <a:ext cx="91538" cy="5135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3" name="Line 3363"/>
            <p:cNvSpPr>
              <a:spLocks noChangeShapeType="1"/>
            </p:cNvSpPr>
            <p:nvPr/>
          </p:nvSpPr>
          <p:spPr bwMode="auto">
            <a:xfrm>
              <a:off x="4618763" y="4841273"/>
              <a:ext cx="89304" cy="4911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4" name="Line 3364"/>
            <p:cNvSpPr>
              <a:spLocks noChangeShapeType="1"/>
            </p:cNvSpPr>
            <p:nvPr/>
          </p:nvSpPr>
          <p:spPr bwMode="auto">
            <a:xfrm>
              <a:off x="4591972" y="4830110"/>
              <a:ext cx="26791" cy="111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5" name="Line 3365"/>
            <p:cNvSpPr>
              <a:spLocks noChangeShapeType="1"/>
            </p:cNvSpPr>
            <p:nvPr/>
          </p:nvSpPr>
          <p:spPr bwMode="auto">
            <a:xfrm>
              <a:off x="4591972" y="4830110"/>
              <a:ext cx="448755" cy="26568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6" name="Line 3366"/>
            <p:cNvSpPr>
              <a:spLocks noChangeShapeType="1"/>
            </p:cNvSpPr>
            <p:nvPr/>
          </p:nvSpPr>
          <p:spPr bwMode="auto">
            <a:xfrm>
              <a:off x="4554017" y="4816715"/>
              <a:ext cx="37955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7" name="Line 3367"/>
            <p:cNvSpPr>
              <a:spLocks noChangeShapeType="1"/>
            </p:cNvSpPr>
            <p:nvPr/>
          </p:nvSpPr>
          <p:spPr bwMode="auto">
            <a:xfrm>
              <a:off x="5277381" y="5303423"/>
              <a:ext cx="31256" cy="156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8" name="Line 3368"/>
            <p:cNvSpPr>
              <a:spLocks noChangeShapeType="1"/>
            </p:cNvSpPr>
            <p:nvPr/>
          </p:nvSpPr>
          <p:spPr bwMode="auto">
            <a:xfrm>
              <a:off x="5277381" y="5303423"/>
              <a:ext cx="73677" cy="4242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9" name="Line 3369"/>
            <p:cNvSpPr>
              <a:spLocks noChangeShapeType="1"/>
            </p:cNvSpPr>
            <p:nvPr/>
          </p:nvSpPr>
          <p:spPr bwMode="auto">
            <a:xfrm>
              <a:off x="5261754" y="5292259"/>
              <a:ext cx="15629" cy="111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0" name="Line 3370"/>
            <p:cNvSpPr>
              <a:spLocks noChangeShapeType="1"/>
            </p:cNvSpPr>
            <p:nvPr/>
          </p:nvSpPr>
          <p:spPr bwMode="auto">
            <a:xfrm>
              <a:off x="5275149" y="5298958"/>
              <a:ext cx="33490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1" name="Line 3371"/>
            <p:cNvSpPr>
              <a:spLocks noChangeShapeType="1"/>
            </p:cNvSpPr>
            <p:nvPr/>
          </p:nvSpPr>
          <p:spPr bwMode="auto">
            <a:xfrm>
              <a:off x="5275149" y="5298958"/>
              <a:ext cx="66978" cy="401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2" name="Line 3372"/>
            <p:cNvSpPr>
              <a:spLocks noChangeShapeType="1"/>
            </p:cNvSpPr>
            <p:nvPr/>
          </p:nvSpPr>
          <p:spPr bwMode="auto">
            <a:xfrm>
              <a:off x="5261754" y="5292259"/>
              <a:ext cx="13396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3" name="Line 3373"/>
            <p:cNvSpPr>
              <a:spLocks noChangeShapeType="1"/>
            </p:cNvSpPr>
            <p:nvPr/>
          </p:nvSpPr>
          <p:spPr bwMode="auto">
            <a:xfrm>
              <a:off x="5150123" y="5225281"/>
              <a:ext cx="111630" cy="669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4" name="Line 3374"/>
            <p:cNvSpPr>
              <a:spLocks noChangeShapeType="1"/>
            </p:cNvSpPr>
            <p:nvPr/>
          </p:nvSpPr>
          <p:spPr bwMode="auto">
            <a:xfrm>
              <a:off x="5150123" y="5225281"/>
              <a:ext cx="171911" cy="1071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5" name="Line 3375"/>
            <p:cNvSpPr>
              <a:spLocks noChangeShapeType="1"/>
            </p:cNvSpPr>
            <p:nvPr/>
          </p:nvSpPr>
          <p:spPr bwMode="auto">
            <a:xfrm>
              <a:off x="4973747" y="5122581"/>
              <a:ext cx="176377" cy="10270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6" name="Line 3376"/>
            <p:cNvSpPr>
              <a:spLocks noChangeShapeType="1"/>
            </p:cNvSpPr>
            <p:nvPr/>
          </p:nvSpPr>
          <p:spPr bwMode="auto">
            <a:xfrm>
              <a:off x="5188077" y="5258771"/>
              <a:ext cx="6699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7" name="Line 3377"/>
            <p:cNvSpPr>
              <a:spLocks noChangeShapeType="1"/>
            </p:cNvSpPr>
            <p:nvPr/>
          </p:nvSpPr>
          <p:spPr bwMode="auto">
            <a:xfrm>
              <a:off x="5188077" y="5258771"/>
              <a:ext cx="26791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8" name="Line 3378"/>
            <p:cNvSpPr>
              <a:spLocks noChangeShapeType="1"/>
            </p:cNvSpPr>
            <p:nvPr/>
          </p:nvSpPr>
          <p:spPr bwMode="auto">
            <a:xfrm>
              <a:off x="4973747" y="5122581"/>
              <a:ext cx="214330" cy="1361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9" name="Line 3379"/>
            <p:cNvSpPr>
              <a:spLocks noChangeShapeType="1"/>
            </p:cNvSpPr>
            <p:nvPr/>
          </p:nvSpPr>
          <p:spPr bwMode="auto">
            <a:xfrm>
              <a:off x="4940258" y="5102488"/>
              <a:ext cx="33490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0" name="Line 3380"/>
            <p:cNvSpPr>
              <a:spLocks noChangeShapeType="1"/>
            </p:cNvSpPr>
            <p:nvPr/>
          </p:nvSpPr>
          <p:spPr bwMode="auto">
            <a:xfrm>
              <a:off x="4996073" y="5138210"/>
              <a:ext cx="80374" cy="5358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1" name="Line 3381"/>
            <p:cNvSpPr>
              <a:spLocks noChangeShapeType="1"/>
            </p:cNvSpPr>
            <p:nvPr/>
          </p:nvSpPr>
          <p:spPr bwMode="auto">
            <a:xfrm>
              <a:off x="4996073" y="5138210"/>
              <a:ext cx="167446" cy="1138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2" name="Line 3382"/>
            <p:cNvSpPr>
              <a:spLocks noChangeShapeType="1"/>
            </p:cNvSpPr>
            <p:nvPr/>
          </p:nvSpPr>
          <p:spPr bwMode="auto">
            <a:xfrm>
              <a:off x="4940258" y="5102488"/>
              <a:ext cx="55816" cy="3572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3" name="Line 3383"/>
            <p:cNvSpPr>
              <a:spLocks noChangeShapeType="1"/>
            </p:cNvSpPr>
            <p:nvPr/>
          </p:nvSpPr>
          <p:spPr bwMode="auto">
            <a:xfrm>
              <a:off x="4799603" y="5015416"/>
              <a:ext cx="140655" cy="8707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4" name="Line 3384"/>
            <p:cNvSpPr>
              <a:spLocks noChangeShapeType="1"/>
            </p:cNvSpPr>
            <p:nvPr/>
          </p:nvSpPr>
          <p:spPr bwMode="auto">
            <a:xfrm>
              <a:off x="4888908" y="5082394"/>
              <a:ext cx="194237" cy="13395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5" name="Line 3385"/>
            <p:cNvSpPr>
              <a:spLocks noChangeShapeType="1"/>
            </p:cNvSpPr>
            <p:nvPr/>
          </p:nvSpPr>
          <p:spPr bwMode="auto">
            <a:xfrm>
              <a:off x="4980445" y="5149372"/>
              <a:ext cx="140655" cy="10046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6" name="Line 3386"/>
            <p:cNvSpPr>
              <a:spLocks noChangeShapeType="1"/>
            </p:cNvSpPr>
            <p:nvPr/>
          </p:nvSpPr>
          <p:spPr bwMode="auto">
            <a:xfrm>
              <a:off x="5109936" y="5249840"/>
              <a:ext cx="151817" cy="10939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7" name="Line 3387"/>
            <p:cNvSpPr>
              <a:spLocks noChangeShapeType="1"/>
            </p:cNvSpPr>
            <p:nvPr/>
          </p:nvSpPr>
          <p:spPr bwMode="auto">
            <a:xfrm>
              <a:off x="5109936" y="5249840"/>
              <a:ext cx="133956" cy="10046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8" name="Line 3388"/>
            <p:cNvSpPr>
              <a:spLocks noChangeShapeType="1"/>
            </p:cNvSpPr>
            <p:nvPr/>
          </p:nvSpPr>
          <p:spPr bwMode="auto">
            <a:xfrm>
              <a:off x="5087610" y="5231980"/>
              <a:ext cx="22326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9" name="Line 3389"/>
            <p:cNvSpPr>
              <a:spLocks noChangeShapeType="1"/>
            </p:cNvSpPr>
            <p:nvPr/>
          </p:nvSpPr>
          <p:spPr bwMode="auto">
            <a:xfrm>
              <a:off x="5223799" y="5339145"/>
              <a:ext cx="4465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0" name="Line 3390"/>
            <p:cNvSpPr>
              <a:spLocks noChangeShapeType="1"/>
            </p:cNvSpPr>
            <p:nvPr/>
          </p:nvSpPr>
          <p:spPr bwMode="auto">
            <a:xfrm>
              <a:off x="5223799" y="5339145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1" name="Line 3391"/>
            <p:cNvSpPr>
              <a:spLocks noChangeShapeType="1"/>
            </p:cNvSpPr>
            <p:nvPr/>
          </p:nvSpPr>
          <p:spPr bwMode="auto">
            <a:xfrm>
              <a:off x="5087610" y="5231980"/>
              <a:ext cx="136190" cy="1071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2" name="Line 3392"/>
            <p:cNvSpPr>
              <a:spLocks noChangeShapeType="1"/>
            </p:cNvSpPr>
            <p:nvPr/>
          </p:nvSpPr>
          <p:spPr bwMode="auto">
            <a:xfrm>
              <a:off x="4980445" y="5149372"/>
              <a:ext cx="107165" cy="8260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3" name="Line 3393"/>
            <p:cNvSpPr>
              <a:spLocks noChangeShapeType="1"/>
            </p:cNvSpPr>
            <p:nvPr/>
          </p:nvSpPr>
          <p:spPr bwMode="auto">
            <a:xfrm>
              <a:off x="4888908" y="5082394"/>
              <a:ext cx="91538" cy="669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4" name="Line 3394"/>
            <p:cNvSpPr>
              <a:spLocks noChangeShapeType="1"/>
            </p:cNvSpPr>
            <p:nvPr/>
          </p:nvSpPr>
          <p:spPr bwMode="auto">
            <a:xfrm>
              <a:off x="4799603" y="5015416"/>
              <a:ext cx="89304" cy="669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5" name="Line 3395"/>
            <p:cNvSpPr>
              <a:spLocks noChangeShapeType="1"/>
            </p:cNvSpPr>
            <p:nvPr/>
          </p:nvSpPr>
          <p:spPr bwMode="auto">
            <a:xfrm>
              <a:off x="4768347" y="4995323"/>
              <a:ext cx="31256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6" name="Line 3396"/>
            <p:cNvSpPr>
              <a:spLocks noChangeShapeType="1"/>
            </p:cNvSpPr>
            <p:nvPr/>
          </p:nvSpPr>
          <p:spPr bwMode="auto">
            <a:xfrm>
              <a:off x="4967050" y="5171698"/>
              <a:ext cx="176377" cy="14065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7" name="Line 3397"/>
            <p:cNvSpPr>
              <a:spLocks noChangeShapeType="1"/>
            </p:cNvSpPr>
            <p:nvPr/>
          </p:nvSpPr>
          <p:spPr bwMode="auto">
            <a:xfrm>
              <a:off x="5107703" y="5292259"/>
              <a:ext cx="22326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8" name="Line 3398"/>
            <p:cNvSpPr>
              <a:spLocks noChangeShapeType="1"/>
            </p:cNvSpPr>
            <p:nvPr/>
          </p:nvSpPr>
          <p:spPr bwMode="auto">
            <a:xfrm>
              <a:off x="5107703" y="5292259"/>
              <a:ext cx="20094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9" name="Line 3399"/>
            <p:cNvSpPr>
              <a:spLocks noChangeShapeType="1"/>
            </p:cNvSpPr>
            <p:nvPr/>
          </p:nvSpPr>
          <p:spPr bwMode="auto">
            <a:xfrm>
              <a:off x="5087610" y="5278864"/>
              <a:ext cx="20094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0" name="Line 3400"/>
            <p:cNvSpPr>
              <a:spLocks noChangeShapeType="1"/>
            </p:cNvSpPr>
            <p:nvPr/>
          </p:nvSpPr>
          <p:spPr bwMode="auto">
            <a:xfrm>
              <a:off x="5087610" y="5278864"/>
              <a:ext cx="40187" cy="334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1" name="Line 3401"/>
            <p:cNvSpPr>
              <a:spLocks noChangeShapeType="1"/>
            </p:cNvSpPr>
            <p:nvPr/>
          </p:nvSpPr>
          <p:spPr bwMode="auto">
            <a:xfrm>
              <a:off x="5067516" y="5263236"/>
              <a:ext cx="20094" cy="156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2" name="Line 3402"/>
            <p:cNvSpPr>
              <a:spLocks noChangeShapeType="1"/>
            </p:cNvSpPr>
            <p:nvPr/>
          </p:nvSpPr>
          <p:spPr bwMode="auto">
            <a:xfrm>
              <a:off x="5130029" y="5323516"/>
              <a:ext cx="120561" cy="10270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3" name="Line 3403"/>
            <p:cNvSpPr>
              <a:spLocks noChangeShapeType="1"/>
            </p:cNvSpPr>
            <p:nvPr/>
          </p:nvSpPr>
          <p:spPr bwMode="auto">
            <a:xfrm>
              <a:off x="5156820" y="5345842"/>
              <a:ext cx="151817" cy="13172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4" name="Line 3404"/>
            <p:cNvSpPr>
              <a:spLocks noChangeShapeType="1"/>
            </p:cNvSpPr>
            <p:nvPr/>
          </p:nvSpPr>
          <p:spPr bwMode="auto">
            <a:xfrm>
              <a:off x="5322033" y="5499892"/>
              <a:ext cx="42420" cy="3795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5" name="Line 3405"/>
            <p:cNvSpPr>
              <a:spLocks noChangeShapeType="1"/>
            </p:cNvSpPr>
            <p:nvPr/>
          </p:nvSpPr>
          <p:spPr bwMode="auto">
            <a:xfrm>
              <a:off x="5322033" y="5499892"/>
              <a:ext cx="102700" cy="9376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6" name="Line 3406"/>
            <p:cNvSpPr>
              <a:spLocks noChangeShapeType="1"/>
            </p:cNvSpPr>
            <p:nvPr/>
          </p:nvSpPr>
          <p:spPr bwMode="auto">
            <a:xfrm>
              <a:off x="5310871" y="5493194"/>
              <a:ext cx="11164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7" name="Line 3407"/>
            <p:cNvSpPr>
              <a:spLocks noChangeShapeType="1"/>
            </p:cNvSpPr>
            <p:nvPr/>
          </p:nvSpPr>
          <p:spPr bwMode="auto">
            <a:xfrm>
              <a:off x="5402407" y="5580266"/>
              <a:ext cx="15629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8" name="Line 3408"/>
            <p:cNvSpPr>
              <a:spLocks noChangeShapeType="1"/>
            </p:cNvSpPr>
            <p:nvPr/>
          </p:nvSpPr>
          <p:spPr bwMode="auto">
            <a:xfrm>
              <a:off x="5402407" y="5580266"/>
              <a:ext cx="15629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9" name="Line 3409"/>
            <p:cNvSpPr>
              <a:spLocks noChangeShapeType="1"/>
            </p:cNvSpPr>
            <p:nvPr/>
          </p:nvSpPr>
          <p:spPr bwMode="auto">
            <a:xfrm>
              <a:off x="5324267" y="5506590"/>
              <a:ext cx="78142" cy="7367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0" name="Line 3410"/>
            <p:cNvSpPr>
              <a:spLocks noChangeShapeType="1"/>
            </p:cNvSpPr>
            <p:nvPr/>
          </p:nvSpPr>
          <p:spPr bwMode="auto">
            <a:xfrm>
              <a:off x="5335429" y="5517753"/>
              <a:ext cx="20094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1" name="Line 3411"/>
            <p:cNvSpPr>
              <a:spLocks noChangeShapeType="1"/>
            </p:cNvSpPr>
            <p:nvPr/>
          </p:nvSpPr>
          <p:spPr bwMode="auto">
            <a:xfrm>
              <a:off x="5337662" y="5519985"/>
              <a:ext cx="33490" cy="334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2" name="Line 3412"/>
            <p:cNvSpPr>
              <a:spLocks noChangeShapeType="1"/>
            </p:cNvSpPr>
            <p:nvPr/>
          </p:nvSpPr>
          <p:spPr bwMode="auto">
            <a:xfrm>
              <a:off x="5342128" y="5524450"/>
              <a:ext cx="15629" cy="156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3" name="Line 3413"/>
            <p:cNvSpPr>
              <a:spLocks noChangeShapeType="1"/>
            </p:cNvSpPr>
            <p:nvPr/>
          </p:nvSpPr>
          <p:spPr bwMode="auto">
            <a:xfrm>
              <a:off x="5342128" y="5524450"/>
              <a:ext cx="13396" cy="156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4" name="Line 3414"/>
            <p:cNvSpPr>
              <a:spLocks noChangeShapeType="1"/>
            </p:cNvSpPr>
            <p:nvPr/>
          </p:nvSpPr>
          <p:spPr bwMode="auto">
            <a:xfrm>
              <a:off x="5337662" y="5519985"/>
              <a:ext cx="4465" cy="44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5" name="Line 3415"/>
            <p:cNvSpPr>
              <a:spLocks noChangeShapeType="1"/>
            </p:cNvSpPr>
            <p:nvPr/>
          </p:nvSpPr>
          <p:spPr bwMode="auto">
            <a:xfrm>
              <a:off x="5335429" y="5517753"/>
              <a:ext cx="2233" cy="22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6" name="Line 3416"/>
            <p:cNvSpPr>
              <a:spLocks noChangeShapeType="1"/>
            </p:cNvSpPr>
            <p:nvPr/>
          </p:nvSpPr>
          <p:spPr bwMode="auto">
            <a:xfrm>
              <a:off x="5324267" y="5506590"/>
              <a:ext cx="11164" cy="111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7" name="Line 3417"/>
            <p:cNvSpPr>
              <a:spLocks noChangeShapeType="1"/>
            </p:cNvSpPr>
            <p:nvPr/>
          </p:nvSpPr>
          <p:spPr bwMode="auto">
            <a:xfrm>
              <a:off x="5310871" y="5493194"/>
              <a:ext cx="13396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8" name="Line 3418"/>
            <p:cNvSpPr>
              <a:spLocks noChangeShapeType="1"/>
            </p:cNvSpPr>
            <p:nvPr/>
          </p:nvSpPr>
          <p:spPr bwMode="auto">
            <a:xfrm>
              <a:off x="5156820" y="5345842"/>
              <a:ext cx="154051" cy="14735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9" name="Line 3419"/>
            <p:cNvSpPr>
              <a:spLocks noChangeShapeType="1"/>
            </p:cNvSpPr>
            <p:nvPr/>
          </p:nvSpPr>
          <p:spPr bwMode="auto">
            <a:xfrm>
              <a:off x="5130029" y="5323516"/>
              <a:ext cx="26791" cy="2232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0" name="Line 3420"/>
            <p:cNvSpPr>
              <a:spLocks noChangeShapeType="1"/>
            </p:cNvSpPr>
            <p:nvPr/>
          </p:nvSpPr>
          <p:spPr bwMode="auto">
            <a:xfrm>
              <a:off x="5067516" y="5263236"/>
              <a:ext cx="62513" cy="6028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1" name="Line 3421"/>
            <p:cNvSpPr>
              <a:spLocks noChangeShapeType="1"/>
            </p:cNvSpPr>
            <p:nvPr/>
          </p:nvSpPr>
          <p:spPr bwMode="auto">
            <a:xfrm>
              <a:off x="4967050" y="5171698"/>
              <a:ext cx="100468" cy="9153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2" name="Line 3422"/>
            <p:cNvSpPr>
              <a:spLocks noChangeShapeType="1"/>
            </p:cNvSpPr>
            <p:nvPr/>
          </p:nvSpPr>
          <p:spPr bwMode="auto">
            <a:xfrm>
              <a:off x="4768347" y="4995323"/>
              <a:ext cx="198703" cy="17637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3" name="Line 3423"/>
            <p:cNvSpPr>
              <a:spLocks noChangeShapeType="1"/>
            </p:cNvSpPr>
            <p:nvPr/>
          </p:nvSpPr>
          <p:spPr bwMode="auto">
            <a:xfrm>
              <a:off x="4598669" y="4863599"/>
              <a:ext cx="169678" cy="13172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4" name="Line 3424"/>
            <p:cNvSpPr>
              <a:spLocks noChangeShapeType="1"/>
            </p:cNvSpPr>
            <p:nvPr/>
          </p:nvSpPr>
          <p:spPr bwMode="auto">
            <a:xfrm>
              <a:off x="4969281" y="5263236"/>
              <a:ext cx="11164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5" name="Line 3425"/>
            <p:cNvSpPr>
              <a:spLocks noChangeShapeType="1"/>
            </p:cNvSpPr>
            <p:nvPr/>
          </p:nvSpPr>
          <p:spPr bwMode="auto">
            <a:xfrm>
              <a:off x="4969281" y="5263236"/>
              <a:ext cx="17861" cy="156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6" name="Line 3426"/>
            <p:cNvSpPr>
              <a:spLocks noChangeShapeType="1"/>
            </p:cNvSpPr>
            <p:nvPr/>
          </p:nvSpPr>
          <p:spPr bwMode="auto">
            <a:xfrm>
              <a:off x="4853186" y="5144907"/>
              <a:ext cx="116096" cy="1183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7" name="Line 3427"/>
            <p:cNvSpPr>
              <a:spLocks noChangeShapeType="1"/>
            </p:cNvSpPr>
            <p:nvPr/>
          </p:nvSpPr>
          <p:spPr bwMode="auto">
            <a:xfrm>
              <a:off x="4853186" y="5144907"/>
              <a:ext cx="120561" cy="1272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8" name="Line 3428"/>
            <p:cNvSpPr>
              <a:spLocks noChangeShapeType="1"/>
            </p:cNvSpPr>
            <p:nvPr/>
          </p:nvSpPr>
          <p:spPr bwMode="auto">
            <a:xfrm>
              <a:off x="4828628" y="5118116"/>
              <a:ext cx="24559" cy="267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9" name="Line 3429"/>
            <p:cNvSpPr>
              <a:spLocks noChangeShapeType="1"/>
            </p:cNvSpPr>
            <p:nvPr/>
          </p:nvSpPr>
          <p:spPr bwMode="auto">
            <a:xfrm>
              <a:off x="4933560" y="5229746"/>
              <a:ext cx="8930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0" name="Line 3430"/>
            <p:cNvSpPr>
              <a:spLocks noChangeShapeType="1"/>
            </p:cNvSpPr>
            <p:nvPr/>
          </p:nvSpPr>
          <p:spPr bwMode="auto">
            <a:xfrm>
              <a:off x="4933560" y="5229746"/>
              <a:ext cx="8930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1" name="Line 3431"/>
            <p:cNvSpPr>
              <a:spLocks noChangeShapeType="1"/>
            </p:cNvSpPr>
            <p:nvPr/>
          </p:nvSpPr>
          <p:spPr bwMode="auto">
            <a:xfrm>
              <a:off x="4828628" y="5118116"/>
              <a:ext cx="104933" cy="1116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2" name="Line 3432"/>
            <p:cNvSpPr>
              <a:spLocks noChangeShapeType="1"/>
            </p:cNvSpPr>
            <p:nvPr/>
          </p:nvSpPr>
          <p:spPr bwMode="auto">
            <a:xfrm>
              <a:off x="4815232" y="5104720"/>
              <a:ext cx="13396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3" name="Line 3433"/>
            <p:cNvSpPr>
              <a:spLocks noChangeShapeType="1"/>
            </p:cNvSpPr>
            <p:nvPr/>
          </p:nvSpPr>
          <p:spPr bwMode="auto">
            <a:xfrm>
              <a:off x="4886676" y="5185094"/>
              <a:ext cx="100468" cy="1116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4" name="Line 3434"/>
            <p:cNvSpPr>
              <a:spLocks noChangeShapeType="1"/>
            </p:cNvSpPr>
            <p:nvPr/>
          </p:nvSpPr>
          <p:spPr bwMode="auto">
            <a:xfrm>
              <a:off x="4886676" y="5185094"/>
              <a:ext cx="69212" cy="8037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5" name="Line 3435"/>
            <p:cNvSpPr>
              <a:spLocks noChangeShapeType="1"/>
            </p:cNvSpPr>
            <p:nvPr/>
          </p:nvSpPr>
          <p:spPr bwMode="auto">
            <a:xfrm>
              <a:off x="4815232" y="5104720"/>
              <a:ext cx="71443" cy="8037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6" name="Line 3436"/>
            <p:cNvSpPr>
              <a:spLocks noChangeShapeType="1"/>
            </p:cNvSpPr>
            <p:nvPr/>
          </p:nvSpPr>
          <p:spPr bwMode="auto">
            <a:xfrm>
              <a:off x="4634390" y="4914949"/>
              <a:ext cx="180842" cy="18977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7" name="Line 3437"/>
            <p:cNvSpPr>
              <a:spLocks noChangeShapeType="1"/>
            </p:cNvSpPr>
            <p:nvPr/>
          </p:nvSpPr>
          <p:spPr bwMode="auto">
            <a:xfrm>
              <a:off x="4933560" y="5278864"/>
              <a:ext cx="6699" cy="111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8" name="Line 3438"/>
            <p:cNvSpPr>
              <a:spLocks noChangeShapeType="1"/>
            </p:cNvSpPr>
            <p:nvPr/>
          </p:nvSpPr>
          <p:spPr bwMode="auto">
            <a:xfrm>
              <a:off x="4933560" y="5278864"/>
              <a:ext cx="20094" cy="245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9" name="Line 3439"/>
            <p:cNvSpPr>
              <a:spLocks noChangeShapeType="1"/>
            </p:cNvSpPr>
            <p:nvPr/>
          </p:nvSpPr>
          <p:spPr bwMode="auto">
            <a:xfrm>
              <a:off x="4862116" y="5198490"/>
              <a:ext cx="71443" cy="8037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0" name="Line 3440"/>
            <p:cNvSpPr>
              <a:spLocks noChangeShapeType="1"/>
            </p:cNvSpPr>
            <p:nvPr/>
          </p:nvSpPr>
          <p:spPr bwMode="auto">
            <a:xfrm>
              <a:off x="4862116" y="5198490"/>
              <a:ext cx="73677" cy="8707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1" name="Line 3441"/>
            <p:cNvSpPr>
              <a:spLocks noChangeShapeType="1"/>
            </p:cNvSpPr>
            <p:nvPr/>
          </p:nvSpPr>
          <p:spPr bwMode="auto">
            <a:xfrm>
              <a:off x="4839790" y="5171698"/>
              <a:ext cx="22326" cy="267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2" name="Line 3442"/>
            <p:cNvSpPr>
              <a:spLocks noChangeShapeType="1"/>
            </p:cNvSpPr>
            <p:nvPr/>
          </p:nvSpPr>
          <p:spPr bwMode="auto">
            <a:xfrm>
              <a:off x="4888908" y="5236445"/>
              <a:ext cx="60281" cy="6921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3" name="Line 3443"/>
            <p:cNvSpPr>
              <a:spLocks noChangeShapeType="1"/>
            </p:cNvSpPr>
            <p:nvPr/>
          </p:nvSpPr>
          <p:spPr bwMode="auto">
            <a:xfrm>
              <a:off x="4915699" y="5269933"/>
              <a:ext cx="51351" cy="6028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4" name="Line 3444"/>
            <p:cNvSpPr>
              <a:spLocks noChangeShapeType="1"/>
            </p:cNvSpPr>
            <p:nvPr/>
          </p:nvSpPr>
          <p:spPr bwMode="auto">
            <a:xfrm>
              <a:off x="4915699" y="5269933"/>
              <a:ext cx="71443" cy="8930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5" name="Line 3445"/>
            <p:cNvSpPr>
              <a:spLocks noChangeShapeType="1"/>
            </p:cNvSpPr>
            <p:nvPr/>
          </p:nvSpPr>
          <p:spPr bwMode="auto">
            <a:xfrm>
              <a:off x="4888908" y="5236445"/>
              <a:ext cx="26791" cy="334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6" name="Line 3446"/>
            <p:cNvSpPr>
              <a:spLocks noChangeShapeType="1"/>
            </p:cNvSpPr>
            <p:nvPr/>
          </p:nvSpPr>
          <p:spPr bwMode="auto">
            <a:xfrm>
              <a:off x="4839790" y="5171698"/>
              <a:ext cx="49117" cy="6474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7" name="Line 3447"/>
            <p:cNvSpPr>
              <a:spLocks noChangeShapeType="1"/>
            </p:cNvSpPr>
            <p:nvPr/>
          </p:nvSpPr>
          <p:spPr bwMode="auto">
            <a:xfrm>
              <a:off x="4801837" y="5129280"/>
              <a:ext cx="37955" cy="4242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8" name="Line 3448"/>
            <p:cNvSpPr>
              <a:spLocks noChangeShapeType="1"/>
            </p:cNvSpPr>
            <p:nvPr/>
          </p:nvSpPr>
          <p:spPr bwMode="auto">
            <a:xfrm>
              <a:off x="4920164" y="5278864"/>
              <a:ext cx="22326" cy="267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9" name="Line 3449"/>
            <p:cNvSpPr>
              <a:spLocks noChangeShapeType="1"/>
            </p:cNvSpPr>
            <p:nvPr/>
          </p:nvSpPr>
          <p:spPr bwMode="auto">
            <a:xfrm>
              <a:off x="4920164" y="5278864"/>
              <a:ext cx="15629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0" name="Line 3450"/>
            <p:cNvSpPr>
              <a:spLocks noChangeShapeType="1"/>
            </p:cNvSpPr>
            <p:nvPr/>
          </p:nvSpPr>
          <p:spPr bwMode="auto">
            <a:xfrm>
              <a:off x="4801837" y="5129280"/>
              <a:ext cx="118329" cy="14958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1" name="Line 3451"/>
            <p:cNvSpPr>
              <a:spLocks noChangeShapeType="1"/>
            </p:cNvSpPr>
            <p:nvPr/>
          </p:nvSpPr>
          <p:spPr bwMode="auto">
            <a:xfrm>
              <a:off x="4714764" y="5022115"/>
              <a:ext cx="87072" cy="1071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2" name="Line 3452"/>
            <p:cNvSpPr>
              <a:spLocks noChangeShapeType="1"/>
            </p:cNvSpPr>
            <p:nvPr/>
          </p:nvSpPr>
          <p:spPr bwMode="auto">
            <a:xfrm>
              <a:off x="4886676" y="5252072"/>
              <a:ext cx="69212" cy="9376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3" name="Line 3453"/>
            <p:cNvSpPr>
              <a:spLocks noChangeShapeType="1"/>
            </p:cNvSpPr>
            <p:nvPr/>
          </p:nvSpPr>
          <p:spPr bwMode="auto">
            <a:xfrm>
              <a:off x="4886676" y="5252072"/>
              <a:ext cx="120561" cy="16074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4" name="Line 3454"/>
            <p:cNvSpPr>
              <a:spLocks noChangeShapeType="1"/>
            </p:cNvSpPr>
            <p:nvPr/>
          </p:nvSpPr>
          <p:spPr bwMode="auto">
            <a:xfrm>
              <a:off x="4788441" y="5122581"/>
              <a:ext cx="98235" cy="1294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5" name="Line 3455"/>
            <p:cNvSpPr>
              <a:spLocks noChangeShapeType="1"/>
            </p:cNvSpPr>
            <p:nvPr/>
          </p:nvSpPr>
          <p:spPr bwMode="auto">
            <a:xfrm>
              <a:off x="4909002" y="5292259"/>
              <a:ext cx="46885" cy="6474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6" name="Line 3456"/>
            <p:cNvSpPr>
              <a:spLocks noChangeShapeType="1"/>
            </p:cNvSpPr>
            <p:nvPr/>
          </p:nvSpPr>
          <p:spPr bwMode="auto">
            <a:xfrm>
              <a:off x="4940258" y="5336911"/>
              <a:ext cx="8930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7" name="Line 3457"/>
            <p:cNvSpPr>
              <a:spLocks noChangeShapeType="1"/>
            </p:cNvSpPr>
            <p:nvPr/>
          </p:nvSpPr>
          <p:spPr bwMode="auto">
            <a:xfrm>
              <a:off x="4940258" y="5336911"/>
              <a:ext cx="8930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8" name="Line 3458"/>
            <p:cNvSpPr>
              <a:spLocks noChangeShapeType="1"/>
            </p:cNvSpPr>
            <p:nvPr/>
          </p:nvSpPr>
          <p:spPr bwMode="auto">
            <a:xfrm>
              <a:off x="4909002" y="5292259"/>
              <a:ext cx="31256" cy="4465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9" name="Line 3459"/>
            <p:cNvSpPr>
              <a:spLocks noChangeShapeType="1"/>
            </p:cNvSpPr>
            <p:nvPr/>
          </p:nvSpPr>
          <p:spPr bwMode="auto">
            <a:xfrm>
              <a:off x="4788441" y="5122581"/>
              <a:ext cx="120561" cy="1696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0" name="Line 3460"/>
            <p:cNvSpPr>
              <a:spLocks noChangeShapeType="1"/>
            </p:cNvSpPr>
            <p:nvPr/>
          </p:nvSpPr>
          <p:spPr bwMode="auto">
            <a:xfrm>
              <a:off x="4714764" y="5022115"/>
              <a:ext cx="73677" cy="10046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1" name="Line 3461"/>
            <p:cNvSpPr>
              <a:spLocks noChangeShapeType="1"/>
            </p:cNvSpPr>
            <p:nvPr/>
          </p:nvSpPr>
          <p:spPr bwMode="auto">
            <a:xfrm>
              <a:off x="4658950" y="4948438"/>
              <a:ext cx="55816" cy="7367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2" name="Line 3462"/>
            <p:cNvSpPr>
              <a:spLocks noChangeShapeType="1"/>
            </p:cNvSpPr>
            <p:nvPr/>
          </p:nvSpPr>
          <p:spPr bwMode="auto">
            <a:xfrm>
              <a:off x="4799603" y="5165001"/>
              <a:ext cx="183074" cy="2723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3" name="Line 3463"/>
            <p:cNvSpPr>
              <a:spLocks noChangeShapeType="1"/>
            </p:cNvSpPr>
            <p:nvPr/>
          </p:nvSpPr>
          <p:spPr bwMode="auto">
            <a:xfrm>
              <a:off x="4799603" y="5165001"/>
              <a:ext cx="154051" cy="2321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4" name="Line 3464"/>
            <p:cNvSpPr>
              <a:spLocks noChangeShapeType="1"/>
            </p:cNvSpPr>
            <p:nvPr/>
          </p:nvSpPr>
          <p:spPr bwMode="auto">
            <a:xfrm>
              <a:off x="4746021" y="5084628"/>
              <a:ext cx="53583" cy="8037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5" name="Line 3465"/>
            <p:cNvSpPr>
              <a:spLocks noChangeShapeType="1"/>
            </p:cNvSpPr>
            <p:nvPr/>
          </p:nvSpPr>
          <p:spPr bwMode="auto">
            <a:xfrm>
              <a:off x="4926863" y="5365936"/>
              <a:ext cx="6699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6" name="Line 3466"/>
            <p:cNvSpPr>
              <a:spLocks noChangeShapeType="1"/>
            </p:cNvSpPr>
            <p:nvPr/>
          </p:nvSpPr>
          <p:spPr bwMode="auto">
            <a:xfrm>
              <a:off x="4926863" y="5365936"/>
              <a:ext cx="26791" cy="401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7" name="Line 3467"/>
            <p:cNvSpPr>
              <a:spLocks noChangeShapeType="1"/>
            </p:cNvSpPr>
            <p:nvPr/>
          </p:nvSpPr>
          <p:spPr bwMode="auto">
            <a:xfrm>
              <a:off x="4746021" y="5084628"/>
              <a:ext cx="180842" cy="28130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8" name="Line 3468"/>
            <p:cNvSpPr>
              <a:spLocks noChangeShapeType="1"/>
            </p:cNvSpPr>
            <p:nvPr/>
          </p:nvSpPr>
          <p:spPr bwMode="auto">
            <a:xfrm>
              <a:off x="4692438" y="5004254"/>
              <a:ext cx="53583" cy="8037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9" name="Line 3469"/>
            <p:cNvSpPr>
              <a:spLocks noChangeShapeType="1"/>
            </p:cNvSpPr>
            <p:nvPr/>
          </p:nvSpPr>
          <p:spPr bwMode="auto">
            <a:xfrm>
              <a:off x="4833093" y="5256538"/>
              <a:ext cx="314798" cy="49787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0" name="Line 3470"/>
            <p:cNvSpPr>
              <a:spLocks noChangeShapeType="1"/>
            </p:cNvSpPr>
            <p:nvPr/>
          </p:nvSpPr>
          <p:spPr bwMode="auto">
            <a:xfrm>
              <a:off x="5121099" y="5732084"/>
              <a:ext cx="13396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1" name="Line 3471"/>
            <p:cNvSpPr>
              <a:spLocks noChangeShapeType="1"/>
            </p:cNvSpPr>
            <p:nvPr/>
          </p:nvSpPr>
          <p:spPr bwMode="auto">
            <a:xfrm>
              <a:off x="5121099" y="5732084"/>
              <a:ext cx="15629" cy="267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2" name="Line 3472"/>
            <p:cNvSpPr>
              <a:spLocks noChangeShapeType="1"/>
            </p:cNvSpPr>
            <p:nvPr/>
          </p:nvSpPr>
          <p:spPr bwMode="auto">
            <a:xfrm>
              <a:off x="4940258" y="5437379"/>
              <a:ext cx="180842" cy="29470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3" name="Line 3473"/>
            <p:cNvSpPr>
              <a:spLocks noChangeShapeType="1"/>
            </p:cNvSpPr>
            <p:nvPr/>
          </p:nvSpPr>
          <p:spPr bwMode="auto">
            <a:xfrm>
              <a:off x="4940258" y="5437379"/>
              <a:ext cx="187539" cy="31479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4" name="Line 3474"/>
            <p:cNvSpPr>
              <a:spLocks noChangeShapeType="1"/>
            </p:cNvSpPr>
            <p:nvPr/>
          </p:nvSpPr>
          <p:spPr bwMode="auto">
            <a:xfrm>
              <a:off x="4875512" y="5332446"/>
              <a:ext cx="64746" cy="1049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5" name="Line 3475"/>
            <p:cNvSpPr>
              <a:spLocks noChangeShapeType="1"/>
            </p:cNvSpPr>
            <p:nvPr/>
          </p:nvSpPr>
          <p:spPr bwMode="auto">
            <a:xfrm>
              <a:off x="4875512" y="5332446"/>
              <a:ext cx="247820" cy="43312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6" name="Line 3476"/>
            <p:cNvSpPr>
              <a:spLocks noChangeShapeType="1"/>
            </p:cNvSpPr>
            <p:nvPr/>
          </p:nvSpPr>
          <p:spPr bwMode="auto">
            <a:xfrm>
              <a:off x="4855419" y="5296724"/>
              <a:ext cx="20094" cy="3572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7" name="Line 3477"/>
            <p:cNvSpPr>
              <a:spLocks noChangeShapeType="1"/>
            </p:cNvSpPr>
            <p:nvPr/>
          </p:nvSpPr>
          <p:spPr bwMode="auto">
            <a:xfrm>
              <a:off x="4862116" y="5310120"/>
              <a:ext cx="247820" cy="4308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8" name="Line 3478"/>
            <p:cNvSpPr>
              <a:spLocks noChangeShapeType="1"/>
            </p:cNvSpPr>
            <p:nvPr/>
          </p:nvSpPr>
          <p:spPr bwMode="auto">
            <a:xfrm>
              <a:off x="4902303" y="5386029"/>
              <a:ext cx="187539" cy="33935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9" name="Line 3479"/>
            <p:cNvSpPr>
              <a:spLocks noChangeShapeType="1"/>
            </p:cNvSpPr>
            <p:nvPr/>
          </p:nvSpPr>
          <p:spPr bwMode="auto">
            <a:xfrm>
              <a:off x="5002771" y="5580266"/>
              <a:ext cx="11164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0" name="Line 3480"/>
            <p:cNvSpPr>
              <a:spLocks noChangeShapeType="1"/>
            </p:cNvSpPr>
            <p:nvPr/>
          </p:nvSpPr>
          <p:spPr bwMode="auto">
            <a:xfrm>
              <a:off x="5002771" y="5580266"/>
              <a:ext cx="13396" cy="267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1" name="Line 3481"/>
            <p:cNvSpPr>
              <a:spLocks noChangeShapeType="1"/>
            </p:cNvSpPr>
            <p:nvPr/>
          </p:nvSpPr>
          <p:spPr bwMode="auto">
            <a:xfrm>
              <a:off x="4982677" y="5540079"/>
              <a:ext cx="20094" cy="401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2" name="Line 3482"/>
            <p:cNvSpPr>
              <a:spLocks noChangeShapeType="1"/>
            </p:cNvSpPr>
            <p:nvPr/>
          </p:nvSpPr>
          <p:spPr bwMode="auto">
            <a:xfrm>
              <a:off x="5007237" y="5591429"/>
              <a:ext cx="6699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3" name="Line 3483"/>
            <p:cNvSpPr>
              <a:spLocks noChangeShapeType="1"/>
            </p:cNvSpPr>
            <p:nvPr/>
          </p:nvSpPr>
          <p:spPr bwMode="auto">
            <a:xfrm>
              <a:off x="5020632" y="5618220"/>
              <a:ext cx="2233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4" name="Line 3484"/>
            <p:cNvSpPr>
              <a:spLocks noChangeShapeType="1"/>
            </p:cNvSpPr>
            <p:nvPr/>
          </p:nvSpPr>
          <p:spPr bwMode="auto">
            <a:xfrm>
              <a:off x="5020632" y="5618220"/>
              <a:ext cx="2233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5" name="Line 3485"/>
            <p:cNvSpPr>
              <a:spLocks noChangeShapeType="1"/>
            </p:cNvSpPr>
            <p:nvPr/>
          </p:nvSpPr>
          <p:spPr bwMode="auto">
            <a:xfrm>
              <a:off x="5007237" y="5591429"/>
              <a:ext cx="13396" cy="267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6" name="Line 3486"/>
            <p:cNvSpPr>
              <a:spLocks noChangeShapeType="1"/>
            </p:cNvSpPr>
            <p:nvPr/>
          </p:nvSpPr>
          <p:spPr bwMode="auto">
            <a:xfrm>
              <a:off x="4982677" y="5540079"/>
              <a:ext cx="24559" cy="5135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7" name="Line 3487"/>
            <p:cNvSpPr>
              <a:spLocks noChangeShapeType="1"/>
            </p:cNvSpPr>
            <p:nvPr/>
          </p:nvSpPr>
          <p:spPr bwMode="auto">
            <a:xfrm>
              <a:off x="4902303" y="5386029"/>
              <a:ext cx="80374" cy="15405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8" name="Line 3488"/>
            <p:cNvSpPr>
              <a:spLocks noChangeShapeType="1"/>
            </p:cNvSpPr>
            <p:nvPr/>
          </p:nvSpPr>
          <p:spPr bwMode="auto">
            <a:xfrm>
              <a:off x="4862116" y="5310120"/>
              <a:ext cx="40187" cy="7590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9" name="Line 3489"/>
            <p:cNvSpPr>
              <a:spLocks noChangeShapeType="1"/>
            </p:cNvSpPr>
            <p:nvPr/>
          </p:nvSpPr>
          <p:spPr bwMode="auto">
            <a:xfrm>
              <a:off x="4855419" y="5296724"/>
              <a:ext cx="6699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0" name="Line 3490"/>
            <p:cNvSpPr>
              <a:spLocks noChangeShapeType="1"/>
            </p:cNvSpPr>
            <p:nvPr/>
          </p:nvSpPr>
          <p:spPr bwMode="auto">
            <a:xfrm>
              <a:off x="4833093" y="5256538"/>
              <a:ext cx="22326" cy="401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1" name="Line 3491"/>
            <p:cNvSpPr>
              <a:spLocks noChangeShapeType="1"/>
            </p:cNvSpPr>
            <p:nvPr/>
          </p:nvSpPr>
          <p:spPr bwMode="auto">
            <a:xfrm>
              <a:off x="4692438" y="5004254"/>
              <a:ext cx="140655" cy="25228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2" name="Line 3493"/>
            <p:cNvSpPr>
              <a:spLocks noChangeShapeType="1"/>
            </p:cNvSpPr>
            <p:nvPr/>
          </p:nvSpPr>
          <p:spPr bwMode="auto">
            <a:xfrm>
              <a:off x="4658950" y="4948438"/>
              <a:ext cx="33490" cy="5581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3" name="Line 3494"/>
            <p:cNvSpPr>
              <a:spLocks noChangeShapeType="1"/>
            </p:cNvSpPr>
            <p:nvPr/>
          </p:nvSpPr>
          <p:spPr bwMode="auto">
            <a:xfrm>
              <a:off x="4634392" y="4914948"/>
              <a:ext cx="24559" cy="334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4" name="Line 3495"/>
            <p:cNvSpPr>
              <a:spLocks noChangeShapeType="1"/>
            </p:cNvSpPr>
            <p:nvPr/>
          </p:nvSpPr>
          <p:spPr bwMode="auto">
            <a:xfrm>
              <a:off x="4598670" y="4863599"/>
              <a:ext cx="35722" cy="5135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5" name="Line 3496"/>
            <p:cNvSpPr>
              <a:spLocks noChangeShapeType="1"/>
            </p:cNvSpPr>
            <p:nvPr/>
          </p:nvSpPr>
          <p:spPr bwMode="auto">
            <a:xfrm>
              <a:off x="4554018" y="4816713"/>
              <a:ext cx="44652" cy="4688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6" name="Line 3497"/>
            <p:cNvSpPr>
              <a:spLocks noChangeShapeType="1"/>
            </p:cNvSpPr>
            <p:nvPr/>
          </p:nvSpPr>
          <p:spPr bwMode="auto">
            <a:xfrm>
              <a:off x="4513831" y="4787690"/>
              <a:ext cx="40187" cy="2902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7" name="Line 3498"/>
            <p:cNvSpPr>
              <a:spLocks noChangeShapeType="1"/>
            </p:cNvSpPr>
            <p:nvPr/>
          </p:nvSpPr>
          <p:spPr bwMode="auto">
            <a:xfrm>
              <a:off x="4451318" y="4760899"/>
              <a:ext cx="62513" cy="267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8" name="Line 3499"/>
            <p:cNvSpPr>
              <a:spLocks noChangeShapeType="1"/>
            </p:cNvSpPr>
            <p:nvPr/>
          </p:nvSpPr>
          <p:spPr bwMode="auto">
            <a:xfrm>
              <a:off x="4377641" y="4734108"/>
              <a:ext cx="73677" cy="267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9" name="Line 3500"/>
            <p:cNvSpPr>
              <a:spLocks noChangeShapeType="1"/>
            </p:cNvSpPr>
            <p:nvPr/>
          </p:nvSpPr>
          <p:spPr bwMode="auto">
            <a:xfrm>
              <a:off x="4306198" y="4714013"/>
              <a:ext cx="71443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0" name="Line 3501"/>
            <p:cNvSpPr>
              <a:spLocks noChangeShapeType="1"/>
            </p:cNvSpPr>
            <p:nvPr/>
          </p:nvSpPr>
          <p:spPr bwMode="auto">
            <a:xfrm flipH="1" flipV="1">
              <a:off x="4306198" y="4714013"/>
              <a:ext cx="33490" cy="15405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1" name="Line 3502"/>
            <p:cNvSpPr>
              <a:spLocks noChangeShapeType="1"/>
            </p:cNvSpPr>
            <p:nvPr/>
          </p:nvSpPr>
          <p:spPr bwMode="auto">
            <a:xfrm>
              <a:off x="4933561" y="5848178"/>
              <a:ext cx="22326" cy="3795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2" name="Line 3503"/>
            <p:cNvSpPr>
              <a:spLocks noChangeShapeType="1"/>
            </p:cNvSpPr>
            <p:nvPr/>
          </p:nvSpPr>
          <p:spPr bwMode="auto">
            <a:xfrm>
              <a:off x="4933561" y="5848178"/>
              <a:ext cx="40187" cy="669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3" name="Line 3504"/>
            <p:cNvSpPr>
              <a:spLocks noChangeShapeType="1"/>
            </p:cNvSpPr>
            <p:nvPr/>
          </p:nvSpPr>
          <p:spPr bwMode="auto">
            <a:xfrm>
              <a:off x="4909002" y="5812456"/>
              <a:ext cx="24559" cy="3572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4" name="Line 3505"/>
            <p:cNvSpPr>
              <a:spLocks noChangeShapeType="1"/>
            </p:cNvSpPr>
            <p:nvPr/>
          </p:nvSpPr>
          <p:spPr bwMode="auto">
            <a:xfrm>
              <a:off x="4909002" y="5812456"/>
              <a:ext cx="51351" cy="8707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5" name="Line 3506"/>
            <p:cNvSpPr>
              <a:spLocks noChangeShapeType="1"/>
            </p:cNvSpPr>
            <p:nvPr/>
          </p:nvSpPr>
          <p:spPr bwMode="auto">
            <a:xfrm>
              <a:off x="4446853" y="5064533"/>
              <a:ext cx="462150" cy="74792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6" name="Line 3507"/>
            <p:cNvSpPr>
              <a:spLocks noChangeShapeType="1"/>
            </p:cNvSpPr>
            <p:nvPr/>
          </p:nvSpPr>
          <p:spPr bwMode="auto">
            <a:xfrm>
              <a:off x="4813000" y="5698594"/>
              <a:ext cx="107165" cy="18084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7" name="Line 3508"/>
            <p:cNvSpPr>
              <a:spLocks noChangeShapeType="1"/>
            </p:cNvSpPr>
            <p:nvPr/>
          </p:nvSpPr>
          <p:spPr bwMode="auto">
            <a:xfrm>
              <a:off x="4813000" y="5698594"/>
              <a:ext cx="42420" cy="7367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8" name="Line 3509"/>
            <p:cNvSpPr>
              <a:spLocks noChangeShapeType="1"/>
            </p:cNvSpPr>
            <p:nvPr/>
          </p:nvSpPr>
          <p:spPr bwMode="auto">
            <a:xfrm>
              <a:off x="4761650" y="5613755"/>
              <a:ext cx="51351" cy="8483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9" name="Line 3510"/>
            <p:cNvSpPr>
              <a:spLocks noChangeShapeType="1"/>
            </p:cNvSpPr>
            <p:nvPr/>
          </p:nvSpPr>
          <p:spPr bwMode="auto">
            <a:xfrm>
              <a:off x="4761650" y="5613755"/>
              <a:ext cx="31256" cy="5358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0" name="Line 3511"/>
            <p:cNvSpPr>
              <a:spLocks noChangeShapeType="1"/>
            </p:cNvSpPr>
            <p:nvPr/>
          </p:nvSpPr>
          <p:spPr bwMode="auto">
            <a:xfrm>
              <a:off x="4498202" y="5162768"/>
              <a:ext cx="263448" cy="4509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1" name="Line 3512"/>
            <p:cNvSpPr>
              <a:spLocks noChangeShapeType="1"/>
            </p:cNvSpPr>
            <p:nvPr/>
          </p:nvSpPr>
          <p:spPr bwMode="auto">
            <a:xfrm>
              <a:off x="4842024" y="5794595"/>
              <a:ext cx="138422" cy="2388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2" name="Line 3513"/>
            <p:cNvSpPr>
              <a:spLocks noChangeShapeType="1"/>
            </p:cNvSpPr>
            <p:nvPr/>
          </p:nvSpPr>
          <p:spPr bwMode="auto">
            <a:xfrm>
              <a:off x="4842024" y="5794595"/>
              <a:ext cx="118329" cy="2076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3" name="Line 3514"/>
            <p:cNvSpPr>
              <a:spLocks noChangeShapeType="1"/>
            </p:cNvSpPr>
            <p:nvPr/>
          </p:nvSpPr>
          <p:spPr bwMode="auto">
            <a:xfrm>
              <a:off x="4806302" y="5727617"/>
              <a:ext cx="35722" cy="669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4" name="Line 3515"/>
            <p:cNvSpPr>
              <a:spLocks noChangeShapeType="1"/>
            </p:cNvSpPr>
            <p:nvPr/>
          </p:nvSpPr>
          <p:spPr bwMode="auto">
            <a:xfrm>
              <a:off x="4806302" y="5727617"/>
              <a:ext cx="149585" cy="27907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5" name="Line 3516"/>
            <p:cNvSpPr>
              <a:spLocks noChangeShapeType="1"/>
            </p:cNvSpPr>
            <p:nvPr/>
          </p:nvSpPr>
          <p:spPr bwMode="auto">
            <a:xfrm>
              <a:off x="4768348" y="5665104"/>
              <a:ext cx="37955" cy="6251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6" name="Line 3517"/>
            <p:cNvSpPr>
              <a:spLocks noChangeShapeType="1"/>
            </p:cNvSpPr>
            <p:nvPr/>
          </p:nvSpPr>
          <p:spPr bwMode="auto">
            <a:xfrm>
              <a:off x="4768348" y="5665104"/>
              <a:ext cx="151817" cy="28354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7" name="Line 3518"/>
            <p:cNvSpPr>
              <a:spLocks noChangeShapeType="1"/>
            </p:cNvSpPr>
            <p:nvPr/>
          </p:nvSpPr>
          <p:spPr bwMode="auto">
            <a:xfrm>
              <a:off x="4605367" y="5365935"/>
              <a:ext cx="162981" cy="29916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8" name="Line 3519"/>
            <p:cNvSpPr>
              <a:spLocks noChangeShapeType="1"/>
            </p:cNvSpPr>
            <p:nvPr/>
          </p:nvSpPr>
          <p:spPr bwMode="auto">
            <a:xfrm>
              <a:off x="4605367" y="5365935"/>
              <a:ext cx="261216" cy="50903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9" name="Line 3520"/>
            <p:cNvSpPr>
              <a:spLocks noChangeShapeType="1"/>
            </p:cNvSpPr>
            <p:nvPr/>
          </p:nvSpPr>
          <p:spPr bwMode="auto">
            <a:xfrm>
              <a:off x="4547320" y="5263235"/>
              <a:ext cx="58048" cy="10270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0" name="Line 3521"/>
            <p:cNvSpPr>
              <a:spLocks noChangeShapeType="1"/>
            </p:cNvSpPr>
            <p:nvPr/>
          </p:nvSpPr>
          <p:spPr bwMode="auto">
            <a:xfrm>
              <a:off x="4574111" y="5323516"/>
              <a:ext cx="274611" cy="54475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1" name="Line 3522"/>
            <p:cNvSpPr>
              <a:spLocks noChangeShapeType="1"/>
            </p:cNvSpPr>
            <p:nvPr/>
          </p:nvSpPr>
          <p:spPr bwMode="auto">
            <a:xfrm>
              <a:off x="4694672" y="5580265"/>
              <a:ext cx="258982" cy="52019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2" name="Line 3523"/>
            <p:cNvSpPr>
              <a:spLocks noChangeShapeType="1"/>
            </p:cNvSpPr>
            <p:nvPr/>
          </p:nvSpPr>
          <p:spPr bwMode="auto">
            <a:xfrm>
              <a:off x="4799605" y="5801294"/>
              <a:ext cx="33490" cy="7144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3" name="Line 3524"/>
            <p:cNvSpPr>
              <a:spLocks noChangeShapeType="1"/>
            </p:cNvSpPr>
            <p:nvPr/>
          </p:nvSpPr>
          <p:spPr bwMode="auto">
            <a:xfrm>
              <a:off x="4799605" y="5801294"/>
              <a:ext cx="33490" cy="7367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4" name="Line 3525"/>
            <p:cNvSpPr>
              <a:spLocks noChangeShapeType="1"/>
            </p:cNvSpPr>
            <p:nvPr/>
          </p:nvSpPr>
          <p:spPr bwMode="auto">
            <a:xfrm>
              <a:off x="4781744" y="5765572"/>
              <a:ext cx="17861" cy="3572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5" name="Line 3526"/>
            <p:cNvSpPr>
              <a:spLocks noChangeShapeType="1"/>
            </p:cNvSpPr>
            <p:nvPr/>
          </p:nvSpPr>
          <p:spPr bwMode="auto">
            <a:xfrm>
              <a:off x="4801837" y="5807991"/>
              <a:ext cx="37955" cy="7814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6" name="Line 3527"/>
            <p:cNvSpPr>
              <a:spLocks noChangeShapeType="1"/>
            </p:cNvSpPr>
            <p:nvPr/>
          </p:nvSpPr>
          <p:spPr bwMode="auto">
            <a:xfrm>
              <a:off x="4821931" y="5854876"/>
              <a:ext cx="20094" cy="4465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7" name="Line 3528"/>
            <p:cNvSpPr>
              <a:spLocks noChangeShapeType="1"/>
            </p:cNvSpPr>
            <p:nvPr/>
          </p:nvSpPr>
          <p:spPr bwMode="auto">
            <a:xfrm>
              <a:off x="4821931" y="5854876"/>
              <a:ext cx="53583" cy="12502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8" name="Line 3529"/>
            <p:cNvSpPr>
              <a:spLocks noChangeShapeType="1"/>
            </p:cNvSpPr>
            <p:nvPr/>
          </p:nvSpPr>
          <p:spPr bwMode="auto">
            <a:xfrm>
              <a:off x="4801837" y="5807991"/>
              <a:ext cx="20094" cy="4688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9" name="Line 3530"/>
            <p:cNvSpPr>
              <a:spLocks noChangeShapeType="1"/>
            </p:cNvSpPr>
            <p:nvPr/>
          </p:nvSpPr>
          <p:spPr bwMode="auto">
            <a:xfrm>
              <a:off x="4781744" y="5765572"/>
              <a:ext cx="20094" cy="4242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0" name="Line 3531"/>
            <p:cNvSpPr>
              <a:spLocks noChangeShapeType="1"/>
            </p:cNvSpPr>
            <p:nvPr/>
          </p:nvSpPr>
          <p:spPr bwMode="auto">
            <a:xfrm>
              <a:off x="4694672" y="5580265"/>
              <a:ext cx="87072" cy="18530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1" name="Line 3532"/>
            <p:cNvSpPr>
              <a:spLocks noChangeShapeType="1"/>
            </p:cNvSpPr>
            <p:nvPr/>
          </p:nvSpPr>
          <p:spPr bwMode="auto">
            <a:xfrm>
              <a:off x="4574111" y="5323516"/>
              <a:ext cx="120561" cy="25675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2" name="Line 3533"/>
            <p:cNvSpPr>
              <a:spLocks noChangeShapeType="1"/>
            </p:cNvSpPr>
            <p:nvPr/>
          </p:nvSpPr>
          <p:spPr bwMode="auto">
            <a:xfrm>
              <a:off x="4547320" y="5263235"/>
              <a:ext cx="26791" cy="6028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3" name="Line 3534"/>
            <p:cNvSpPr>
              <a:spLocks noChangeShapeType="1"/>
            </p:cNvSpPr>
            <p:nvPr/>
          </p:nvSpPr>
          <p:spPr bwMode="auto">
            <a:xfrm>
              <a:off x="4498202" y="5162768"/>
              <a:ext cx="49117" cy="10046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4" name="Line 3535"/>
            <p:cNvSpPr>
              <a:spLocks noChangeShapeType="1"/>
            </p:cNvSpPr>
            <p:nvPr/>
          </p:nvSpPr>
          <p:spPr bwMode="auto">
            <a:xfrm>
              <a:off x="4446853" y="5064533"/>
              <a:ext cx="51351" cy="9823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5" name="Line 3536"/>
            <p:cNvSpPr>
              <a:spLocks noChangeShapeType="1"/>
            </p:cNvSpPr>
            <p:nvPr/>
          </p:nvSpPr>
          <p:spPr bwMode="auto">
            <a:xfrm>
              <a:off x="4339688" y="4868064"/>
              <a:ext cx="107165" cy="19646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6" name="Line 3537"/>
            <p:cNvSpPr>
              <a:spLocks noChangeShapeType="1"/>
            </p:cNvSpPr>
            <p:nvPr/>
          </p:nvSpPr>
          <p:spPr bwMode="auto">
            <a:xfrm flipH="1" flipV="1">
              <a:off x="4339688" y="4868064"/>
              <a:ext cx="17861" cy="1227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7" name="Line 3538"/>
            <p:cNvSpPr>
              <a:spLocks noChangeShapeType="1"/>
            </p:cNvSpPr>
            <p:nvPr/>
          </p:nvSpPr>
          <p:spPr bwMode="auto">
            <a:xfrm>
              <a:off x="4725928" y="5839247"/>
              <a:ext cx="93769" cy="20093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8" name="Line 3539"/>
            <p:cNvSpPr>
              <a:spLocks noChangeShapeType="1"/>
            </p:cNvSpPr>
            <p:nvPr/>
          </p:nvSpPr>
          <p:spPr bwMode="auto">
            <a:xfrm>
              <a:off x="4725928" y="5839247"/>
              <a:ext cx="96003" cy="2165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9" name="Line 3540"/>
            <p:cNvSpPr>
              <a:spLocks noChangeShapeType="1"/>
            </p:cNvSpPr>
            <p:nvPr/>
          </p:nvSpPr>
          <p:spPr bwMode="auto">
            <a:xfrm>
              <a:off x="4591972" y="5546776"/>
              <a:ext cx="133956" cy="29247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0" name="Line 3541"/>
            <p:cNvSpPr>
              <a:spLocks noChangeShapeType="1"/>
            </p:cNvSpPr>
            <p:nvPr/>
          </p:nvSpPr>
          <p:spPr bwMode="auto">
            <a:xfrm>
              <a:off x="4741557" y="5912924"/>
              <a:ext cx="58048" cy="1272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1" name="Line 3542"/>
            <p:cNvSpPr>
              <a:spLocks noChangeShapeType="1"/>
            </p:cNvSpPr>
            <p:nvPr/>
          </p:nvSpPr>
          <p:spPr bwMode="auto">
            <a:xfrm>
              <a:off x="4741557" y="5912924"/>
              <a:ext cx="44652" cy="10046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2" name="Line 3543"/>
            <p:cNvSpPr>
              <a:spLocks noChangeShapeType="1"/>
            </p:cNvSpPr>
            <p:nvPr/>
          </p:nvSpPr>
          <p:spPr bwMode="auto">
            <a:xfrm>
              <a:off x="4694672" y="5805759"/>
              <a:ext cx="46885" cy="1071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3" name="Line 3544"/>
            <p:cNvSpPr>
              <a:spLocks noChangeShapeType="1"/>
            </p:cNvSpPr>
            <p:nvPr/>
          </p:nvSpPr>
          <p:spPr bwMode="auto">
            <a:xfrm>
              <a:off x="4732627" y="5899528"/>
              <a:ext cx="35722" cy="8707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4" name="Line 3545"/>
            <p:cNvSpPr>
              <a:spLocks noChangeShapeType="1"/>
            </p:cNvSpPr>
            <p:nvPr/>
          </p:nvSpPr>
          <p:spPr bwMode="auto">
            <a:xfrm>
              <a:off x="4732627" y="5899528"/>
              <a:ext cx="40187" cy="10046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5" name="Line 3546"/>
            <p:cNvSpPr>
              <a:spLocks noChangeShapeType="1"/>
            </p:cNvSpPr>
            <p:nvPr/>
          </p:nvSpPr>
          <p:spPr bwMode="auto">
            <a:xfrm>
              <a:off x="4708067" y="5841481"/>
              <a:ext cx="24559" cy="5804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6" name="Line 3547"/>
            <p:cNvSpPr>
              <a:spLocks noChangeShapeType="1"/>
            </p:cNvSpPr>
            <p:nvPr/>
          </p:nvSpPr>
          <p:spPr bwMode="auto">
            <a:xfrm>
              <a:off x="4725928" y="5888365"/>
              <a:ext cx="93769" cy="25228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7" name="Line 3548"/>
            <p:cNvSpPr>
              <a:spLocks noChangeShapeType="1"/>
            </p:cNvSpPr>
            <p:nvPr/>
          </p:nvSpPr>
          <p:spPr bwMode="auto">
            <a:xfrm>
              <a:off x="4725928" y="5888365"/>
              <a:ext cx="62513" cy="18084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8" name="Line 3549"/>
            <p:cNvSpPr>
              <a:spLocks noChangeShapeType="1"/>
            </p:cNvSpPr>
            <p:nvPr/>
          </p:nvSpPr>
          <p:spPr bwMode="auto">
            <a:xfrm>
              <a:off x="4708067" y="5841481"/>
              <a:ext cx="17861" cy="4688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9" name="Line 3550"/>
            <p:cNvSpPr>
              <a:spLocks noChangeShapeType="1"/>
            </p:cNvSpPr>
            <p:nvPr/>
          </p:nvSpPr>
          <p:spPr bwMode="auto">
            <a:xfrm>
              <a:off x="4694672" y="5805759"/>
              <a:ext cx="13396" cy="3572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0" name="Line 3551"/>
            <p:cNvSpPr>
              <a:spLocks noChangeShapeType="1"/>
            </p:cNvSpPr>
            <p:nvPr/>
          </p:nvSpPr>
          <p:spPr bwMode="auto">
            <a:xfrm>
              <a:off x="4591972" y="5546776"/>
              <a:ext cx="102700" cy="25898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1" name="Line 3552"/>
            <p:cNvSpPr>
              <a:spLocks noChangeShapeType="1"/>
            </p:cNvSpPr>
            <p:nvPr/>
          </p:nvSpPr>
          <p:spPr bwMode="auto">
            <a:xfrm>
              <a:off x="4357549" y="4990857"/>
              <a:ext cx="234424" cy="55592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2" name="Line 3553"/>
            <p:cNvSpPr>
              <a:spLocks noChangeShapeType="1"/>
            </p:cNvSpPr>
            <p:nvPr/>
          </p:nvSpPr>
          <p:spPr bwMode="auto">
            <a:xfrm flipH="1" flipV="1">
              <a:off x="4357549" y="4990857"/>
              <a:ext cx="6699" cy="4688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3" name="Line 3554"/>
            <p:cNvSpPr>
              <a:spLocks noChangeShapeType="1"/>
            </p:cNvSpPr>
            <p:nvPr/>
          </p:nvSpPr>
          <p:spPr bwMode="auto">
            <a:xfrm>
              <a:off x="4665648" y="5872737"/>
              <a:ext cx="2233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4" name="Line 3555"/>
            <p:cNvSpPr>
              <a:spLocks noChangeShapeType="1"/>
            </p:cNvSpPr>
            <p:nvPr/>
          </p:nvSpPr>
          <p:spPr bwMode="auto">
            <a:xfrm>
              <a:off x="4665648" y="5872737"/>
              <a:ext cx="2233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5" name="Line 3556"/>
            <p:cNvSpPr>
              <a:spLocks noChangeShapeType="1"/>
            </p:cNvSpPr>
            <p:nvPr/>
          </p:nvSpPr>
          <p:spPr bwMode="auto">
            <a:xfrm>
              <a:off x="4587506" y="5678500"/>
              <a:ext cx="78142" cy="19423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6" name="Line 3557"/>
            <p:cNvSpPr>
              <a:spLocks noChangeShapeType="1"/>
            </p:cNvSpPr>
            <p:nvPr/>
          </p:nvSpPr>
          <p:spPr bwMode="auto">
            <a:xfrm>
              <a:off x="4587506" y="5678500"/>
              <a:ext cx="84839" cy="22772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7" name="Line 3558"/>
            <p:cNvSpPr>
              <a:spLocks noChangeShapeType="1"/>
            </p:cNvSpPr>
            <p:nvPr/>
          </p:nvSpPr>
          <p:spPr bwMode="auto">
            <a:xfrm>
              <a:off x="4433457" y="5272165"/>
              <a:ext cx="154051" cy="40633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8" name="Line 3559"/>
            <p:cNvSpPr>
              <a:spLocks noChangeShapeType="1"/>
            </p:cNvSpPr>
            <p:nvPr/>
          </p:nvSpPr>
          <p:spPr bwMode="auto">
            <a:xfrm>
              <a:off x="4433457" y="5272165"/>
              <a:ext cx="194237" cy="5402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9" name="Line 3560"/>
            <p:cNvSpPr>
              <a:spLocks noChangeShapeType="1"/>
            </p:cNvSpPr>
            <p:nvPr/>
          </p:nvSpPr>
          <p:spPr bwMode="auto">
            <a:xfrm>
              <a:off x="4417828" y="5223048"/>
              <a:ext cx="15629" cy="4911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0" name="Line 3561"/>
            <p:cNvSpPr>
              <a:spLocks noChangeShapeType="1"/>
            </p:cNvSpPr>
            <p:nvPr/>
          </p:nvSpPr>
          <p:spPr bwMode="auto">
            <a:xfrm>
              <a:off x="4571879" y="5671802"/>
              <a:ext cx="69212" cy="19423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1" name="Line 3562"/>
            <p:cNvSpPr>
              <a:spLocks noChangeShapeType="1"/>
            </p:cNvSpPr>
            <p:nvPr/>
          </p:nvSpPr>
          <p:spPr bwMode="auto">
            <a:xfrm>
              <a:off x="4647788" y="5901760"/>
              <a:ext cx="6699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2" name="Line 3563"/>
            <p:cNvSpPr>
              <a:spLocks noChangeShapeType="1"/>
            </p:cNvSpPr>
            <p:nvPr/>
          </p:nvSpPr>
          <p:spPr bwMode="auto">
            <a:xfrm>
              <a:off x="4647788" y="5901760"/>
              <a:ext cx="6699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3" name="Line 3564"/>
            <p:cNvSpPr>
              <a:spLocks noChangeShapeType="1"/>
            </p:cNvSpPr>
            <p:nvPr/>
          </p:nvSpPr>
          <p:spPr bwMode="auto">
            <a:xfrm>
              <a:off x="4571879" y="5671802"/>
              <a:ext cx="75909" cy="2299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4" name="Line 3565"/>
            <p:cNvSpPr>
              <a:spLocks noChangeShapeType="1"/>
            </p:cNvSpPr>
            <p:nvPr/>
          </p:nvSpPr>
          <p:spPr bwMode="auto">
            <a:xfrm>
              <a:off x="4417828" y="5223048"/>
              <a:ext cx="154051" cy="44875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5" name="Line 3566"/>
            <p:cNvSpPr>
              <a:spLocks noChangeShapeType="1"/>
            </p:cNvSpPr>
            <p:nvPr/>
          </p:nvSpPr>
          <p:spPr bwMode="auto">
            <a:xfrm>
              <a:off x="4399968" y="5176164"/>
              <a:ext cx="17861" cy="4688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6" name="Line 3567"/>
            <p:cNvSpPr>
              <a:spLocks noChangeShapeType="1"/>
            </p:cNvSpPr>
            <p:nvPr/>
          </p:nvSpPr>
          <p:spPr bwMode="auto">
            <a:xfrm>
              <a:off x="4672346" y="6053578"/>
              <a:ext cx="8930" cy="2902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7" name="Line 3568"/>
            <p:cNvSpPr>
              <a:spLocks noChangeShapeType="1"/>
            </p:cNvSpPr>
            <p:nvPr/>
          </p:nvSpPr>
          <p:spPr bwMode="auto">
            <a:xfrm>
              <a:off x="4672346" y="6053578"/>
              <a:ext cx="13396" cy="401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8" name="Line 3569"/>
            <p:cNvSpPr>
              <a:spLocks noChangeShapeType="1"/>
            </p:cNvSpPr>
            <p:nvPr/>
          </p:nvSpPr>
          <p:spPr bwMode="auto">
            <a:xfrm>
              <a:off x="4652253" y="5993298"/>
              <a:ext cx="20094" cy="6028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9" name="Line 3570"/>
            <p:cNvSpPr>
              <a:spLocks noChangeShapeType="1"/>
            </p:cNvSpPr>
            <p:nvPr/>
          </p:nvSpPr>
          <p:spPr bwMode="auto">
            <a:xfrm>
              <a:off x="4652253" y="5993298"/>
              <a:ext cx="33490" cy="10939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0" name="Line 3571"/>
            <p:cNvSpPr>
              <a:spLocks noChangeShapeType="1"/>
            </p:cNvSpPr>
            <p:nvPr/>
          </p:nvSpPr>
          <p:spPr bwMode="auto">
            <a:xfrm>
              <a:off x="4531692" y="5611521"/>
              <a:ext cx="120561" cy="38177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1" name="Line 3572"/>
            <p:cNvSpPr>
              <a:spLocks noChangeShapeType="1"/>
            </p:cNvSpPr>
            <p:nvPr/>
          </p:nvSpPr>
          <p:spPr bwMode="auto">
            <a:xfrm>
              <a:off x="4594205" y="5825852"/>
              <a:ext cx="127259" cy="4286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2" name="Line 3573"/>
            <p:cNvSpPr>
              <a:spLocks noChangeShapeType="1"/>
            </p:cNvSpPr>
            <p:nvPr/>
          </p:nvSpPr>
          <p:spPr bwMode="auto">
            <a:xfrm>
              <a:off x="4594205" y="5825852"/>
              <a:ext cx="40187" cy="1361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3" name="Line 3574"/>
            <p:cNvSpPr>
              <a:spLocks noChangeShapeType="1"/>
            </p:cNvSpPr>
            <p:nvPr/>
          </p:nvSpPr>
          <p:spPr bwMode="auto">
            <a:xfrm>
              <a:off x="4531692" y="5611521"/>
              <a:ext cx="62513" cy="2143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4" name="Line 3575"/>
            <p:cNvSpPr>
              <a:spLocks noChangeShapeType="1"/>
            </p:cNvSpPr>
            <p:nvPr/>
          </p:nvSpPr>
          <p:spPr bwMode="auto">
            <a:xfrm>
              <a:off x="4493737" y="5493194"/>
              <a:ext cx="37955" cy="1183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5" name="Line 3576"/>
            <p:cNvSpPr>
              <a:spLocks noChangeShapeType="1"/>
            </p:cNvSpPr>
            <p:nvPr/>
          </p:nvSpPr>
          <p:spPr bwMode="auto">
            <a:xfrm>
              <a:off x="4493737" y="5493194"/>
              <a:ext cx="98235" cy="3482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6" name="Line 3577"/>
            <p:cNvSpPr>
              <a:spLocks noChangeShapeType="1"/>
            </p:cNvSpPr>
            <p:nvPr/>
          </p:nvSpPr>
          <p:spPr bwMode="auto">
            <a:xfrm>
              <a:off x="4406666" y="5205187"/>
              <a:ext cx="87072" cy="28800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7" name="Line 3578"/>
            <p:cNvSpPr>
              <a:spLocks noChangeShapeType="1"/>
            </p:cNvSpPr>
            <p:nvPr/>
          </p:nvSpPr>
          <p:spPr bwMode="auto">
            <a:xfrm>
              <a:off x="4585275" y="5899528"/>
              <a:ext cx="2233" cy="89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8" name="Line 3579"/>
            <p:cNvSpPr>
              <a:spLocks noChangeShapeType="1"/>
            </p:cNvSpPr>
            <p:nvPr/>
          </p:nvSpPr>
          <p:spPr bwMode="auto">
            <a:xfrm>
              <a:off x="4585275" y="5899528"/>
              <a:ext cx="2233" cy="156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9" name="Line 3580"/>
            <p:cNvSpPr>
              <a:spLocks noChangeShapeType="1"/>
            </p:cNvSpPr>
            <p:nvPr/>
          </p:nvSpPr>
          <p:spPr bwMode="auto">
            <a:xfrm>
              <a:off x="4500436" y="5593660"/>
              <a:ext cx="84839" cy="30586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0" name="Line 3581"/>
            <p:cNvSpPr>
              <a:spLocks noChangeShapeType="1"/>
            </p:cNvSpPr>
            <p:nvPr/>
          </p:nvSpPr>
          <p:spPr bwMode="auto">
            <a:xfrm>
              <a:off x="4513831" y="5647243"/>
              <a:ext cx="111630" cy="4264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1" name="Line 3582"/>
            <p:cNvSpPr>
              <a:spLocks noChangeShapeType="1"/>
            </p:cNvSpPr>
            <p:nvPr/>
          </p:nvSpPr>
          <p:spPr bwMode="auto">
            <a:xfrm>
              <a:off x="4513831" y="5647243"/>
              <a:ext cx="127259" cy="50680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2" name="Line 3583"/>
            <p:cNvSpPr>
              <a:spLocks noChangeShapeType="1"/>
            </p:cNvSpPr>
            <p:nvPr/>
          </p:nvSpPr>
          <p:spPr bwMode="auto">
            <a:xfrm>
              <a:off x="4500436" y="5593660"/>
              <a:ext cx="13396" cy="5358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3" name="Line 3584"/>
            <p:cNvSpPr>
              <a:spLocks noChangeShapeType="1"/>
            </p:cNvSpPr>
            <p:nvPr/>
          </p:nvSpPr>
          <p:spPr bwMode="auto">
            <a:xfrm>
              <a:off x="4480341" y="5524450"/>
              <a:ext cx="20094" cy="6921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4" name="Line 3585"/>
            <p:cNvSpPr>
              <a:spLocks noChangeShapeType="1"/>
            </p:cNvSpPr>
            <p:nvPr/>
          </p:nvSpPr>
          <p:spPr bwMode="auto">
            <a:xfrm>
              <a:off x="4480341" y="5524450"/>
              <a:ext cx="71443" cy="29470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5" name="Line 3586"/>
            <p:cNvSpPr>
              <a:spLocks noChangeShapeType="1"/>
            </p:cNvSpPr>
            <p:nvPr/>
          </p:nvSpPr>
          <p:spPr bwMode="auto">
            <a:xfrm>
              <a:off x="4444620" y="5386029"/>
              <a:ext cx="35722" cy="13842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6" name="Line 3587"/>
            <p:cNvSpPr>
              <a:spLocks noChangeShapeType="1"/>
            </p:cNvSpPr>
            <p:nvPr/>
          </p:nvSpPr>
          <p:spPr bwMode="auto">
            <a:xfrm>
              <a:off x="4458015" y="5464169"/>
              <a:ext cx="120561" cy="50456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7" name="Line 3588"/>
            <p:cNvSpPr>
              <a:spLocks noChangeShapeType="1"/>
            </p:cNvSpPr>
            <p:nvPr/>
          </p:nvSpPr>
          <p:spPr bwMode="auto">
            <a:xfrm>
              <a:off x="4533924" y="5861573"/>
              <a:ext cx="4465" cy="111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8" name="Line 3589"/>
            <p:cNvSpPr>
              <a:spLocks noChangeShapeType="1"/>
            </p:cNvSpPr>
            <p:nvPr/>
          </p:nvSpPr>
          <p:spPr bwMode="auto">
            <a:xfrm>
              <a:off x="4533924" y="5861573"/>
              <a:ext cx="4465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9" name="Line 3590"/>
            <p:cNvSpPr>
              <a:spLocks noChangeShapeType="1"/>
            </p:cNvSpPr>
            <p:nvPr/>
          </p:nvSpPr>
          <p:spPr bwMode="auto">
            <a:xfrm>
              <a:off x="4531692" y="5854876"/>
              <a:ext cx="2233" cy="669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0" name="Line 3591"/>
            <p:cNvSpPr>
              <a:spLocks noChangeShapeType="1"/>
            </p:cNvSpPr>
            <p:nvPr/>
          </p:nvSpPr>
          <p:spPr bwMode="auto">
            <a:xfrm>
              <a:off x="4531692" y="5854876"/>
              <a:ext cx="2233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1" name="Line 3592"/>
            <p:cNvSpPr>
              <a:spLocks noChangeShapeType="1"/>
            </p:cNvSpPr>
            <p:nvPr/>
          </p:nvSpPr>
          <p:spPr bwMode="auto">
            <a:xfrm>
              <a:off x="4524993" y="5821386"/>
              <a:ext cx="6699" cy="334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2" name="Line 3593"/>
            <p:cNvSpPr>
              <a:spLocks noChangeShapeType="1"/>
            </p:cNvSpPr>
            <p:nvPr/>
          </p:nvSpPr>
          <p:spPr bwMode="auto">
            <a:xfrm>
              <a:off x="4527227" y="5839247"/>
              <a:ext cx="4465" cy="156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3" name="Line 3594"/>
            <p:cNvSpPr>
              <a:spLocks noChangeShapeType="1"/>
            </p:cNvSpPr>
            <p:nvPr/>
          </p:nvSpPr>
          <p:spPr bwMode="auto">
            <a:xfrm>
              <a:off x="4527227" y="5839247"/>
              <a:ext cx="6699" cy="401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4" name="Line 3595"/>
            <p:cNvSpPr>
              <a:spLocks noChangeShapeType="1"/>
            </p:cNvSpPr>
            <p:nvPr/>
          </p:nvSpPr>
          <p:spPr bwMode="auto">
            <a:xfrm>
              <a:off x="4524993" y="5821386"/>
              <a:ext cx="2233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5" name="Line 3596"/>
            <p:cNvSpPr>
              <a:spLocks noChangeShapeType="1"/>
            </p:cNvSpPr>
            <p:nvPr/>
          </p:nvSpPr>
          <p:spPr bwMode="auto">
            <a:xfrm>
              <a:off x="4518296" y="5794595"/>
              <a:ext cx="6699" cy="267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6" name="Line 3597"/>
            <p:cNvSpPr>
              <a:spLocks noChangeShapeType="1"/>
            </p:cNvSpPr>
            <p:nvPr/>
          </p:nvSpPr>
          <p:spPr bwMode="auto">
            <a:xfrm>
              <a:off x="4524993" y="5848178"/>
              <a:ext cx="6699" cy="334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7" name="Line 3598"/>
            <p:cNvSpPr>
              <a:spLocks noChangeShapeType="1"/>
            </p:cNvSpPr>
            <p:nvPr/>
          </p:nvSpPr>
          <p:spPr bwMode="auto">
            <a:xfrm>
              <a:off x="4524993" y="5848178"/>
              <a:ext cx="13396" cy="8707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8" name="Line 3599"/>
            <p:cNvSpPr>
              <a:spLocks noChangeShapeType="1"/>
            </p:cNvSpPr>
            <p:nvPr/>
          </p:nvSpPr>
          <p:spPr bwMode="auto">
            <a:xfrm>
              <a:off x="4520528" y="5828085"/>
              <a:ext cx="4465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9" name="Line 3600"/>
            <p:cNvSpPr>
              <a:spLocks noChangeShapeType="1"/>
            </p:cNvSpPr>
            <p:nvPr/>
          </p:nvSpPr>
          <p:spPr bwMode="auto">
            <a:xfrm>
              <a:off x="4524993" y="5859341"/>
              <a:ext cx="13396" cy="9600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0" name="Line 3601"/>
            <p:cNvSpPr>
              <a:spLocks noChangeShapeType="1"/>
            </p:cNvSpPr>
            <p:nvPr/>
          </p:nvSpPr>
          <p:spPr bwMode="auto">
            <a:xfrm>
              <a:off x="4527227" y="5872737"/>
              <a:ext cx="13396" cy="9376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1" name="Line 3602"/>
            <p:cNvSpPr>
              <a:spLocks noChangeShapeType="1"/>
            </p:cNvSpPr>
            <p:nvPr/>
          </p:nvSpPr>
          <p:spPr bwMode="auto">
            <a:xfrm>
              <a:off x="4527227" y="5872737"/>
              <a:ext cx="4465" cy="3572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2" name="Line 3603"/>
            <p:cNvSpPr>
              <a:spLocks noChangeShapeType="1"/>
            </p:cNvSpPr>
            <p:nvPr/>
          </p:nvSpPr>
          <p:spPr bwMode="auto">
            <a:xfrm>
              <a:off x="4524993" y="5859341"/>
              <a:ext cx="2233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3" name="Line 3604"/>
            <p:cNvSpPr>
              <a:spLocks noChangeShapeType="1"/>
            </p:cNvSpPr>
            <p:nvPr/>
          </p:nvSpPr>
          <p:spPr bwMode="auto">
            <a:xfrm>
              <a:off x="4520528" y="5828085"/>
              <a:ext cx="4465" cy="3125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4" name="Line 3605"/>
            <p:cNvSpPr>
              <a:spLocks noChangeShapeType="1"/>
            </p:cNvSpPr>
            <p:nvPr/>
          </p:nvSpPr>
          <p:spPr bwMode="auto">
            <a:xfrm>
              <a:off x="4518296" y="5794595"/>
              <a:ext cx="2233" cy="334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5" name="Line 3606"/>
            <p:cNvSpPr>
              <a:spLocks noChangeShapeType="1"/>
            </p:cNvSpPr>
            <p:nvPr/>
          </p:nvSpPr>
          <p:spPr bwMode="auto">
            <a:xfrm>
              <a:off x="4458015" y="5464169"/>
              <a:ext cx="60281" cy="33042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6" name="Line 3607"/>
            <p:cNvSpPr>
              <a:spLocks noChangeShapeType="1"/>
            </p:cNvSpPr>
            <p:nvPr/>
          </p:nvSpPr>
          <p:spPr bwMode="auto">
            <a:xfrm>
              <a:off x="4444620" y="5386029"/>
              <a:ext cx="13396" cy="7814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7" name="Line 3608"/>
            <p:cNvSpPr>
              <a:spLocks noChangeShapeType="1"/>
            </p:cNvSpPr>
            <p:nvPr/>
          </p:nvSpPr>
          <p:spPr bwMode="auto">
            <a:xfrm>
              <a:off x="4406666" y="5205187"/>
              <a:ext cx="37955" cy="18084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8" name="Line 3609"/>
            <p:cNvSpPr>
              <a:spLocks noChangeShapeType="1"/>
            </p:cNvSpPr>
            <p:nvPr/>
          </p:nvSpPr>
          <p:spPr bwMode="auto">
            <a:xfrm>
              <a:off x="4399968" y="5176164"/>
              <a:ext cx="6699" cy="2902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9" name="Line 3610"/>
            <p:cNvSpPr>
              <a:spLocks noChangeShapeType="1"/>
            </p:cNvSpPr>
            <p:nvPr/>
          </p:nvSpPr>
          <p:spPr bwMode="auto">
            <a:xfrm>
              <a:off x="4364246" y="5037742"/>
              <a:ext cx="35722" cy="13842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0" name="Line 3611"/>
            <p:cNvSpPr>
              <a:spLocks noChangeShapeType="1"/>
            </p:cNvSpPr>
            <p:nvPr/>
          </p:nvSpPr>
          <p:spPr bwMode="auto">
            <a:xfrm flipV="1">
              <a:off x="4364246" y="5037742"/>
              <a:ext cx="2233" cy="3281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1" name="Line 3614"/>
            <p:cNvSpPr>
              <a:spLocks noChangeShapeType="1"/>
            </p:cNvSpPr>
            <p:nvPr/>
          </p:nvSpPr>
          <p:spPr bwMode="auto">
            <a:xfrm>
              <a:off x="4386572" y="5519985"/>
              <a:ext cx="107165" cy="64745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2" name="Line 3616"/>
            <p:cNvSpPr>
              <a:spLocks noChangeShapeType="1"/>
            </p:cNvSpPr>
            <p:nvPr/>
          </p:nvSpPr>
          <p:spPr bwMode="auto">
            <a:xfrm>
              <a:off x="4364246" y="5377098"/>
              <a:ext cx="22326" cy="1428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3" name="Line 3617"/>
            <p:cNvSpPr>
              <a:spLocks noChangeShapeType="1"/>
            </p:cNvSpPr>
            <p:nvPr/>
          </p:nvSpPr>
          <p:spPr bwMode="auto">
            <a:xfrm>
              <a:off x="4484807" y="6517960"/>
              <a:ext cx="26791" cy="12502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4" name="Line 3618"/>
            <p:cNvSpPr>
              <a:spLocks noChangeShapeType="1"/>
            </p:cNvSpPr>
            <p:nvPr/>
          </p:nvSpPr>
          <p:spPr bwMode="auto">
            <a:xfrm>
              <a:off x="4484807" y="6517960"/>
              <a:ext cx="22326" cy="1116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5" name="Line 3619"/>
            <p:cNvSpPr>
              <a:spLocks noChangeShapeType="1"/>
            </p:cNvSpPr>
            <p:nvPr/>
          </p:nvSpPr>
          <p:spPr bwMode="auto">
            <a:xfrm>
              <a:off x="4478109" y="6491168"/>
              <a:ext cx="6699" cy="267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6" name="Line 3620"/>
            <p:cNvSpPr>
              <a:spLocks noChangeShapeType="1"/>
            </p:cNvSpPr>
            <p:nvPr/>
          </p:nvSpPr>
          <p:spPr bwMode="auto">
            <a:xfrm>
              <a:off x="4478109" y="6491168"/>
              <a:ext cx="26791" cy="13172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7" name="Line 3621"/>
            <p:cNvSpPr>
              <a:spLocks noChangeShapeType="1"/>
            </p:cNvSpPr>
            <p:nvPr/>
          </p:nvSpPr>
          <p:spPr bwMode="auto">
            <a:xfrm>
              <a:off x="4473644" y="6477773"/>
              <a:ext cx="4465" cy="1339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8" name="Line 3622"/>
            <p:cNvSpPr>
              <a:spLocks noChangeShapeType="1"/>
            </p:cNvSpPr>
            <p:nvPr/>
          </p:nvSpPr>
          <p:spPr bwMode="auto">
            <a:xfrm>
              <a:off x="4473644" y="6477773"/>
              <a:ext cx="24559" cy="1272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9" name="Line 3623"/>
            <p:cNvSpPr>
              <a:spLocks noChangeShapeType="1"/>
            </p:cNvSpPr>
            <p:nvPr/>
          </p:nvSpPr>
          <p:spPr bwMode="auto">
            <a:xfrm>
              <a:off x="4453550" y="6370608"/>
              <a:ext cx="20094" cy="1071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0" name="Line 3624"/>
            <p:cNvSpPr>
              <a:spLocks noChangeShapeType="1"/>
            </p:cNvSpPr>
            <p:nvPr/>
          </p:nvSpPr>
          <p:spPr bwMode="auto">
            <a:xfrm>
              <a:off x="4453550" y="6370608"/>
              <a:ext cx="37955" cy="20093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1" name="Line 3625"/>
            <p:cNvSpPr>
              <a:spLocks noChangeShapeType="1"/>
            </p:cNvSpPr>
            <p:nvPr/>
          </p:nvSpPr>
          <p:spPr bwMode="auto">
            <a:xfrm>
              <a:off x="4446853" y="6330421"/>
              <a:ext cx="6699" cy="401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2" name="Line 3626"/>
            <p:cNvSpPr>
              <a:spLocks noChangeShapeType="1"/>
            </p:cNvSpPr>
            <p:nvPr/>
          </p:nvSpPr>
          <p:spPr bwMode="auto">
            <a:xfrm>
              <a:off x="4446853" y="6330421"/>
              <a:ext cx="33490" cy="19870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3" name="Line 3627"/>
            <p:cNvSpPr>
              <a:spLocks noChangeShapeType="1"/>
            </p:cNvSpPr>
            <p:nvPr/>
          </p:nvSpPr>
          <p:spPr bwMode="auto">
            <a:xfrm>
              <a:off x="4433457" y="6261211"/>
              <a:ext cx="13396" cy="6921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4" name="Line 3628"/>
            <p:cNvSpPr>
              <a:spLocks noChangeShapeType="1"/>
            </p:cNvSpPr>
            <p:nvPr/>
          </p:nvSpPr>
          <p:spPr bwMode="auto">
            <a:xfrm>
              <a:off x="4433457" y="6261211"/>
              <a:ext cx="46885" cy="29023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5" name="Line 3629"/>
            <p:cNvSpPr>
              <a:spLocks noChangeShapeType="1"/>
            </p:cNvSpPr>
            <p:nvPr/>
          </p:nvSpPr>
          <p:spPr bwMode="auto">
            <a:xfrm>
              <a:off x="4413363" y="6156277"/>
              <a:ext cx="20094" cy="1049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6" name="Line 3630"/>
            <p:cNvSpPr>
              <a:spLocks noChangeShapeType="1"/>
            </p:cNvSpPr>
            <p:nvPr/>
          </p:nvSpPr>
          <p:spPr bwMode="auto">
            <a:xfrm>
              <a:off x="4453550" y="6430889"/>
              <a:ext cx="24559" cy="14735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7" name="Line 3631"/>
            <p:cNvSpPr>
              <a:spLocks noChangeShapeType="1"/>
            </p:cNvSpPr>
            <p:nvPr/>
          </p:nvSpPr>
          <p:spPr bwMode="auto">
            <a:xfrm>
              <a:off x="4460249" y="6471076"/>
              <a:ext cx="17861" cy="1116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8" name="Line 3632"/>
            <p:cNvSpPr>
              <a:spLocks noChangeShapeType="1"/>
            </p:cNvSpPr>
            <p:nvPr/>
          </p:nvSpPr>
          <p:spPr bwMode="auto">
            <a:xfrm>
              <a:off x="4460249" y="6471076"/>
              <a:ext cx="20094" cy="14735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9" name="Line 3633"/>
            <p:cNvSpPr>
              <a:spLocks noChangeShapeType="1"/>
            </p:cNvSpPr>
            <p:nvPr/>
          </p:nvSpPr>
          <p:spPr bwMode="auto">
            <a:xfrm>
              <a:off x="4453550" y="6430889"/>
              <a:ext cx="6699" cy="401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0" name="Line 3634"/>
            <p:cNvSpPr>
              <a:spLocks noChangeShapeType="1"/>
            </p:cNvSpPr>
            <p:nvPr/>
          </p:nvSpPr>
          <p:spPr bwMode="auto">
            <a:xfrm>
              <a:off x="4413363" y="6156277"/>
              <a:ext cx="40187" cy="27461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1" name="Line 3635"/>
            <p:cNvSpPr>
              <a:spLocks noChangeShapeType="1"/>
            </p:cNvSpPr>
            <p:nvPr/>
          </p:nvSpPr>
          <p:spPr bwMode="auto">
            <a:xfrm>
              <a:off x="4406666" y="6109393"/>
              <a:ext cx="6699" cy="4688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2" name="Line 3636"/>
            <p:cNvSpPr>
              <a:spLocks noChangeShapeType="1"/>
            </p:cNvSpPr>
            <p:nvPr/>
          </p:nvSpPr>
          <p:spPr bwMode="auto">
            <a:xfrm>
              <a:off x="4446853" y="6428655"/>
              <a:ext cx="24559" cy="1696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3" name="Line 3637"/>
            <p:cNvSpPr>
              <a:spLocks noChangeShapeType="1"/>
            </p:cNvSpPr>
            <p:nvPr/>
          </p:nvSpPr>
          <p:spPr bwMode="auto">
            <a:xfrm>
              <a:off x="4446853" y="6428655"/>
              <a:ext cx="13396" cy="1205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4" name="Line 3638"/>
            <p:cNvSpPr>
              <a:spLocks noChangeShapeType="1"/>
            </p:cNvSpPr>
            <p:nvPr/>
          </p:nvSpPr>
          <p:spPr bwMode="auto">
            <a:xfrm>
              <a:off x="4413363" y="6160743"/>
              <a:ext cx="33490" cy="26791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5" name="Line 3639"/>
            <p:cNvSpPr>
              <a:spLocks noChangeShapeType="1"/>
            </p:cNvSpPr>
            <p:nvPr/>
          </p:nvSpPr>
          <p:spPr bwMode="auto">
            <a:xfrm>
              <a:off x="4424527" y="6267908"/>
              <a:ext cx="22326" cy="2098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6" name="Line 3640"/>
            <p:cNvSpPr>
              <a:spLocks noChangeShapeType="1"/>
            </p:cNvSpPr>
            <p:nvPr/>
          </p:nvSpPr>
          <p:spPr bwMode="auto">
            <a:xfrm>
              <a:off x="4437923" y="6408563"/>
              <a:ext cx="8930" cy="8707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7" name="Line 3641"/>
            <p:cNvSpPr>
              <a:spLocks noChangeShapeType="1"/>
            </p:cNvSpPr>
            <p:nvPr/>
          </p:nvSpPr>
          <p:spPr bwMode="auto">
            <a:xfrm>
              <a:off x="4437923" y="6408563"/>
              <a:ext cx="8930" cy="1138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8" name="Line 3642"/>
            <p:cNvSpPr>
              <a:spLocks noChangeShapeType="1"/>
            </p:cNvSpPr>
            <p:nvPr/>
          </p:nvSpPr>
          <p:spPr bwMode="auto">
            <a:xfrm>
              <a:off x="4424527" y="6267908"/>
              <a:ext cx="13396" cy="14065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9" name="Line 3643"/>
            <p:cNvSpPr>
              <a:spLocks noChangeShapeType="1"/>
            </p:cNvSpPr>
            <p:nvPr/>
          </p:nvSpPr>
          <p:spPr bwMode="auto">
            <a:xfrm>
              <a:off x="4413363" y="6160743"/>
              <a:ext cx="11164" cy="1071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0" name="Line 3644"/>
            <p:cNvSpPr>
              <a:spLocks noChangeShapeType="1"/>
            </p:cNvSpPr>
            <p:nvPr/>
          </p:nvSpPr>
          <p:spPr bwMode="auto">
            <a:xfrm>
              <a:off x="4406666" y="6109393"/>
              <a:ext cx="6699" cy="5135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1" name="Line 3645"/>
            <p:cNvSpPr>
              <a:spLocks noChangeShapeType="1"/>
            </p:cNvSpPr>
            <p:nvPr/>
          </p:nvSpPr>
          <p:spPr bwMode="auto">
            <a:xfrm>
              <a:off x="4404433" y="6082602"/>
              <a:ext cx="2233" cy="267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2" name="Line 3646"/>
            <p:cNvSpPr>
              <a:spLocks noChangeShapeType="1"/>
            </p:cNvSpPr>
            <p:nvPr/>
          </p:nvSpPr>
          <p:spPr bwMode="auto">
            <a:xfrm>
              <a:off x="4420062" y="6283537"/>
              <a:ext cx="13396" cy="13842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3" name="Line 3647"/>
            <p:cNvSpPr>
              <a:spLocks noChangeShapeType="1"/>
            </p:cNvSpPr>
            <p:nvPr/>
          </p:nvSpPr>
          <p:spPr bwMode="auto">
            <a:xfrm>
              <a:off x="4420062" y="6303629"/>
              <a:ext cx="6699" cy="9376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4" name="Line 3648"/>
            <p:cNvSpPr>
              <a:spLocks noChangeShapeType="1"/>
            </p:cNvSpPr>
            <p:nvPr/>
          </p:nvSpPr>
          <p:spPr bwMode="auto">
            <a:xfrm>
              <a:off x="4420062" y="6323724"/>
              <a:ext cx="6699" cy="7367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5" name="Line 3649"/>
            <p:cNvSpPr>
              <a:spLocks noChangeShapeType="1"/>
            </p:cNvSpPr>
            <p:nvPr/>
          </p:nvSpPr>
          <p:spPr bwMode="auto">
            <a:xfrm>
              <a:off x="4420062" y="6323724"/>
              <a:ext cx="13396" cy="21209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6" name="Line 3650"/>
            <p:cNvSpPr>
              <a:spLocks noChangeShapeType="1"/>
            </p:cNvSpPr>
            <p:nvPr/>
          </p:nvSpPr>
          <p:spPr bwMode="auto">
            <a:xfrm>
              <a:off x="4420062" y="6303629"/>
              <a:ext cx="2233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7" name="Line 3651"/>
            <p:cNvSpPr>
              <a:spLocks noChangeShapeType="1"/>
            </p:cNvSpPr>
            <p:nvPr/>
          </p:nvSpPr>
          <p:spPr bwMode="auto">
            <a:xfrm>
              <a:off x="4420062" y="6283537"/>
              <a:ext cx="2233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8" name="Line 3652"/>
            <p:cNvSpPr>
              <a:spLocks noChangeShapeType="1"/>
            </p:cNvSpPr>
            <p:nvPr/>
          </p:nvSpPr>
          <p:spPr bwMode="auto">
            <a:xfrm>
              <a:off x="4404433" y="6082602"/>
              <a:ext cx="15629" cy="20093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9" name="Line 3653"/>
            <p:cNvSpPr>
              <a:spLocks noChangeShapeType="1"/>
            </p:cNvSpPr>
            <p:nvPr/>
          </p:nvSpPr>
          <p:spPr bwMode="auto">
            <a:xfrm>
              <a:off x="4393270" y="5999995"/>
              <a:ext cx="11164" cy="8260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0" name="Line 3654"/>
            <p:cNvSpPr>
              <a:spLocks noChangeShapeType="1"/>
            </p:cNvSpPr>
            <p:nvPr/>
          </p:nvSpPr>
          <p:spPr bwMode="auto">
            <a:xfrm>
              <a:off x="4406666" y="6261211"/>
              <a:ext cx="11164" cy="15628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1" name="Line 3655"/>
            <p:cNvSpPr>
              <a:spLocks noChangeShapeType="1"/>
            </p:cNvSpPr>
            <p:nvPr/>
          </p:nvSpPr>
          <p:spPr bwMode="auto">
            <a:xfrm>
              <a:off x="4411131" y="6294699"/>
              <a:ext cx="8930" cy="14735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2" name="Line 3656"/>
            <p:cNvSpPr>
              <a:spLocks noChangeShapeType="1"/>
            </p:cNvSpPr>
            <p:nvPr/>
          </p:nvSpPr>
          <p:spPr bwMode="auto">
            <a:xfrm>
              <a:off x="4411131" y="6321490"/>
              <a:ext cx="6699" cy="1071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3" name="Line 3657"/>
            <p:cNvSpPr>
              <a:spLocks noChangeShapeType="1"/>
            </p:cNvSpPr>
            <p:nvPr/>
          </p:nvSpPr>
          <p:spPr bwMode="auto">
            <a:xfrm>
              <a:off x="4411131" y="6350515"/>
              <a:ext cx="2233" cy="7367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4" name="Line 3658"/>
            <p:cNvSpPr>
              <a:spLocks noChangeShapeType="1"/>
            </p:cNvSpPr>
            <p:nvPr/>
          </p:nvSpPr>
          <p:spPr bwMode="auto">
            <a:xfrm>
              <a:off x="4411131" y="6350515"/>
              <a:ext cx="2233" cy="669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5" name="Line 3659"/>
            <p:cNvSpPr>
              <a:spLocks noChangeShapeType="1"/>
            </p:cNvSpPr>
            <p:nvPr/>
          </p:nvSpPr>
          <p:spPr bwMode="auto">
            <a:xfrm>
              <a:off x="4411131" y="6321490"/>
              <a:ext cx="2233" cy="2902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6" name="Line 3660"/>
            <p:cNvSpPr>
              <a:spLocks noChangeShapeType="1"/>
            </p:cNvSpPr>
            <p:nvPr/>
          </p:nvSpPr>
          <p:spPr bwMode="auto">
            <a:xfrm>
              <a:off x="4411131" y="6294699"/>
              <a:ext cx="2233" cy="267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7" name="Line 3661"/>
            <p:cNvSpPr>
              <a:spLocks noChangeShapeType="1"/>
            </p:cNvSpPr>
            <p:nvPr/>
          </p:nvSpPr>
          <p:spPr bwMode="auto">
            <a:xfrm>
              <a:off x="4406666" y="6261211"/>
              <a:ext cx="4465" cy="334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8" name="Line 3662"/>
            <p:cNvSpPr>
              <a:spLocks noChangeShapeType="1"/>
            </p:cNvSpPr>
            <p:nvPr/>
          </p:nvSpPr>
          <p:spPr bwMode="auto">
            <a:xfrm>
              <a:off x="4393270" y="5999995"/>
              <a:ext cx="13396" cy="26121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9" name="Line 3663"/>
            <p:cNvSpPr>
              <a:spLocks noChangeShapeType="1"/>
            </p:cNvSpPr>
            <p:nvPr/>
          </p:nvSpPr>
          <p:spPr bwMode="auto">
            <a:xfrm>
              <a:off x="4364246" y="5738781"/>
              <a:ext cx="29025" cy="26121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0" name="Line 3664"/>
            <p:cNvSpPr>
              <a:spLocks noChangeShapeType="1"/>
            </p:cNvSpPr>
            <p:nvPr/>
          </p:nvSpPr>
          <p:spPr bwMode="auto">
            <a:xfrm>
              <a:off x="4391037" y="6384003"/>
              <a:ext cx="13396" cy="24112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1" name="Line 3665"/>
            <p:cNvSpPr>
              <a:spLocks noChangeShapeType="1"/>
            </p:cNvSpPr>
            <p:nvPr/>
          </p:nvSpPr>
          <p:spPr bwMode="auto">
            <a:xfrm>
              <a:off x="4391037" y="6384003"/>
              <a:ext cx="6699" cy="1183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2" name="Line 3666"/>
            <p:cNvSpPr>
              <a:spLocks noChangeShapeType="1"/>
            </p:cNvSpPr>
            <p:nvPr/>
          </p:nvSpPr>
          <p:spPr bwMode="auto">
            <a:xfrm>
              <a:off x="4370944" y="5988833"/>
              <a:ext cx="20094" cy="39517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3" name="Line 3667"/>
            <p:cNvSpPr>
              <a:spLocks noChangeShapeType="1"/>
            </p:cNvSpPr>
            <p:nvPr/>
          </p:nvSpPr>
          <p:spPr bwMode="auto">
            <a:xfrm>
              <a:off x="4370944" y="5988833"/>
              <a:ext cx="20094" cy="5224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4" name="Line 3668"/>
            <p:cNvSpPr>
              <a:spLocks noChangeShapeType="1"/>
            </p:cNvSpPr>
            <p:nvPr/>
          </p:nvSpPr>
          <p:spPr bwMode="auto">
            <a:xfrm>
              <a:off x="4359781" y="5801294"/>
              <a:ext cx="11164" cy="18753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5" name="Line 3669"/>
            <p:cNvSpPr>
              <a:spLocks noChangeShapeType="1"/>
            </p:cNvSpPr>
            <p:nvPr/>
          </p:nvSpPr>
          <p:spPr bwMode="auto">
            <a:xfrm>
              <a:off x="4357549" y="6622893"/>
              <a:ext cx="6699" cy="8707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6" name="Line 3670"/>
            <p:cNvSpPr>
              <a:spLocks noChangeShapeType="1"/>
            </p:cNvSpPr>
            <p:nvPr/>
          </p:nvSpPr>
          <p:spPr bwMode="auto">
            <a:xfrm>
              <a:off x="4357549" y="6622893"/>
              <a:ext cx="2233" cy="4688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7" name="Line 3671"/>
            <p:cNvSpPr>
              <a:spLocks noChangeShapeType="1"/>
            </p:cNvSpPr>
            <p:nvPr/>
          </p:nvSpPr>
          <p:spPr bwMode="auto">
            <a:xfrm>
              <a:off x="4353083" y="6582706"/>
              <a:ext cx="4465" cy="401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8" name="Line 3672"/>
            <p:cNvSpPr>
              <a:spLocks noChangeShapeType="1"/>
            </p:cNvSpPr>
            <p:nvPr/>
          </p:nvSpPr>
          <p:spPr bwMode="auto">
            <a:xfrm>
              <a:off x="4353083" y="6582706"/>
              <a:ext cx="6699" cy="1071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9" name="Line 3673"/>
            <p:cNvSpPr>
              <a:spLocks noChangeShapeType="1"/>
            </p:cNvSpPr>
            <p:nvPr/>
          </p:nvSpPr>
          <p:spPr bwMode="auto">
            <a:xfrm>
              <a:off x="4353083" y="6562612"/>
              <a:ext cx="2233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0" name="Line 3674"/>
            <p:cNvSpPr>
              <a:spLocks noChangeShapeType="1"/>
            </p:cNvSpPr>
            <p:nvPr/>
          </p:nvSpPr>
          <p:spPr bwMode="auto">
            <a:xfrm>
              <a:off x="4353083" y="6562612"/>
              <a:ext cx="6699" cy="14735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1" name="Line 3675"/>
            <p:cNvSpPr>
              <a:spLocks noChangeShapeType="1"/>
            </p:cNvSpPr>
            <p:nvPr/>
          </p:nvSpPr>
          <p:spPr bwMode="auto">
            <a:xfrm>
              <a:off x="4353083" y="6542519"/>
              <a:ext cx="2233" cy="200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2" name="Line 3676"/>
            <p:cNvSpPr>
              <a:spLocks noChangeShapeType="1"/>
            </p:cNvSpPr>
            <p:nvPr/>
          </p:nvSpPr>
          <p:spPr bwMode="auto">
            <a:xfrm>
              <a:off x="4353083" y="6571542"/>
              <a:ext cx="4465" cy="7814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3" name="Line 3677"/>
            <p:cNvSpPr>
              <a:spLocks noChangeShapeType="1"/>
            </p:cNvSpPr>
            <p:nvPr/>
          </p:nvSpPr>
          <p:spPr bwMode="auto">
            <a:xfrm>
              <a:off x="4353083" y="6571542"/>
              <a:ext cx="2233" cy="7144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4" name="Line 3678"/>
            <p:cNvSpPr>
              <a:spLocks noChangeShapeType="1"/>
            </p:cNvSpPr>
            <p:nvPr/>
          </p:nvSpPr>
          <p:spPr bwMode="auto">
            <a:xfrm>
              <a:off x="4353083" y="6542519"/>
              <a:ext cx="2233" cy="2902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5" name="Line 3679"/>
            <p:cNvSpPr>
              <a:spLocks noChangeShapeType="1"/>
            </p:cNvSpPr>
            <p:nvPr/>
          </p:nvSpPr>
          <p:spPr bwMode="auto">
            <a:xfrm>
              <a:off x="4350850" y="6450982"/>
              <a:ext cx="2233" cy="9153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6" name="Line 3680"/>
            <p:cNvSpPr>
              <a:spLocks noChangeShapeType="1"/>
            </p:cNvSpPr>
            <p:nvPr/>
          </p:nvSpPr>
          <p:spPr bwMode="auto">
            <a:xfrm>
              <a:off x="4350850" y="6488937"/>
              <a:ext cx="2233" cy="24335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7" name="Line 3681"/>
            <p:cNvSpPr>
              <a:spLocks noChangeShapeType="1"/>
            </p:cNvSpPr>
            <p:nvPr/>
          </p:nvSpPr>
          <p:spPr bwMode="auto">
            <a:xfrm>
              <a:off x="4346385" y="6602799"/>
              <a:ext cx="2233" cy="12279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8" name="Line 3682"/>
            <p:cNvSpPr>
              <a:spLocks noChangeShapeType="1"/>
            </p:cNvSpPr>
            <p:nvPr/>
          </p:nvSpPr>
          <p:spPr bwMode="auto">
            <a:xfrm>
              <a:off x="4344153" y="6683173"/>
              <a:ext cx="2233" cy="6028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9" name="Line 3683"/>
            <p:cNvSpPr>
              <a:spLocks noChangeShapeType="1"/>
            </p:cNvSpPr>
            <p:nvPr/>
          </p:nvSpPr>
          <p:spPr bwMode="auto">
            <a:xfrm>
              <a:off x="4344153" y="6683173"/>
              <a:ext cx="2233" cy="401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0" name="Line 3684"/>
            <p:cNvSpPr>
              <a:spLocks noChangeShapeType="1"/>
            </p:cNvSpPr>
            <p:nvPr/>
          </p:nvSpPr>
          <p:spPr bwMode="auto">
            <a:xfrm flipH="1">
              <a:off x="4344153" y="6602799"/>
              <a:ext cx="2233" cy="8037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1" name="Line 3685"/>
            <p:cNvSpPr>
              <a:spLocks noChangeShapeType="1"/>
            </p:cNvSpPr>
            <p:nvPr/>
          </p:nvSpPr>
          <p:spPr bwMode="auto">
            <a:xfrm flipH="1">
              <a:off x="4346385" y="6488937"/>
              <a:ext cx="4465" cy="1138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2" name="Line 3686"/>
            <p:cNvSpPr>
              <a:spLocks noChangeShapeType="1"/>
            </p:cNvSpPr>
            <p:nvPr/>
          </p:nvSpPr>
          <p:spPr bwMode="auto">
            <a:xfrm>
              <a:off x="4350850" y="6450982"/>
              <a:ext cx="2233" cy="3795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3" name="Line 3687"/>
            <p:cNvSpPr>
              <a:spLocks noChangeShapeType="1"/>
            </p:cNvSpPr>
            <p:nvPr/>
          </p:nvSpPr>
          <p:spPr bwMode="auto">
            <a:xfrm>
              <a:off x="4346385" y="6350515"/>
              <a:ext cx="4465" cy="10046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4" name="Line 3688"/>
            <p:cNvSpPr>
              <a:spLocks noChangeShapeType="1"/>
            </p:cNvSpPr>
            <p:nvPr/>
          </p:nvSpPr>
          <p:spPr bwMode="auto">
            <a:xfrm flipH="1">
              <a:off x="4337455" y="6551450"/>
              <a:ext cx="2233" cy="6474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5" name="Line 3689"/>
            <p:cNvSpPr>
              <a:spLocks noChangeShapeType="1"/>
            </p:cNvSpPr>
            <p:nvPr/>
          </p:nvSpPr>
          <p:spPr bwMode="auto">
            <a:xfrm flipH="1">
              <a:off x="4337455" y="6551450"/>
              <a:ext cx="2233" cy="5135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6" name="Line 3690"/>
            <p:cNvSpPr>
              <a:spLocks noChangeShapeType="1"/>
            </p:cNvSpPr>
            <p:nvPr/>
          </p:nvSpPr>
          <p:spPr bwMode="auto">
            <a:xfrm flipH="1">
              <a:off x="4339688" y="6350515"/>
              <a:ext cx="6699" cy="20093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7" name="Line 3691"/>
            <p:cNvSpPr>
              <a:spLocks noChangeShapeType="1"/>
            </p:cNvSpPr>
            <p:nvPr/>
          </p:nvSpPr>
          <p:spPr bwMode="auto">
            <a:xfrm>
              <a:off x="4346385" y="6142882"/>
              <a:ext cx="2233" cy="2076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8" name="Line 3692"/>
            <p:cNvSpPr>
              <a:spLocks noChangeShapeType="1"/>
            </p:cNvSpPr>
            <p:nvPr/>
          </p:nvSpPr>
          <p:spPr bwMode="auto">
            <a:xfrm flipH="1">
              <a:off x="4319594" y="6524658"/>
              <a:ext cx="6699" cy="15851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9" name="Line 3694"/>
            <p:cNvSpPr>
              <a:spLocks noChangeShapeType="1"/>
            </p:cNvSpPr>
            <p:nvPr/>
          </p:nvSpPr>
          <p:spPr bwMode="auto">
            <a:xfrm flipH="1">
              <a:off x="4303965" y="6549218"/>
              <a:ext cx="22326" cy="49787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0" name="Line 3695"/>
            <p:cNvSpPr>
              <a:spLocks noChangeShapeType="1"/>
            </p:cNvSpPr>
            <p:nvPr/>
          </p:nvSpPr>
          <p:spPr bwMode="auto">
            <a:xfrm flipH="1">
              <a:off x="4324059" y="6571544"/>
              <a:ext cx="2233" cy="669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1" name="Line 3696"/>
            <p:cNvSpPr>
              <a:spLocks noChangeShapeType="1"/>
            </p:cNvSpPr>
            <p:nvPr/>
          </p:nvSpPr>
          <p:spPr bwMode="auto">
            <a:xfrm flipH="1">
              <a:off x="4324059" y="6571544"/>
              <a:ext cx="2233" cy="669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2" name="Line 3697"/>
            <p:cNvSpPr>
              <a:spLocks noChangeShapeType="1"/>
            </p:cNvSpPr>
            <p:nvPr/>
          </p:nvSpPr>
          <p:spPr bwMode="auto">
            <a:xfrm>
              <a:off x="4326291" y="6549218"/>
              <a:ext cx="2233" cy="2232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3" name="Line 3698"/>
            <p:cNvSpPr>
              <a:spLocks noChangeShapeType="1"/>
            </p:cNvSpPr>
            <p:nvPr/>
          </p:nvSpPr>
          <p:spPr bwMode="auto">
            <a:xfrm>
              <a:off x="4326291" y="6524658"/>
              <a:ext cx="2233" cy="245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4" name="Line 3699"/>
            <p:cNvSpPr>
              <a:spLocks noChangeShapeType="1"/>
            </p:cNvSpPr>
            <p:nvPr/>
          </p:nvSpPr>
          <p:spPr bwMode="auto">
            <a:xfrm flipH="1">
              <a:off x="4326291" y="6142883"/>
              <a:ext cx="20094" cy="38177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5" name="Line 3700"/>
            <p:cNvSpPr>
              <a:spLocks noChangeShapeType="1"/>
            </p:cNvSpPr>
            <p:nvPr/>
          </p:nvSpPr>
          <p:spPr bwMode="auto">
            <a:xfrm>
              <a:off x="4346385" y="5982135"/>
              <a:ext cx="2233" cy="16074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6" name="Line 3701"/>
            <p:cNvSpPr>
              <a:spLocks noChangeShapeType="1"/>
            </p:cNvSpPr>
            <p:nvPr/>
          </p:nvSpPr>
          <p:spPr bwMode="auto">
            <a:xfrm flipH="1">
              <a:off x="4299500" y="6596102"/>
              <a:ext cx="4465" cy="2902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7" name="Line 3702"/>
            <p:cNvSpPr>
              <a:spLocks noChangeShapeType="1"/>
            </p:cNvSpPr>
            <p:nvPr/>
          </p:nvSpPr>
          <p:spPr bwMode="auto">
            <a:xfrm flipH="1">
              <a:off x="4292802" y="6596102"/>
              <a:ext cx="11164" cy="1272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8" name="Line 3703"/>
            <p:cNvSpPr>
              <a:spLocks noChangeShapeType="1"/>
            </p:cNvSpPr>
            <p:nvPr/>
          </p:nvSpPr>
          <p:spPr bwMode="auto">
            <a:xfrm flipH="1">
              <a:off x="4303965" y="6549218"/>
              <a:ext cx="2233" cy="4688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9" name="Line 3704"/>
            <p:cNvSpPr>
              <a:spLocks noChangeShapeType="1"/>
            </p:cNvSpPr>
            <p:nvPr/>
          </p:nvSpPr>
          <p:spPr bwMode="auto">
            <a:xfrm flipH="1">
              <a:off x="4297268" y="6549218"/>
              <a:ext cx="8930" cy="1272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0" name="Line 3705"/>
            <p:cNvSpPr>
              <a:spLocks noChangeShapeType="1"/>
            </p:cNvSpPr>
            <p:nvPr/>
          </p:nvSpPr>
          <p:spPr bwMode="auto">
            <a:xfrm flipH="1">
              <a:off x="4306198" y="6207628"/>
              <a:ext cx="20094" cy="3415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1" name="Line 3706"/>
            <p:cNvSpPr>
              <a:spLocks noChangeShapeType="1"/>
            </p:cNvSpPr>
            <p:nvPr/>
          </p:nvSpPr>
          <p:spPr bwMode="auto">
            <a:xfrm flipH="1">
              <a:off x="4299500" y="6207628"/>
              <a:ext cx="26791" cy="36168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2" name="Line 3707"/>
            <p:cNvSpPr>
              <a:spLocks noChangeShapeType="1"/>
            </p:cNvSpPr>
            <p:nvPr/>
          </p:nvSpPr>
          <p:spPr bwMode="auto">
            <a:xfrm flipH="1">
              <a:off x="4326291" y="6176372"/>
              <a:ext cx="4465" cy="3125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3" name="Line 3708"/>
            <p:cNvSpPr>
              <a:spLocks noChangeShapeType="1"/>
            </p:cNvSpPr>
            <p:nvPr/>
          </p:nvSpPr>
          <p:spPr bwMode="auto">
            <a:xfrm flipH="1">
              <a:off x="4286104" y="6591636"/>
              <a:ext cx="6699" cy="8037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4" name="Line 3709"/>
            <p:cNvSpPr>
              <a:spLocks noChangeShapeType="1"/>
            </p:cNvSpPr>
            <p:nvPr/>
          </p:nvSpPr>
          <p:spPr bwMode="auto">
            <a:xfrm flipH="1">
              <a:off x="4286104" y="6591636"/>
              <a:ext cx="6699" cy="6697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5" name="Line 3710"/>
            <p:cNvSpPr>
              <a:spLocks noChangeShapeType="1"/>
            </p:cNvSpPr>
            <p:nvPr/>
          </p:nvSpPr>
          <p:spPr bwMode="auto">
            <a:xfrm flipH="1">
              <a:off x="4292802" y="6176372"/>
              <a:ext cx="37955" cy="41526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6" name="Line 3711"/>
            <p:cNvSpPr>
              <a:spLocks noChangeShapeType="1"/>
            </p:cNvSpPr>
            <p:nvPr/>
          </p:nvSpPr>
          <p:spPr bwMode="auto">
            <a:xfrm flipH="1">
              <a:off x="4330756" y="6040183"/>
              <a:ext cx="8930" cy="13619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7" name="Line 3712"/>
            <p:cNvSpPr>
              <a:spLocks noChangeShapeType="1"/>
            </p:cNvSpPr>
            <p:nvPr/>
          </p:nvSpPr>
          <p:spPr bwMode="auto">
            <a:xfrm flipH="1">
              <a:off x="4252615" y="6732291"/>
              <a:ext cx="11164" cy="11386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8" name="Line 3713"/>
            <p:cNvSpPr>
              <a:spLocks noChangeShapeType="1"/>
            </p:cNvSpPr>
            <p:nvPr/>
          </p:nvSpPr>
          <p:spPr bwMode="auto">
            <a:xfrm flipH="1">
              <a:off x="4232521" y="6732291"/>
              <a:ext cx="31256" cy="31926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9" name="Line 3714"/>
            <p:cNvSpPr>
              <a:spLocks noChangeShapeType="1"/>
            </p:cNvSpPr>
            <p:nvPr/>
          </p:nvSpPr>
          <p:spPr bwMode="auto">
            <a:xfrm flipH="1">
              <a:off x="4263778" y="6678709"/>
              <a:ext cx="2233" cy="5358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0" name="Line 3715"/>
            <p:cNvSpPr>
              <a:spLocks noChangeShapeType="1"/>
            </p:cNvSpPr>
            <p:nvPr/>
          </p:nvSpPr>
          <p:spPr bwMode="auto">
            <a:xfrm flipH="1">
              <a:off x="4239220" y="6799270"/>
              <a:ext cx="13396" cy="1272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1" name="Line 3716"/>
            <p:cNvSpPr>
              <a:spLocks noChangeShapeType="1"/>
            </p:cNvSpPr>
            <p:nvPr/>
          </p:nvSpPr>
          <p:spPr bwMode="auto">
            <a:xfrm flipH="1">
              <a:off x="4239220" y="6799270"/>
              <a:ext cx="13396" cy="11163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2" name="Line 3717"/>
            <p:cNvSpPr>
              <a:spLocks noChangeShapeType="1"/>
            </p:cNvSpPr>
            <p:nvPr/>
          </p:nvSpPr>
          <p:spPr bwMode="auto">
            <a:xfrm flipH="1">
              <a:off x="4252615" y="6678709"/>
              <a:ext cx="13396" cy="1205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3" name="Line 3718"/>
            <p:cNvSpPr>
              <a:spLocks noChangeShapeType="1"/>
            </p:cNvSpPr>
            <p:nvPr/>
          </p:nvSpPr>
          <p:spPr bwMode="auto">
            <a:xfrm>
              <a:off x="4266011" y="6663080"/>
              <a:ext cx="2233" cy="156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4" name="Line 3719"/>
            <p:cNvSpPr>
              <a:spLocks noChangeShapeType="1"/>
            </p:cNvSpPr>
            <p:nvPr/>
          </p:nvSpPr>
          <p:spPr bwMode="auto">
            <a:xfrm flipH="1">
              <a:off x="4223591" y="6725593"/>
              <a:ext cx="35722" cy="28800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5" name="Line 3720"/>
            <p:cNvSpPr>
              <a:spLocks noChangeShapeType="1"/>
            </p:cNvSpPr>
            <p:nvPr/>
          </p:nvSpPr>
          <p:spPr bwMode="auto">
            <a:xfrm flipH="1">
              <a:off x="4239220" y="6725593"/>
              <a:ext cx="20094" cy="15181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6" name="Line 3721"/>
            <p:cNvSpPr>
              <a:spLocks noChangeShapeType="1"/>
            </p:cNvSpPr>
            <p:nvPr/>
          </p:nvSpPr>
          <p:spPr bwMode="auto">
            <a:xfrm flipH="1">
              <a:off x="4259313" y="6663080"/>
              <a:ext cx="6699" cy="6251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7" name="Line 3722"/>
            <p:cNvSpPr>
              <a:spLocks noChangeShapeType="1"/>
            </p:cNvSpPr>
            <p:nvPr/>
          </p:nvSpPr>
          <p:spPr bwMode="auto">
            <a:xfrm flipH="1">
              <a:off x="4266011" y="6535822"/>
              <a:ext cx="13396" cy="1272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8" name="Line 3723"/>
            <p:cNvSpPr>
              <a:spLocks noChangeShapeType="1"/>
            </p:cNvSpPr>
            <p:nvPr/>
          </p:nvSpPr>
          <p:spPr bwMode="auto">
            <a:xfrm flipH="1">
              <a:off x="4232521" y="6535822"/>
              <a:ext cx="46885" cy="3348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9" name="Line 3724"/>
            <p:cNvSpPr>
              <a:spLocks noChangeShapeType="1"/>
            </p:cNvSpPr>
            <p:nvPr/>
          </p:nvSpPr>
          <p:spPr bwMode="auto">
            <a:xfrm flipH="1">
              <a:off x="4279407" y="6174140"/>
              <a:ext cx="40187" cy="36168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0" name="Line 3725"/>
            <p:cNvSpPr>
              <a:spLocks noChangeShapeType="1"/>
            </p:cNvSpPr>
            <p:nvPr/>
          </p:nvSpPr>
          <p:spPr bwMode="auto">
            <a:xfrm flipH="1">
              <a:off x="4239220" y="6468844"/>
              <a:ext cx="33490" cy="23442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1" name="Line 3726"/>
            <p:cNvSpPr>
              <a:spLocks noChangeShapeType="1"/>
            </p:cNvSpPr>
            <p:nvPr/>
          </p:nvSpPr>
          <p:spPr bwMode="auto">
            <a:xfrm flipH="1">
              <a:off x="4236987" y="6468844"/>
              <a:ext cx="35722" cy="24335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2" name="Line 3727"/>
            <p:cNvSpPr>
              <a:spLocks noChangeShapeType="1"/>
            </p:cNvSpPr>
            <p:nvPr/>
          </p:nvSpPr>
          <p:spPr bwMode="auto">
            <a:xfrm flipH="1">
              <a:off x="4272708" y="6276840"/>
              <a:ext cx="26791" cy="19200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3" name="Line 3728"/>
            <p:cNvSpPr>
              <a:spLocks noChangeShapeType="1"/>
            </p:cNvSpPr>
            <p:nvPr/>
          </p:nvSpPr>
          <p:spPr bwMode="auto">
            <a:xfrm flipH="1">
              <a:off x="4223591" y="6276840"/>
              <a:ext cx="75909" cy="509034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4" name="Line 3729"/>
            <p:cNvSpPr>
              <a:spLocks noChangeShapeType="1"/>
            </p:cNvSpPr>
            <p:nvPr/>
          </p:nvSpPr>
          <p:spPr bwMode="auto">
            <a:xfrm flipH="1">
              <a:off x="4299500" y="6241118"/>
              <a:ext cx="6699" cy="3572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5" name="Line 3730"/>
            <p:cNvSpPr>
              <a:spLocks noChangeShapeType="1"/>
            </p:cNvSpPr>
            <p:nvPr/>
          </p:nvSpPr>
          <p:spPr bwMode="auto">
            <a:xfrm flipH="1">
              <a:off x="4239220" y="6241118"/>
              <a:ext cx="66978" cy="4286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6" name="Line 3731"/>
            <p:cNvSpPr>
              <a:spLocks noChangeShapeType="1"/>
            </p:cNvSpPr>
            <p:nvPr/>
          </p:nvSpPr>
          <p:spPr bwMode="auto">
            <a:xfrm flipH="1">
              <a:off x="4306198" y="6223257"/>
              <a:ext cx="4465" cy="1786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7" name="Line 3732"/>
            <p:cNvSpPr>
              <a:spLocks noChangeShapeType="1"/>
            </p:cNvSpPr>
            <p:nvPr/>
          </p:nvSpPr>
          <p:spPr bwMode="auto">
            <a:xfrm flipH="1">
              <a:off x="4243685" y="6247815"/>
              <a:ext cx="62513" cy="38400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8" name="Line 3733"/>
            <p:cNvSpPr>
              <a:spLocks noChangeShapeType="1"/>
            </p:cNvSpPr>
            <p:nvPr/>
          </p:nvSpPr>
          <p:spPr bwMode="auto">
            <a:xfrm flipH="1">
              <a:off x="4243685" y="6288002"/>
              <a:ext cx="55816" cy="34382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9" name="Line 3734"/>
            <p:cNvSpPr>
              <a:spLocks noChangeShapeType="1"/>
            </p:cNvSpPr>
            <p:nvPr/>
          </p:nvSpPr>
          <p:spPr bwMode="auto">
            <a:xfrm flipH="1">
              <a:off x="4236987" y="6390702"/>
              <a:ext cx="42420" cy="25898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0" name="Line 3735"/>
            <p:cNvSpPr>
              <a:spLocks noChangeShapeType="1"/>
            </p:cNvSpPr>
            <p:nvPr/>
          </p:nvSpPr>
          <p:spPr bwMode="auto">
            <a:xfrm flipH="1">
              <a:off x="4223591" y="6462145"/>
              <a:ext cx="42420" cy="24335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1" name="Line 3736"/>
            <p:cNvSpPr>
              <a:spLocks noChangeShapeType="1"/>
            </p:cNvSpPr>
            <p:nvPr/>
          </p:nvSpPr>
          <p:spPr bwMode="auto">
            <a:xfrm flipH="1">
              <a:off x="4225824" y="6462145"/>
              <a:ext cx="40187" cy="20093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2" name="Line 3737"/>
            <p:cNvSpPr>
              <a:spLocks noChangeShapeType="1"/>
            </p:cNvSpPr>
            <p:nvPr/>
          </p:nvSpPr>
          <p:spPr bwMode="auto">
            <a:xfrm flipH="1">
              <a:off x="4266011" y="6417493"/>
              <a:ext cx="6699" cy="4465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3" name="Line 3738"/>
            <p:cNvSpPr>
              <a:spLocks noChangeShapeType="1"/>
            </p:cNvSpPr>
            <p:nvPr/>
          </p:nvSpPr>
          <p:spPr bwMode="auto">
            <a:xfrm flipH="1">
              <a:off x="4212429" y="6582706"/>
              <a:ext cx="26791" cy="1294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4" name="Line 3739"/>
            <p:cNvSpPr>
              <a:spLocks noChangeShapeType="1"/>
            </p:cNvSpPr>
            <p:nvPr/>
          </p:nvSpPr>
          <p:spPr bwMode="auto">
            <a:xfrm flipH="1">
              <a:off x="4212429" y="6582706"/>
              <a:ext cx="26791" cy="1294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5" name="Line 3740"/>
            <p:cNvSpPr>
              <a:spLocks noChangeShapeType="1"/>
            </p:cNvSpPr>
            <p:nvPr/>
          </p:nvSpPr>
          <p:spPr bwMode="auto">
            <a:xfrm flipH="1">
              <a:off x="4239220" y="6455448"/>
              <a:ext cx="26791" cy="1272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6" name="Line 3741"/>
            <p:cNvSpPr>
              <a:spLocks noChangeShapeType="1"/>
            </p:cNvSpPr>
            <p:nvPr/>
          </p:nvSpPr>
          <p:spPr bwMode="auto">
            <a:xfrm flipH="1">
              <a:off x="4230289" y="6471076"/>
              <a:ext cx="33490" cy="15851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7" name="Line 3742"/>
            <p:cNvSpPr>
              <a:spLocks noChangeShapeType="1"/>
            </p:cNvSpPr>
            <p:nvPr/>
          </p:nvSpPr>
          <p:spPr bwMode="auto">
            <a:xfrm flipH="1">
              <a:off x="4216894" y="6471076"/>
              <a:ext cx="46885" cy="20763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8" name="Line 3743"/>
            <p:cNvSpPr>
              <a:spLocks noChangeShapeType="1"/>
            </p:cNvSpPr>
            <p:nvPr/>
          </p:nvSpPr>
          <p:spPr bwMode="auto">
            <a:xfrm flipH="1">
              <a:off x="4263778" y="6455448"/>
              <a:ext cx="2233" cy="1562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9" name="Line 3744"/>
            <p:cNvSpPr>
              <a:spLocks noChangeShapeType="1"/>
            </p:cNvSpPr>
            <p:nvPr/>
          </p:nvSpPr>
          <p:spPr bwMode="auto">
            <a:xfrm flipH="1">
              <a:off x="4266011" y="6417493"/>
              <a:ext cx="6699" cy="37955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0" name="Line 3745"/>
            <p:cNvSpPr>
              <a:spLocks noChangeShapeType="1"/>
            </p:cNvSpPr>
            <p:nvPr/>
          </p:nvSpPr>
          <p:spPr bwMode="auto">
            <a:xfrm flipH="1">
              <a:off x="4272708" y="6390702"/>
              <a:ext cx="6699" cy="26791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1" name="Line 3746"/>
            <p:cNvSpPr>
              <a:spLocks noChangeShapeType="1"/>
            </p:cNvSpPr>
            <p:nvPr/>
          </p:nvSpPr>
          <p:spPr bwMode="auto">
            <a:xfrm flipH="1">
              <a:off x="4279407" y="6288002"/>
              <a:ext cx="20094" cy="102700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2" name="Line 3747"/>
            <p:cNvSpPr>
              <a:spLocks noChangeShapeType="1"/>
            </p:cNvSpPr>
            <p:nvPr/>
          </p:nvSpPr>
          <p:spPr bwMode="auto">
            <a:xfrm flipH="1">
              <a:off x="4299500" y="6247815"/>
              <a:ext cx="6699" cy="4018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3" name="Line 3748"/>
            <p:cNvSpPr>
              <a:spLocks noChangeShapeType="1"/>
            </p:cNvSpPr>
            <p:nvPr/>
          </p:nvSpPr>
          <p:spPr bwMode="auto">
            <a:xfrm flipH="1">
              <a:off x="4306198" y="6223257"/>
              <a:ext cx="4465" cy="24559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4" name="Line 3749"/>
            <p:cNvSpPr>
              <a:spLocks noChangeShapeType="1"/>
            </p:cNvSpPr>
            <p:nvPr/>
          </p:nvSpPr>
          <p:spPr bwMode="auto">
            <a:xfrm flipH="1">
              <a:off x="4310663" y="6174140"/>
              <a:ext cx="8930" cy="49117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5" name="Line 3750"/>
            <p:cNvSpPr>
              <a:spLocks noChangeShapeType="1"/>
            </p:cNvSpPr>
            <p:nvPr/>
          </p:nvSpPr>
          <p:spPr bwMode="auto">
            <a:xfrm flipH="1">
              <a:off x="4319594" y="6040183"/>
              <a:ext cx="20094" cy="133956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6" name="Line 3751"/>
            <p:cNvSpPr>
              <a:spLocks noChangeShapeType="1"/>
            </p:cNvSpPr>
            <p:nvPr/>
          </p:nvSpPr>
          <p:spPr bwMode="auto">
            <a:xfrm flipH="1">
              <a:off x="4339686" y="5982135"/>
              <a:ext cx="6699" cy="58048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7" name="Line 3752"/>
            <p:cNvSpPr>
              <a:spLocks noChangeShapeType="1"/>
            </p:cNvSpPr>
            <p:nvPr/>
          </p:nvSpPr>
          <p:spPr bwMode="auto">
            <a:xfrm flipH="1">
              <a:off x="4346385" y="5801294"/>
              <a:ext cx="13396" cy="18084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8" name="Line 3753"/>
            <p:cNvSpPr>
              <a:spLocks noChangeShapeType="1"/>
            </p:cNvSpPr>
            <p:nvPr/>
          </p:nvSpPr>
          <p:spPr bwMode="auto">
            <a:xfrm flipH="1">
              <a:off x="4359781" y="5738781"/>
              <a:ext cx="4465" cy="62513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9" name="Line 3754"/>
            <p:cNvSpPr>
              <a:spLocks noChangeShapeType="1"/>
            </p:cNvSpPr>
            <p:nvPr/>
          </p:nvSpPr>
          <p:spPr bwMode="auto">
            <a:xfrm>
              <a:off x="4364246" y="5377098"/>
              <a:ext cx="2233" cy="361682"/>
            </a:xfrm>
            <a:prstGeom prst="line">
              <a:avLst/>
            </a:prstGeom>
            <a:noFill/>
            <a:ln w="15875" cap="rnd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0" name="Line 3755"/>
            <p:cNvSpPr>
              <a:spLocks noChangeShapeType="1"/>
            </p:cNvSpPr>
            <p:nvPr/>
          </p:nvSpPr>
          <p:spPr bwMode="auto">
            <a:xfrm>
              <a:off x="4364246" y="5365935"/>
              <a:ext cx="2233" cy="1116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1861" name="Group 1860"/>
            <p:cNvGrpSpPr/>
            <p:nvPr/>
          </p:nvGrpSpPr>
          <p:grpSpPr>
            <a:xfrm>
              <a:off x="3683759" y="5251443"/>
              <a:ext cx="173107" cy="242073"/>
              <a:chOff x="6366294" y="4468483"/>
              <a:chExt cx="173107" cy="242073"/>
            </a:xfrm>
          </p:grpSpPr>
          <p:grpSp>
            <p:nvGrpSpPr>
              <p:cNvPr id="1870" name="Group 1869"/>
              <p:cNvGrpSpPr/>
              <p:nvPr/>
            </p:nvGrpSpPr>
            <p:grpSpPr>
              <a:xfrm>
                <a:off x="6366294" y="4468483"/>
                <a:ext cx="152955" cy="75794"/>
                <a:chOff x="6372200" y="4437112"/>
                <a:chExt cx="147049" cy="107165"/>
              </a:xfrm>
            </p:grpSpPr>
            <p:sp>
              <p:nvSpPr>
                <p:cNvPr id="1872" name="Line 3756"/>
                <p:cNvSpPr>
                  <a:spLocks noChangeShapeType="1"/>
                </p:cNvSpPr>
                <p:nvPr/>
              </p:nvSpPr>
              <p:spPr bwMode="auto">
                <a:xfrm>
                  <a:off x="6388104" y="4490694"/>
                  <a:ext cx="116571" cy="2233"/>
                </a:xfrm>
                <a:prstGeom prst="line">
                  <a:avLst/>
                </a:prstGeom>
                <a:noFill/>
                <a:ln w="15875" cap="sq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73" name="Line 3757"/>
                <p:cNvSpPr>
                  <a:spLocks noChangeShapeType="1"/>
                </p:cNvSpPr>
                <p:nvPr/>
              </p:nvSpPr>
              <p:spPr bwMode="auto">
                <a:xfrm>
                  <a:off x="6372200" y="4437112"/>
                  <a:ext cx="14574" cy="107165"/>
                </a:xfrm>
                <a:prstGeom prst="line">
                  <a:avLst/>
                </a:prstGeom>
                <a:noFill/>
                <a:ln w="15875" cap="sq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74" name="Line 3758"/>
                <p:cNvSpPr>
                  <a:spLocks noChangeShapeType="1"/>
                </p:cNvSpPr>
                <p:nvPr/>
              </p:nvSpPr>
              <p:spPr bwMode="auto">
                <a:xfrm>
                  <a:off x="6504675" y="4437112"/>
                  <a:ext cx="14574" cy="107165"/>
                </a:xfrm>
                <a:prstGeom prst="line">
                  <a:avLst/>
                </a:prstGeom>
                <a:noFill/>
                <a:ln w="15875" cap="sq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871" name="Rectangle 3759"/>
              <p:cNvSpPr>
                <a:spLocks noChangeArrowheads="1"/>
              </p:cNvSpPr>
              <p:nvPr/>
            </p:nvSpPr>
            <p:spPr bwMode="auto">
              <a:xfrm>
                <a:off x="6395131" y="4587445"/>
                <a:ext cx="144270" cy="12311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</a:rPr>
                  <a:t>0.1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862" name="TextBox 1861"/>
            <p:cNvSpPr txBox="1"/>
            <p:nvPr/>
          </p:nvSpPr>
          <p:spPr>
            <a:xfrm>
              <a:off x="612688" y="3877870"/>
              <a:ext cx="738076" cy="475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>
                  <a:solidFill>
                    <a:srgbClr val="8D1590"/>
                  </a:solidFill>
                </a:rPr>
                <a:t>TPS</a:t>
              </a:r>
              <a:r>
                <a:rPr lang="de-DE" dirty="0" smtClean="0">
                  <a:solidFill>
                    <a:srgbClr val="8D1590"/>
                  </a:solidFill>
                </a:rPr>
                <a:t>-g</a:t>
              </a:r>
              <a:endParaRPr lang="de-DE" dirty="0">
                <a:solidFill>
                  <a:srgbClr val="8D1590"/>
                </a:solidFill>
              </a:endParaRPr>
            </a:p>
          </p:txBody>
        </p:sp>
        <p:sp>
          <p:nvSpPr>
            <p:cNvPr id="1863" name="TextBox 1862"/>
            <p:cNvSpPr txBox="1"/>
            <p:nvPr/>
          </p:nvSpPr>
          <p:spPr>
            <a:xfrm>
              <a:off x="1745449" y="6228184"/>
              <a:ext cx="751612" cy="475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>
                  <a:solidFill>
                    <a:srgbClr val="000066"/>
                  </a:solidFill>
                </a:rPr>
                <a:t>TPS</a:t>
              </a:r>
              <a:r>
                <a:rPr lang="de-DE" dirty="0" smtClean="0">
                  <a:solidFill>
                    <a:srgbClr val="000066"/>
                  </a:solidFill>
                </a:rPr>
                <a:t>-b</a:t>
              </a:r>
              <a:endParaRPr lang="de-DE" dirty="0">
                <a:solidFill>
                  <a:srgbClr val="000066"/>
                </a:solidFill>
              </a:endParaRPr>
            </a:p>
          </p:txBody>
        </p:sp>
        <p:sp>
          <p:nvSpPr>
            <p:cNvPr id="1864" name="TextBox 1863"/>
            <p:cNvSpPr txBox="1"/>
            <p:nvPr/>
          </p:nvSpPr>
          <p:spPr>
            <a:xfrm>
              <a:off x="5201833" y="5796136"/>
              <a:ext cx="863289" cy="475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>
                  <a:solidFill>
                    <a:srgbClr val="990000"/>
                  </a:solidFill>
                </a:rPr>
                <a:t>TPS</a:t>
              </a:r>
              <a:r>
                <a:rPr lang="de-DE" dirty="0" smtClean="0">
                  <a:solidFill>
                    <a:srgbClr val="990000"/>
                  </a:solidFill>
                </a:rPr>
                <a:t>-a1</a:t>
              </a:r>
              <a:endParaRPr lang="de-DE" dirty="0">
                <a:solidFill>
                  <a:srgbClr val="990000"/>
                </a:solidFill>
              </a:endParaRPr>
            </a:p>
          </p:txBody>
        </p:sp>
        <p:sp>
          <p:nvSpPr>
            <p:cNvPr id="1865" name="TextBox 1864"/>
            <p:cNvSpPr txBox="1"/>
            <p:nvPr/>
          </p:nvSpPr>
          <p:spPr>
            <a:xfrm>
              <a:off x="5417857" y="2483768"/>
              <a:ext cx="863289" cy="475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>
                  <a:solidFill>
                    <a:srgbClr val="FF0000"/>
                  </a:solidFill>
                </a:rPr>
                <a:t>TPS</a:t>
              </a:r>
              <a:r>
                <a:rPr lang="de-DE" dirty="0" smtClean="0">
                  <a:solidFill>
                    <a:srgbClr val="FF0000"/>
                  </a:solidFill>
                </a:rPr>
                <a:t>-a2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1866" name="TextBox 1865"/>
            <p:cNvSpPr txBox="1"/>
            <p:nvPr/>
          </p:nvSpPr>
          <p:spPr>
            <a:xfrm>
              <a:off x="688696" y="2004588"/>
              <a:ext cx="726232" cy="475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>
                  <a:solidFill>
                    <a:srgbClr val="00B050"/>
                  </a:solidFill>
                </a:rPr>
                <a:t>TPS</a:t>
              </a:r>
              <a:r>
                <a:rPr lang="de-DE" dirty="0" smtClean="0">
                  <a:solidFill>
                    <a:srgbClr val="00B050"/>
                  </a:solidFill>
                </a:rPr>
                <a:t>-c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1867" name="TextBox 1866"/>
            <p:cNvSpPr txBox="1"/>
            <p:nvPr/>
          </p:nvSpPr>
          <p:spPr>
            <a:xfrm>
              <a:off x="2208864" y="632864"/>
              <a:ext cx="744844" cy="475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>
                  <a:solidFill>
                    <a:srgbClr val="009999"/>
                  </a:solidFill>
                </a:rPr>
                <a:t>TPS</a:t>
              </a:r>
              <a:r>
                <a:rPr lang="de-DE" dirty="0" smtClean="0">
                  <a:solidFill>
                    <a:srgbClr val="009999"/>
                  </a:solidFill>
                </a:rPr>
                <a:t>-e</a:t>
              </a:r>
              <a:endParaRPr lang="de-DE" dirty="0">
                <a:solidFill>
                  <a:srgbClr val="009999"/>
                </a:solidFill>
              </a:endParaRPr>
            </a:p>
          </p:txBody>
        </p:sp>
        <p:sp>
          <p:nvSpPr>
            <p:cNvPr id="1868" name="TextBox 1867"/>
            <p:cNvSpPr txBox="1"/>
            <p:nvPr/>
          </p:nvSpPr>
          <p:spPr>
            <a:xfrm>
              <a:off x="1448780" y="1281865"/>
              <a:ext cx="697467" cy="475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>
                  <a:solidFill>
                    <a:srgbClr val="808000"/>
                  </a:solidFill>
                </a:rPr>
                <a:t>TPS</a:t>
              </a:r>
              <a:r>
                <a:rPr lang="de-DE" dirty="0" smtClean="0">
                  <a:solidFill>
                    <a:srgbClr val="808000"/>
                  </a:solidFill>
                </a:rPr>
                <a:t>-f</a:t>
              </a:r>
              <a:endParaRPr lang="de-DE" dirty="0">
                <a:solidFill>
                  <a:srgbClr val="808000"/>
                </a:solidFill>
              </a:endParaRPr>
            </a:p>
          </p:txBody>
        </p:sp>
        <p:sp>
          <p:nvSpPr>
            <p:cNvPr id="1869" name="TextBox 1868"/>
            <p:cNvSpPr txBox="1"/>
            <p:nvPr/>
          </p:nvSpPr>
          <p:spPr>
            <a:xfrm rot="16200000">
              <a:off x="3519946" y="2695298"/>
              <a:ext cx="9573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 smtClean="0">
                  <a:latin typeface="Arial" pitchFamily="34" charset="0"/>
                  <a:cs typeface="Arial" pitchFamily="34" charset="0"/>
                </a:rPr>
                <a:t>Ranunculales</a:t>
              </a:r>
              <a:endParaRPr lang="de-DE" sz="1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75" name="Rectangle 1874"/>
          <p:cNvSpPr/>
          <p:nvPr/>
        </p:nvSpPr>
        <p:spPr>
          <a:xfrm>
            <a:off x="188640" y="5724128"/>
            <a:ext cx="6408712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Supplemental Figure S1. 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analysis of angiosperm terpene synthase genes.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TBLASTN analysis was performed to extract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TPS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genes from six monocotyledonous species (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Zea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mays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Sorghum bicolor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Setaria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italica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Panicum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virgatum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Oryza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sativa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Brachypodium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distachyon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 and 27 dicotyledonous species (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Aquilegia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coerulea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Arabidopsis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lyrata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A. thaliana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Brassica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Capsella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rubella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Carica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papaya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Citrus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clementina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Citrus x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sinensis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Cucumis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sativus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Eucalyptus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grandis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Eutrema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salsugineum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Fragaria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vesca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Glycine max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Gossypium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raimondii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Linum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usitatissimum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Malus x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domestica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Manihot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esculenta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Medicago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truncatula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Mimulus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guttatus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Phaseolus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vulgaris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Populus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trichocarpa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Prunus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persica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Ricinus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communis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olanum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lycopersicum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tuberosum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Theobroma cacao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Vitis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vinifera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 available in the plant genome database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Phytozome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9.1 (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https://phytozome.jgi.doe.gov/pz/portal.html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 and from diverse species of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Arecales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Asparagales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Liliales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Zingiberales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Laurales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Magnoliales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available in the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NCBI database (https://www.ncbi.nlm.nih.gov/). The tree was inferred by using the Maximum Likelihood method based on the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Time Reversible model (Rates among sites, G+I). The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tree is drawn to scale, with branch lengths measured in the number of substitutions per site.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TPS subfamilies are listed according to Chen et al. (2011). The split between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TPS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-a1 (dicots) and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TPS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-a2 (monocots) had been previously recognized.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3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45570" y="1776572"/>
            <a:ext cx="2186563" cy="1151570"/>
            <a:chOff x="3655407" y="2351027"/>
            <a:chExt cx="2186563" cy="1173801"/>
          </a:xfrm>
        </p:grpSpPr>
        <p:sp>
          <p:nvSpPr>
            <p:cNvPr id="3116" name="Line 75"/>
            <p:cNvSpPr>
              <a:spLocks noChangeShapeType="1"/>
            </p:cNvSpPr>
            <p:nvPr/>
          </p:nvSpPr>
          <p:spPr bwMode="auto">
            <a:xfrm flipV="1">
              <a:off x="3798857" y="2392703"/>
              <a:ext cx="0" cy="9540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7" name="Line 76"/>
            <p:cNvSpPr>
              <a:spLocks noChangeShapeType="1"/>
            </p:cNvSpPr>
            <p:nvPr/>
          </p:nvSpPr>
          <p:spPr bwMode="auto">
            <a:xfrm>
              <a:off x="3794095" y="3346790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8" name="Line 77"/>
            <p:cNvSpPr>
              <a:spLocks noChangeShapeType="1"/>
            </p:cNvSpPr>
            <p:nvPr/>
          </p:nvSpPr>
          <p:spPr bwMode="auto">
            <a:xfrm>
              <a:off x="3794095" y="332932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9" name="Line 78"/>
            <p:cNvSpPr>
              <a:spLocks noChangeShapeType="1"/>
            </p:cNvSpPr>
            <p:nvPr/>
          </p:nvSpPr>
          <p:spPr bwMode="auto">
            <a:xfrm>
              <a:off x="3794095" y="331027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0" name="Line 79"/>
            <p:cNvSpPr>
              <a:spLocks noChangeShapeType="1"/>
            </p:cNvSpPr>
            <p:nvPr/>
          </p:nvSpPr>
          <p:spPr bwMode="auto">
            <a:xfrm>
              <a:off x="3794095" y="3292815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1" name="Line 80"/>
            <p:cNvSpPr>
              <a:spLocks noChangeShapeType="1"/>
            </p:cNvSpPr>
            <p:nvPr/>
          </p:nvSpPr>
          <p:spPr bwMode="auto">
            <a:xfrm>
              <a:off x="3794095" y="3275353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2" name="Line 81"/>
            <p:cNvSpPr>
              <a:spLocks noChangeShapeType="1"/>
            </p:cNvSpPr>
            <p:nvPr/>
          </p:nvSpPr>
          <p:spPr bwMode="auto">
            <a:xfrm>
              <a:off x="3794095" y="3257890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3" name="Line 82"/>
            <p:cNvSpPr>
              <a:spLocks noChangeShapeType="1"/>
            </p:cNvSpPr>
            <p:nvPr/>
          </p:nvSpPr>
          <p:spPr bwMode="auto">
            <a:xfrm>
              <a:off x="3794095" y="324042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4" name="Line 83"/>
            <p:cNvSpPr>
              <a:spLocks noChangeShapeType="1"/>
            </p:cNvSpPr>
            <p:nvPr/>
          </p:nvSpPr>
          <p:spPr bwMode="auto">
            <a:xfrm>
              <a:off x="3794095" y="322137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5" name="Line 84"/>
            <p:cNvSpPr>
              <a:spLocks noChangeShapeType="1"/>
            </p:cNvSpPr>
            <p:nvPr/>
          </p:nvSpPr>
          <p:spPr bwMode="auto">
            <a:xfrm>
              <a:off x="3794095" y="3203915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6" name="Line 85"/>
            <p:cNvSpPr>
              <a:spLocks noChangeShapeType="1"/>
            </p:cNvSpPr>
            <p:nvPr/>
          </p:nvSpPr>
          <p:spPr bwMode="auto">
            <a:xfrm>
              <a:off x="3794095" y="3186453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7" name="Line 86"/>
            <p:cNvSpPr>
              <a:spLocks noChangeShapeType="1"/>
            </p:cNvSpPr>
            <p:nvPr/>
          </p:nvSpPr>
          <p:spPr bwMode="auto">
            <a:xfrm>
              <a:off x="3794095" y="3168990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8" name="Line 87"/>
            <p:cNvSpPr>
              <a:spLocks noChangeShapeType="1"/>
            </p:cNvSpPr>
            <p:nvPr/>
          </p:nvSpPr>
          <p:spPr bwMode="auto">
            <a:xfrm>
              <a:off x="3794095" y="315152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9" name="Line 88"/>
            <p:cNvSpPr>
              <a:spLocks noChangeShapeType="1"/>
            </p:cNvSpPr>
            <p:nvPr/>
          </p:nvSpPr>
          <p:spPr bwMode="auto">
            <a:xfrm>
              <a:off x="3794095" y="313247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0" name="Line 89"/>
            <p:cNvSpPr>
              <a:spLocks noChangeShapeType="1"/>
            </p:cNvSpPr>
            <p:nvPr/>
          </p:nvSpPr>
          <p:spPr bwMode="auto">
            <a:xfrm>
              <a:off x="3794095" y="3115015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1" name="Line 90"/>
            <p:cNvSpPr>
              <a:spLocks noChangeShapeType="1"/>
            </p:cNvSpPr>
            <p:nvPr/>
          </p:nvSpPr>
          <p:spPr bwMode="auto">
            <a:xfrm>
              <a:off x="3794095" y="3097553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2" name="Line 91"/>
            <p:cNvSpPr>
              <a:spLocks noChangeShapeType="1"/>
            </p:cNvSpPr>
            <p:nvPr/>
          </p:nvSpPr>
          <p:spPr bwMode="auto">
            <a:xfrm>
              <a:off x="3794095" y="3080090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3" name="Line 92"/>
            <p:cNvSpPr>
              <a:spLocks noChangeShapeType="1"/>
            </p:cNvSpPr>
            <p:nvPr/>
          </p:nvSpPr>
          <p:spPr bwMode="auto">
            <a:xfrm>
              <a:off x="3794095" y="306262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4" name="Line 93"/>
            <p:cNvSpPr>
              <a:spLocks noChangeShapeType="1"/>
            </p:cNvSpPr>
            <p:nvPr/>
          </p:nvSpPr>
          <p:spPr bwMode="auto">
            <a:xfrm>
              <a:off x="3794095" y="304357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5" name="Line 94"/>
            <p:cNvSpPr>
              <a:spLocks noChangeShapeType="1"/>
            </p:cNvSpPr>
            <p:nvPr/>
          </p:nvSpPr>
          <p:spPr bwMode="auto">
            <a:xfrm>
              <a:off x="3794095" y="3026115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6" name="Line 95"/>
            <p:cNvSpPr>
              <a:spLocks noChangeShapeType="1"/>
            </p:cNvSpPr>
            <p:nvPr/>
          </p:nvSpPr>
          <p:spPr bwMode="auto">
            <a:xfrm>
              <a:off x="3794095" y="3008653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7" name="Line 96"/>
            <p:cNvSpPr>
              <a:spLocks noChangeShapeType="1"/>
            </p:cNvSpPr>
            <p:nvPr/>
          </p:nvSpPr>
          <p:spPr bwMode="auto">
            <a:xfrm>
              <a:off x="3794095" y="2991190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8" name="Line 97"/>
            <p:cNvSpPr>
              <a:spLocks noChangeShapeType="1"/>
            </p:cNvSpPr>
            <p:nvPr/>
          </p:nvSpPr>
          <p:spPr bwMode="auto">
            <a:xfrm>
              <a:off x="3794095" y="297372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9" name="Line 98"/>
            <p:cNvSpPr>
              <a:spLocks noChangeShapeType="1"/>
            </p:cNvSpPr>
            <p:nvPr/>
          </p:nvSpPr>
          <p:spPr bwMode="auto">
            <a:xfrm>
              <a:off x="3794095" y="295467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0" name="Line 99"/>
            <p:cNvSpPr>
              <a:spLocks noChangeShapeType="1"/>
            </p:cNvSpPr>
            <p:nvPr/>
          </p:nvSpPr>
          <p:spPr bwMode="auto">
            <a:xfrm>
              <a:off x="3794095" y="2937215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1" name="Line 100"/>
            <p:cNvSpPr>
              <a:spLocks noChangeShapeType="1"/>
            </p:cNvSpPr>
            <p:nvPr/>
          </p:nvSpPr>
          <p:spPr bwMode="auto">
            <a:xfrm>
              <a:off x="3794095" y="2919753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2" name="Line 101"/>
            <p:cNvSpPr>
              <a:spLocks noChangeShapeType="1"/>
            </p:cNvSpPr>
            <p:nvPr/>
          </p:nvSpPr>
          <p:spPr bwMode="auto">
            <a:xfrm>
              <a:off x="3794095" y="2902290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3" name="Line 102"/>
            <p:cNvSpPr>
              <a:spLocks noChangeShapeType="1"/>
            </p:cNvSpPr>
            <p:nvPr/>
          </p:nvSpPr>
          <p:spPr bwMode="auto">
            <a:xfrm>
              <a:off x="3794095" y="288482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4" name="Line 103"/>
            <p:cNvSpPr>
              <a:spLocks noChangeShapeType="1"/>
            </p:cNvSpPr>
            <p:nvPr/>
          </p:nvSpPr>
          <p:spPr bwMode="auto">
            <a:xfrm>
              <a:off x="3794095" y="286577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5" name="Line 104"/>
            <p:cNvSpPr>
              <a:spLocks noChangeShapeType="1"/>
            </p:cNvSpPr>
            <p:nvPr/>
          </p:nvSpPr>
          <p:spPr bwMode="auto">
            <a:xfrm>
              <a:off x="3794095" y="2848315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6" name="Line 105"/>
            <p:cNvSpPr>
              <a:spLocks noChangeShapeType="1"/>
            </p:cNvSpPr>
            <p:nvPr/>
          </p:nvSpPr>
          <p:spPr bwMode="auto">
            <a:xfrm>
              <a:off x="3794095" y="2830853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7" name="Line 106"/>
            <p:cNvSpPr>
              <a:spLocks noChangeShapeType="1"/>
            </p:cNvSpPr>
            <p:nvPr/>
          </p:nvSpPr>
          <p:spPr bwMode="auto">
            <a:xfrm>
              <a:off x="3794095" y="2813390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8" name="Line 107"/>
            <p:cNvSpPr>
              <a:spLocks noChangeShapeType="1"/>
            </p:cNvSpPr>
            <p:nvPr/>
          </p:nvSpPr>
          <p:spPr bwMode="auto">
            <a:xfrm>
              <a:off x="3794095" y="2794340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9" name="Line 108"/>
            <p:cNvSpPr>
              <a:spLocks noChangeShapeType="1"/>
            </p:cNvSpPr>
            <p:nvPr/>
          </p:nvSpPr>
          <p:spPr bwMode="auto">
            <a:xfrm>
              <a:off x="3794095" y="277687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0" name="Line 109"/>
            <p:cNvSpPr>
              <a:spLocks noChangeShapeType="1"/>
            </p:cNvSpPr>
            <p:nvPr/>
          </p:nvSpPr>
          <p:spPr bwMode="auto">
            <a:xfrm>
              <a:off x="3794095" y="2759415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1" name="Line 110"/>
            <p:cNvSpPr>
              <a:spLocks noChangeShapeType="1"/>
            </p:cNvSpPr>
            <p:nvPr/>
          </p:nvSpPr>
          <p:spPr bwMode="auto">
            <a:xfrm>
              <a:off x="3794095" y="2741953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2" name="Line 111"/>
            <p:cNvSpPr>
              <a:spLocks noChangeShapeType="1"/>
            </p:cNvSpPr>
            <p:nvPr/>
          </p:nvSpPr>
          <p:spPr bwMode="auto">
            <a:xfrm>
              <a:off x="3794095" y="2724490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3" name="Line 112"/>
            <p:cNvSpPr>
              <a:spLocks noChangeShapeType="1"/>
            </p:cNvSpPr>
            <p:nvPr/>
          </p:nvSpPr>
          <p:spPr bwMode="auto">
            <a:xfrm>
              <a:off x="3794095" y="2705440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4" name="Line 113"/>
            <p:cNvSpPr>
              <a:spLocks noChangeShapeType="1"/>
            </p:cNvSpPr>
            <p:nvPr/>
          </p:nvSpPr>
          <p:spPr bwMode="auto">
            <a:xfrm>
              <a:off x="3794095" y="268797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5" name="Line 114"/>
            <p:cNvSpPr>
              <a:spLocks noChangeShapeType="1"/>
            </p:cNvSpPr>
            <p:nvPr/>
          </p:nvSpPr>
          <p:spPr bwMode="auto">
            <a:xfrm>
              <a:off x="3794095" y="2670515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6" name="Line 115"/>
            <p:cNvSpPr>
              <a:spLocks noChangeShapeType="1"/>
            </p:cNvSpPr>
            <p:nvPr/>
          </p:nvSpPr>
          <p:spPr bwMode="auto">
            <a:xfrm>
              <a:off x="3794095" y="2653053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7" name="Line 116"/>
            <p:cNvSpPr>
              <a:spLocks noChangeShapeType="1"/>
            </p:cNvSpPr>
            <p:nvPr/>
          </p:nvSpPr>
          <p:spPr bwMode="auto">
            <a:xfrm>
              <a:off x="3794095" y="2635590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8" name="Line 117"/>
            <p:cNvSpPr>
              <a:spLocks noChangeShapeType="1"/>
            </p:cNvSpPr>
            <p:nvPr/>
          </p:nvSpPr>
          <p:spPr bwMode="auto">
            <a:xfrm>
              <a:off x="3794095" y="2616540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9" name="Line 118"/>
            <p:cNvSpPr>
              <a:spLocks noChangeShapeType="1"/>
            </p:cNvSpPr>
            <p:nvPr/>
          </p:nvSpPr>
          <p:spPr bwMode="auto">
            <a:xfrm>
              <a:off x="3794095" y="259907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0" name="Line 119"/>
            <p:cNvSpPr>
              <a:spLocks noChangeShapeType="1"/>
            </p:cNvSpPr>
            <p:nvPr/>
          </p:nvSpPr>
          <p:spPr bwMode="auto">
            <a:xfrm>
              <a:off x="3794095" y="2581615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1" name="Line 120"/>
            <p:cNvSpPr>
              <a:spLocks noChangeShapeType="1"/>
            </p:cNvSpPr>
            <p:nvPr/>
          </p:nvSpPr>
          <p:spPr bwMode="auto">
            <a:xfrm>
              <a:off x="3794095" y="2564153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2" name="Line 121"/>
            <p:cNvSpPr>
              <a:spLocks noChangeShapeType="1"/>
            </p:cNvSpPr>
            <p:nvPr/>
          </p:nvSpPr>
          <p:spPr bwMode="auto">
            <a:xfrm>
              <a:off x="3794095" y="2546690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3" name="Line 122"/>
            <p:cNvSpPr>
              <a:spLocks noChangeShapeType="1"/>
            </p:cNvSpPr>
            <p:nvPr/>
          </p:nvSpPr>
          <p:spPr bwMode="auto">
            <a:xfrm>
              <a:off x="3794095" y="2527640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4" name="Line 123"/>
            <p:cNvSpPr>
              <a:spLocks noChangeShapeType="1"/>
            </p:cNvSpPr>
            <p:nvPr/>
          </p:nvSpPr>
          <p:spPr bwMode="auto">
            <a:xfrm>
              <a:off x="3794095" y="251017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5" name="Line 124"/>
            <p:cNvSpPr>
              <a:spLocks noChangeShapeType="1"/>
            </p:cNvSpPr>
            <p:nvPr/>
          </p:nvSpPr>
          <p:spPr bwMode="auto">
            <a:xfrm>
              <a:off x="3794095" y="2492715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6" name="Line 125"/>
            <p:cNvSpPr>
              <a:spLocks noChangeShapeType="1"/>
            </p:cNvSpPr>
            <p:nvPr/>
          </p:nvSpPr>
          <p:spPr bwMode="auto">
            <a:xfrm>
              <a:off x="3794095" y="2475253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7" name="Line 126"/>
            <p:cNvSpPr>
              <a:spLocks noChangeShapeType="1"/>
            </p:cNvSpPr>
            <p:nvPr/>
          </p:nvSpPr>
          <p:spPr bwMode="auto">
            <a:xfrm>
              <a:off x="3794095" y="2457790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8" name="Line 127"/>
            <p:cNvSpPr>
              <a:spLocks noChangeShapeType="1"/>
            </p:cNvSpPr>
            <p:nvPr/>
          </p:nvSpPr>
          <p:spPr bwMode="auto">
            <a:xfrm>
              <a:off x="3794095" y="2438740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9" name="Line 128"/>
            <p:cNvSpPr>
              <a:spLocks noChangeShapeType="1"/>
            </p:cNvSpPr>
            <p:nvPr/>
          </p:nvSpPr>
          <p:spPr bwMode="auto">
            <a:xfrm>
              <a:off x="3794095" y="2421278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0" name="Line 129"/>
            <p:cNvSpPr>
              <a:spLocks noChangeShapeType="1"/>
            </p:cNvSpPr>
            <p:nvPr/>
          </p:nvSpPr>
          <p:spPr bwMode="auto">
            <a:xfrm>
              <a:off x="3794095" y="2403815"/>
              <a:ext cx="47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1" name="Line 130"/>
            <p:cNvSpPr>
              <a:spLocks noChangeShapeType="1"/>
            </p:cNvSpPr>
            <p:nvPr/>
          </p:nvSpPr>
          <p:spPr bwMode="auto">
            <a:xfrm>
              <a:off x="3790920" y="3346790"/>
              <a:ext cx="79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3" name="Line 132"/>
            <p:cNvSpPr>
              <a:spLocks noChangeShapeType="1"/>
            </p:cNvSpPr>
            <p:nvPr/>
          </p:nvSpPr>
          <p:spPr bwMode="auto">
            <a:xfrm>
              <a:off x="3790920" y="3257890"/>
              <a:ext cx="79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" name="Line 134"/>
            <p:cNvSpPr>
              <a:spLocks noChangeShapeType="1"/>
            </p:cNvSpPr>
            <p:nvPr/>
          </p:nvSpPr>
          <p:spPr bwMode="auto">
            <a:xfrm>
              <a:off x="3790920" y="3168990"/>
              <a:ext cx="79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" name="Rectangle 135"/>
            <p:cNvSpPr>
              <a:spLocks noChangeArrowheads="1"/>
            </p:cNvSpPr>
            <p:nvPr/>
          </p:nvSpPr>
          <p:spPr bwMode="auto">
            <a:xfrm>
              <a:off x="3655407" y="3199349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177" name="Line 136"/>
            <p:cNvSpPr>
              <a:spLocks noChangeShapeType="1"/>
            </p:cNvSpPr>
            <p:nvPr/>
          </p:nvSpPr>
          <p:spPr bwMode="auto">
            <a:xfrm>
              <a:off x="3790920" y="3080090"/>
              <a:ext cx="79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9" name="Line 138"/>
            <p:cNvSpPr>
              <a:spLocks noChangeShapeType="1"/>
            </p:cNvSpPr>
            <p:nvPr/>
          </p:nvSpPr>
          <p:spPr bwMode="auto">
            <a:xfrm>
              <a:off x="3790920" y="2991190"/>
              <a:ext cx="79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" name="Rectangle 139"/>
            <p:cNvSpPr>
              <a:spLocks noChangeArrowheads="1"/>
            </p:cNvSpPr>
            <p:nvPr/>
          </p:nvSpPr>
          <p:spPr bwMode="auto">
            <a:xfrm>
              <a:off x="3655407" y="3021549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20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181" name="Line 140"/>
            <p:cNvSpPr>
              <a:spLocks noChangeShapeType="1"/>
            </p:cNvSpPr>
            <p:nvPr/>
          </p:nvSpPr>
          <p:spPr bwMode="auto">
            <a:xfrm>
              <a:off x="3790920" y="2902290"/>
              <a:ext cx="79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" name="Line 142"/>
            <p:cNvSpPr>
              <a:spLocks noChangeShapeType="1"/>
            </p:cNvSpPr>
            <p:nvPr/>
          </p:nvSpPr>
          <p:spPr bwMode="auto">
            <a:xfrm>
              <a:off x="3790920" y="2813390"/>
              <a:ext cx="79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" name="Rectangle 143"/>
            <p:cNvSpPr>
              <a:spLocks noChangeArrowheads="1"/>
            </p:cNvSpPr>
            <p:nvPr/>
          </p:nvSpPr>
          <p:spPr bwMode="auto">
            <a:xfrm>
              <a:off x="3655407" y="2843749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30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185" name="Line 144"/>
            <p:cNvSpPr>
              <a:spLocks noChangeShapeType="1"/>
            </p:cNvSpPr>
            <p:nvPr/>
          </p:nvSpPr>
          <p:spPr bwMode="auto">
            <a:xfrm>
              <a:off x="3790920" y="2724490"/>
              <a:ext cx="79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" name="Line 146"/>
            <p:cNvSpPr>
              <a:spLocks noChangeShapeType="1"/>
            </p:cNvSpPr>
            <p:nvPr/>
          </p:nvSpPr>
          <p:spPr bwMode="auto">
            <a:xfrm>
              <a:off x="3790920" y="2635590"/>
              <a:ext cx="79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" name="Rectangle 147"/>
            <p:cNvSpPr>
              <a:spLocks noChangeArrowheads="1"/>
            </p:cNvSpPr>
            <p:nvPr/>
          </p:nvSpPr>
          <p:spPr bwMode="auto">
            <a:xfrm>
              <a:off x="3655407" y="2665949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40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189" name="Line 148"/>
            <p:cNvSpPr>
              <a:spLocks noChangeShapeType="1"/>
            </p:cNvSpPr>
            <p:nvPr/>
          </p:nvSpPr>
          <p:spPr bwMode="auto">
            <a:xfrm>
              <a:off x="3790920" y="2546690"/>
              <a:ext cx="79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1" name="Line 150"/>
            <p:cNvSpPr>
              <a:spLocks noChangeShapeType="1"/>
            </p:cNvSpPr>
            <p:nvPr/>
          </p:nvSpPr>
          <p:spPr bwMode="auto">
            <a:xfrm>
              <a:off x="3790920" y="2457790"/>
              <a:ext cx="79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" name="Rectangle 151"/>
            <p:cNvSpPr>
              <a:spLocks noChangeArrowheads="1"/>
            </p:cNvSpPr>
            <p:nvPr/>
          </p:nvSpPr>
          <p:spPr bwMode="auto">
            <a:xfrm>
              <a:off x="3655407" y="2488149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50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196" name="Freeform 155"/>
            <p:cNvSpPr>
              <a:spLocks/>
            </p:cNvSpPr>
            <p:nvPr/>
          </p:nvSpPr>
          <p:spPr bwMode="auto">
            <a:xfrm flipV="1">
              <a:off x="3797270" y="2421278"/>
              <a:ext cx="2044700" cy="925512"/>
            </a:xfrm>
            <a:custGeom>
              <a:avLst/>
              <a:gdLst>
                <a:gd name="T0" fmla="*/ 141 w 9369"/>
                <a:gd name="T1" fmla="*/ 16 h 6580"/>
                <a:gd name="T2" fmla="*/ 293 w 9369"/>
                <a:gd name="T3" fmla="*/ 0 h 6580"/>
                <a:gd name="T4" fmla="*/ 444 w 9369"/>
                <a:gd name="T5" fmla="*/ 3 h 6580"/>
                <a:gd name="T6" fmla="*/ 595 w 9369"/>
                <a:gd name="T7" fmla="*/ 0 h 6580"/>
                <a:gd name="T8" fmla="*/ 747 w 9369"/>
                <a:gd name="T9" fmla="*/ 2 h 6580"/>
                <a:gd name="T10" fmla="*/ 898 w 9369"/>
                <a:gd name="T11" fmla="*/ 0 h 6580"/>
                <a:gd name="T12" fmla="*/ 1050 w 9369"/>
                <a:gd name="T13" fmla="*/ 0 h 6580"/>
                <a:gd name="T14" fmla="*/ 1201 w 9369"/>
                <a:gd name="T15" fmla="*/ 0 h 6580"/>
                <a:gd name="T16" fmla="*/ 1352 w 9369"/>
                <a:gd name="T17" fmla="*/ 2 h 6580"/>
                <a:gd name="T18" fmla="*/ 1504 w 9369"/>
                <a:gd name="T19" fmla="*/ 2 h 6580"/>
                <a:gd name="T20" fmla="*/ 1655 w 9369"/>
                <a:gd name="T21" fmla="*/ 0 h 6580"/>
                <a:gd name="T22" fmla="*/ 1807 w 9369"/>
                <a:gd name="T23" fmla="*/ 0 h 6580"/>
                <a:gd name="T24" fmla="*/ 1958 w 9369"/>
                <a:gd name="T25" fmla="*/ 0 h 6580"/>
                <a:gd name="T26" fmla="*/ 2110 w 9369"/>
                <a:gd name="T27" fmla="*/ 17 h 6580"/>
                <a:gd name="T28" fmla="*/ 2261 w 9369"/>
                <a:gd name="T29" fmla="*/ 65 h 6580"/>
                <a:gd name="T30" fmla="*/ 2412 w 9369"/>
                <a:gd name="T31" fmla="*/ 2047 h 6580"/>
                <a:gd name="T32" fmla="*/ 2564 w 9369"/>
                <a:gd name="T33" fmla="*/ 13 h 6580"/>
                <a:gd name="T34" fmla="*/ 2715 w 9369"/>
                <a:gd name="T35" fmla="*/ 0 h 6580"/>
                <a:gd name="T36" fmla="*/ 2867 w 9369"/>
                <a:gd name="T37" fmla="*/ 3 h 6580"/>
                <a:gd name="T38" fmla="*/ 3018 w 9369"/>
                <a:gd name="T39" fmla="*/ 10 h 6580"/>
                <a:gd name="T40" fmla="*/ 3169 w 9369"/>
                <a:gd name="T41" fmla="*/ 0 h 6580"/>
                <a:gd name="T42" fmla="*/ 3321 w 9369"/>
                <a:gd name="T43" fmla="*/ 13 h 6580"/>
                <a:gd name="T44" fmla="*/ 3472 w 9369"/>
                <a:gd name="T45" fmla="*/ 17 h 6580"/>
                <a:gd name="T46" fmla="*/ 3624 w 9369"/>
                <a:gd name="T47" fmla="*/ 1650 h 6580"/>
                <a:gd name="T48" fmla="*/ 3775 w 9369"/>
                <a:gd name="T49" fmla="*/ 0 h 6580"/>
                <a:gd name="T50" fmla="*/ 3927 w 9369"/>
                <a:gd name="T51" fmla="*/ 55 h 6580"/>
                <a:gd name="T52" fmla="*/ 4078 w 9369"/>
                <a:gd name="T53" fmla="*/ 4 h 6580"/>
                <a:gd name="T54" fmla="*/ 4229 w 9369"/>
                <a:gd name="T55" fmla="*/ 0 h 6580"/>
                <a:gd name="T56" fmla="*/ 4381 w 9369"/>
                <a:gd name="T57" fmla="*/ 7 h 6580"/>
                <a:gd name="T58" fmla="*/ 4532 w 9369"/>
                <a:gd name="T59" fmla="*/ 8 h 6580"/>
                <a:gd name="T60" fmla="*/ 4684 w 9369"/>
                <a:gd name="T61" fmla="*/ 0 h 6580"/>
                <a:gd name="T62" fmla="*/ 4835 w 9369"/>
                <a:gd name="T63" fmla="*/ 163 h 6580"/>
                <a:gd name="T64" fmla="*/ 4986 w 9369"/>
                <a:gd name="T65" fmla="*/ 362 h 6580"/>
                <a:gd name="T66" fmla="*/ 5138 w 9369"/>
                <a:gd name="T67" fmla="*/ 33 h 6580"/>
                <a:gd name="T68" fmla="*/ 5289 w 9369"/>
                <a:gd name="T69" fmla="*/ 46 h 6580"/>
                <a:gd name="T70" fmla="*/ 5441 w 9369"/>
                <a:gd name="T71" fmla="*/ 3 h 6580"/>
                <a:gd name="T72" fmla="*/ 5592 w 9369"/>
                <a:gd name="T73" fmla="*/ 0 h 6580"/>
                <a:gd name="T74" fmla="*/ 5744 w 9369"/>
                <a:gd name="T75" fmla="*/ 0 h 6580"/>
                <a:gd name="T76" fmla="*/ 5895 w 9369"/>
                <a:gd name="T77" fmla="*/ 12 h 6580"/>
                <a:gd name="T78" fmla="*/ 6046 w 9369"/>
                <a:gd name="T79" fmla="*/ 286 h 6580"/>
                <a:gd name="T80" fmla="*/ 6198 w 9369"/>
                <a:gd name="T81" fmla="*/ 8 h 6580"/>
                <a:gd name="T82" fmla="*/ 6349 w 9369"/>
                <a:gd name="T83" fmla="*/ 86 h 6580"/>
                <a:gd name="T84" fmla="*/ 6501 w 9369"/>
                <a:gd name="T85" fmla="*/ 8 h 6580"/>
                <a:gd name="T86" fmla="*/ 6652 w 9369"/>
                <a:gd name="T87" fmla="*/ 0 h 6580"/>
                <a:gd name="T88" fmla="*/ 6804 w 9369"/>
                <a:gd name="T89" fmla="*/ 1 h 6580"/>
                <a:gd name="T90" fmla="*/ 6955 w 9369"/>
                <a:gd name="T91" fmla="*/ 4 h 6580"/>
                <a:gd name="T92" fmla="*/ 7106 w 9369"/>
                <a:gd name="T93" fmla="*/ 0 h 6580"/>
                <a:gd name="T94" fmla="*/ 7258 w 9369"/>
                <a:gd name="T95" fmla="*/ 0 h 6580"/>
                <a:gd name="T96" fmla="*/ 7409 w 9369"/>
                <a:gd name="T97" fmla="*/ 0 h 6580"/>
                <a:gd name="T98" fmla="*/ 7561 w 9369"/>
                <a:gd name="T99" fmla="*/ 10 h 6580"/>
                <a:gd name="T100" fmla="*/ 7712 w 9369"/>
                <a:gd name="T101" fmla="*/ 0 h 6580"/>
                <a:gd name="T102" fmla="*/ 7863 w 9369"/>
                <a:gd name="T103" fmla="*/ 0 h 6580"/>
                <a:gd name="T104" fmla="*/ 8015 w 9369"/>
                <a:gd name="T105" fmla="*/ 3 h 6580"/>
                <a:gd name="T106" fmla="*/ 8166 w 9369"/>
                <a:gd name="T107" fmla="*/ 0 h 6580"/>
                <a:gd name="T108" fmla="*/ 8318 w 9369"/>
                <a:gd name="T109" fmla="*/ 0 h 6580"/>
                <a:gd name="T110" fmla="*/ 8469 w 9369"/>
                <a:gd name="T111" fmla="*/ 0 h 6580"/>
                <a:gd name="T112" fmla="*/ 8621 w 9369"/>
                <a:gd name="T113" fmla="*/ 2 h 6580"/>
                <a:gd name="T114" fmla="*/ 8772 w 9369"/>
                <a:gd name="T115" fmla="*/ 0 h 6580"/>
                <a:gd name="T116" fmla="*/ 8923 w 9369"/>
                <a:gd name="T117" fmla="*/ 63 h 6580"/>
                <a:gd name="T118" fmla="*/ 9075 w 9369"/>
                <a:gd name="T119" fmla="*/ 21 h 6580"/>
                <a:gd name="T120" fmla="*/ 9226 w 9369"/>
                <a:gd name="T121" fmla="*/ 2 h 6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369" h="6580">
                  <a:moveTo>
                    <a:pt x="0" y="12"/>
                  </a:moveTo>
                  <a:lnTo>
                    <a:pt x="2" y="13"/>
                  </a:lnTo>
                  <a:lnTo>
                    <a:pt x="8" y="15"/>
                  </a:lnTo>
                  <a:lnTo>
                    <a:pt x="14" y="24"/>
                  </a:lnTo>
                  <a:lnTo>
                    <a:pt x="20" y="21"/>
                  </a:lnTo>
                  <a:lnTo>
                    <a:pt x="26" y="30"/>
                  </a:lnTo>
                  <a:lnTo>
                    <a:pt x="32" y="41"/>
                  </a:lnTo>
                  <a:lnTo>
                    <a:pt x="38" y="59"/>
                  </a:lnTo>
                  <a:lnTo>
                    <a:pt x="44" y="76"/>
                  </a:lnTo>
                  <a:lnTo>
                    <a:pt x="50" y="61"/>
                  </a:lnTo>
                  <a:lnTo>
                    <a:pt x="56" y="71"/>
                  </a:lnTo>
                  <a:lnTo>
                    <a:pt x="62" y="72"/>
                  </a:lnTo>
                  <a:lnTo>
                    <a:pt x="68" y="63"/>
                  </a:lnTo>
                  <a:lnTo>
                    <a:pt x="75" y="55"/>
                  </a:lnTo>
                  <a:lnTo>
                    <a:pt x="81" y="64"/>
                  </a:lnTo>
                  <a:lnTo>
                    <a:pt x="87" y="55"/>
                  </a:lnTo>
                  <a:lnTo>
                    <a:pt x="93" y="53"/>
                  </a:lnTo>
                  <a:lnTo>
                    <a:pt x="99" y="44"/>
                  </a:lnTo>
                  <a:lnTo>
                    <a:pt x="105" y="42"/>
                  </a:lnTo>
                  <a:lnTo>
                    <a:pt x="111" y="31"/>
                  </a:lnTo>
                  <a:lnTo>
                    <a:pt x="117" y="36"/>
                  </a:lnTo>
                  <a:lnTo>
                    <a:pt x="123" y="25"/>
                  </a:lnTo>
                  <a:lnTo>
                    <a:pt x="129" y="23"/>
                  </a:lnTo>
                  <a:lnTo>
                    <a:pt x="135" y="16"/>
                  </a:lnTo>
                  <a:lnTo>
                    <a:pt x="141" y="16"/>
                  </a:lnTo>
                  <a:lnTo>
                    <a:pt x="147" y="15"/>
                  </a:lnTo>
                  <a:lnTo>
                    <a:pt x="153" y="19"/>
                  </a:lnTo>
                  <a:lnTo>
                    <a:pt x="159" y="10"/>
                  </a:lnTo>
                  <a:lnTo>
                    <a:pt x="165" y="8"/>
                  </a:lnTo>
                  <a:lnTo>
                    <a:pt x="171" y="7"/>
                  </a:lnTo>
                  <a:lnTo>
                    <a:pt x="177" y="6"/>
                  </a:lnTo>
                  <a:lnTo>
                    <a:pt x="184" y="1"/>
                  </a:lnTo>
                  <a:lnTo>
                    <a:pt x="190" y="3"/>
                  </a:lnTo>
                  <a:lnTo>
                    <a:pt x="196" y="4"/>
                  </a:lnTo>
                  <a:lnTo>
                    <a:pt x="202" y="3"/>
                  </a:lnTo>
                  <a:lnTo>
                    <a:pt x="208" y="5"/>
                  </a:lnTo>
                  <a:lnTo>
                    <a:pt x="214" y="4"/>
                  </a:lnTo>
                  <a:lnTo>
                    <a:pt x="220" y="2"/>
                  </a:lnTo>
                  <a:lnTo>
                    <a:pt x="226" y="4"/>
                  </a:lnTo>
                  <a:lnTo>
                    <a:pt x="232" y="4"/>
                  </a:lnTo>
                  <a:lnTo>
                    <a:pt x="238" y="2"/>
                  </a:lnTo>
                  <a:lnTo>
                    <a:pt x="244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62" y="0"/>
                  </a:lnTo>
                  <a:lnTo>
                    <a:pt x="268" y="0"/>
                  </a:lnTo>
                  <a:lnTo>
                    <a:pt x="274" y="5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3" y="0"/>
                  </a:lnTo>
                  <a:lnTo>
                    <a:pt x="299" y="0"/>
                  </a:lnTo>
                  <a:lnTo>
                    <a:pt x="305" y="0"/>
                  </a:lnTo>
                  <a:lnTo>
                    <a:pt x="311" y="0"/>
                  </a:lnTo>
                  <a:lnTo>
                    <a:pt x="317" y="0"/>
                  </a:lnTo>
                  <a:lnTo>
                    <a:pt x="323" y="0"/>
                  </a:lnTo>
                  <a:lnTo>
                    <a:pt x="329" y="0"/>
                  </a:lnTo>
                  <a:lnTo>
                    <a:pt x="335" y="3"/>
                  </a:lnTo>
                  <a:lnTo>
                    <a:pt x="341" y="0"/>
                  </a:lnTo>
                  <a:lnTo>
                    <a:pt x="347" y="0"/>
                  </a:lnTo>
                  <a:lnTo>
                    <a:pt x="353" y="0"/>
                  </a:lnTo>
                  <a:lnTo>
                    <a:pt x="359" y="0"/>
                  </a:lnTo>
                  <a:lnTo>
                    <a:pt x="365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3" y="0"/>
                  </a:lnTo>
                  <a:lnTo>
                    <a:pt x="389" y="0"/>
                  </a:lnTo>
                  <a:lnTo>
                    <a:pt x="396" y="0"/>
                  </a:lnTo>
                  <a:lnTo>
                    <a:pt x="402" y="2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3"/>
                  </a:lnTo>
                  <a:lnTo>
                    <a:pt x="450" y="3"/>
                  </a:lnTo>
                  <a:lnTo>
                    <a:pt x="456" y="5"/>
                  </a:lnTo>
                  <a:lnTo>
                    <a:pt x="462" y="5"/>
                  </a:lnTo>
                  <a:lnTo>
                    <a:pt x="468" y="4"/>
                  </a:lnTo>
                  <a:lnTo>
                    <a:pt x="474" y="4"/>
                  </a:lnTo>
                  <a:lnTo>
                    <a:pt x="480" y="4"/>
                  </a:lnTo>
                  <a:lnTo>
                    <a:pt x="486" y="3"/>
                  </a:lnTo>
                  <a:lnTo>
                    <a:pt x="492" y="5"/>
                  </a:lnTo>
                  <a:lnTo>
                    <a:pt x="498" y="5"/>
                  </a:lnTo>
                  <a:lnTo>
                    <a:pt x="505" y="5"/>
                  </a:lnTo>
                  <a:lnTo>
                    <a:pt x="511" y="7"/>
                  </a:lnTo>
                  <a:lnTo>
                    <a:pt x="517" y="5"/>
                  </a:lnTo>
                  <a:lnTo>
                    <a:pt x="523" y="4"/>
                  </a:lnTo>
                  <a:lnTo>
                    <a:pt x="529" y="8"/>
                  </a:lnTo>
                  <a:lnTo>
                    <a:pt x="535" y="4"/>
                  </a:lnTo>
                  <a:lnTo>
                    <a:pt x="541" y="8"/>
                  </a:lnTo>
                  <a:lnTo>
                    <a:pt x="547" y="3"/>
                  </a:lnTo>
                  <a:lnTo>
                    <a:pt x="553" y="7"/>
                  </a:lnTo>
                  <a:lnTo>
                    <a:pt x="559" y="3"/>
                  </a:lnTo>
                  <a:lnTo>
                    <a:pt x="565" y="4"/>
                  </a:lnTo>
                  <a:lnTo>
                    <a:pt x="571" y="6"/>
                  </a:lnTo>
                  <a:lnTo>
                    <a:pt x="577" y="0"/>
                  </a:lnTo>
                  <a:lnTo>
                    <a:pt x="583" y="5"/>
                  </a:lnTo>
                  <a:lnTo>
                    <a:pt x="589" y="2"/>
                  </a:lnTo>
                  <a:lnTo>
                    <a:pt x="595" y="0"/>
                  </a:lnTo>
                  <a:lnTo>
                    <a:pt x="601" y="3"/>
                  </a:lnTo>
                  <a:lnTo>
                    <a:pt x="607" y="0"/>
                  </a:lnTo>
                  <a:lnTo>
                    <a:pt x="614" y="3"/>
                  </a:lnTo>
                  <a:lnTo>
                    <a:pt x="620" y="2"/>
                  </a:lnTo>
                  <a:lnTo>
                    <a:pt x="626" y="2"/>
                  </a:lnTo>
                  <a:lnTo>
                    <a:pt x="632" y="2"/>
                  </a:lnTo>
                  <a:lnTo>
                    <a:pt x="638" y="2"/>
                  </a:lnTo>
                  <a:lnTo>
                    <a:pt x="644" y="0"/>
                  </a:lnTo>
                  <a:lnTo>
                    <a:pt x="650" y="0"/>
                  </a:lnTo>
                  <a:lnTo>
                    <a:pt x="656" y="0"/>
                  </a:lnTo>
                  <a:lnTo>
                    <a:pt x="662" y="2"/>
                  </a:lnTo>
                  <a:lnTo>
                    <a:pt x="668" y="2"/>
                  </a:lnTo>
                  <a:lnTo>
                    <a:pt x="674" y="2"/>
                  </a:lnTo>
                  <a:lnTo>
                    <a:pt x="680" y="2"/>
                  </a:lnTo>
                  <a:lnTo>
                    <a:pt x="686" y="0"/>
                  </a:lnTo>
                  <a:lnTo>
                    <a:pt x="692" y="2"/>
                  </a:lnTo>
                  <a:lnTo>
                    <a:pt x="698" y="0"/>
                  </a:lnTo>
                  <a:lnTo>
                    <a:pt x="704" y="0"/>
                  </a:lnTo>
                  <a:lnTo>
                    <a:pt x="710" y="0"/>
                  </a:lnTo>
                  <a:lnTo>
                    <a:pt x="717" y="5"/>
                  </a:lnTo>
                  <a:lnTo>
                    <a:pt x="723" y="2"/>
                  </a:lnTo>
                  <a:lnTo>
                    <a:pt x="729" y="4"/>
                  </a:lnTo>
                  <a:lnTo>
                    <a:pt x="735" y="0"/>
                  </a:lnTo>
                  <a:lnTo>
                    <a:pt x="741" y="0"/>
                  </a:lnTo>
                  <a:lnTo>
                    <a:pt x="747" y="2"/>
                  </a:lnTo>
                  <a:lnTo>
                    <a:pt x="753" y="0"/>
                  </a:lnTo>
                  <a:lnTo>
                    <a:pt x="759" y="0"/>
                  </a:lnTo>
                  <a:lnTo>
                    <a:pt x="765" y="0"/>
                  </a:lnTo>
                  <a:lnTo>
                    <a:pt x="771" y="0"/>
                  </a:lnTo>
                  <a:lnTo>
                    <a:pt x="777" y="0"/>
                  </a:lnTo>
                  <a:lnTo>
                    <a:pt x="783" y="3"/>
                  </a:lnTo>
                  <a:lnTo>
                    <a:pt x="789" y="0"/>
                  </a:lnTo>
                  <a:lnTo>
                    <a:pt x="795" y="0"/>
                  </a:lnTo>
                  <a:lnTo>
                    <a:pt x="801" y="0"/>
                  </a:lnTo>
                  <a:lnTo>
                    <a:pt x="807" y="0"/>
                  </a:lnTo>
                  <a:lnTo>
                    <a:pt x="813" y="0"/>
                  </a:lnTo>
                  <a:lnTo>
                    <a:pt x="819" y="3"/>
                  </a:lnTo>
                  <a:lnTo>
                    <a:pt x="826" y="1"/>
                  </a:lnTo>
                  <a:lnTo>
                    <a:pt x="832" y="3"/>
                  </a:lnTo>
                  <a:lnTo>
                    <a:pt x="838" y="3"/>
                  </a:lnTo>
                  <a:lnTo>
                    <a:pt x="844" y="3"/>
                  </a:lnTo>
                  <a:lnTo>
                    <a:pt x="850" y="0"/>
                  </a:lnTo>
                  <a:lnTo>
                    <a:pt x="856" y="2"/>
                  </a:lnTo>
                  <a:lnTo>
                    <a:pt x="862" y="0"/>
                  </a:lnTo>
                  <a:lnTo>
                    <a:pt x="868" y="0"/>
                  </a:lnTo>
                  <a:lnTo>
                    <a:pt x="874" y="0"/>
                  </a:lnTo>
                  <a:lnTo>
                    <a:pt x="880" y="0"/>
                  </a:lnTo>
                  <a:lnTo>
                    <a:pt x="886" y="3"/>
                  </a:lnTo>
                  <a:lnTo>
                    <a:pt x="892" y="0"/>
                  </a:lnTo>
                  <a:lnTo>
                    <a:pt x="898" y="0"/>
                  </a:lnTo>
                  <a:lnTo>
                    <a:pt x="904" y="0"/>
                  </a:lnTo>
                  <a:lnTo>
                    <a:pt x="910" y="0"/>
                  </a:lnTo>
                  <a:lnTo>
                    <a:pt x="916" y="3"/>
                  </a:lnTo>
                  <a:lnTo>
                    <a:pt x="922" y="0"/>
                  </a:lnTo>
                  <a:lnTo>
                    <a:pt x="929" y="0"/>
                  </a:lnTo>
                  <a:lnTo>
                    <a:pt x="935" y="0"/>
                  </a:lnTo>
                  <a:lnTo>
                    <a:pt x="941" y="0"/>
                  </a:lnTo>
                  <a:lnTo>
                    <a:pt x="947" y="0"/>
                  </a:lnTo>
                  <a:lnTo>
                    <a:pt x="953" y="3"/>
                  </a:lnTo>
                  <a:lnTo>
                    <a:pt x="959" y="4"/>
                  </a:lnTo>
                  <a:lnTo>
                    <a:pt x="965" y="0"/>
                  </a:lnTo>
                  <a:lnTo>
                    <a:pt x="971" y="0"/>
                  </a:lnTo>
                  <a:lnTo>
                    <a:pt x="977" y="1"/>
                  </a:lnTo>
                  <a:lnTo>
                    <a:pt x="983" y="0"/>
                  </a:lnTo>
                  <a:lnTo>
                    <a:pt x="989" y="0"/>
                  </a:lnTo>
                  <a:lnTo>
                    <a:pt x="995" y="2"/>
                  </a:lnTo>
                  <a:lnTo>
                    <a:pt x="1001" y="0"/>
                  </a:lnTo>
                  <a:lnTo>
                    <a:pt x="1007" y="0"/>
                  </a:lnTo>
                  <a:lnTo>
                    <a:pt x="1013" y="0"/>
                  </a:lnTo>
                  <a:lnTo>
                    <a:pt x="1019" y="0"/>
                  </a:lnTo>
                  <a:lnTo>
                    <a:pt x="1025" y="3"/>
                  </a:lnTo>
                  <a:lnTo>
                    <a:pt x="1031" y="0"/>
                  </a:lnTo>
                  <a:lnTo>
                    <a:pt x="1038" y="2"/>
                  </a:lnTo>
                  <a:lnTo>
                    <a:pt x="1044" y="2"/>
                  </a:lnTo>
                  <a:lnTo>
                    <a:pt x="1050" y="0"/>
                  </a:lnTo>
                  <a:lnTo>
                    <a:pt x="1056" y="3"/>
                  </a:lnTo>
                  <a:lnTo>
                    <a:pt x="1062" y="4"/>
                  </a:lnTo>
                  <a:lnTo>
                    <a:pt x="1068" y="3"/>
                  </a:lnTo>
                  <a:lnTo>
                    <a:pt x="1074" y="4"/>
                  </a:lnTo>
                  <a:lnTo>
                    <a:pt x="1080" y="1"/>
                  </a:lnTo>
                  <a:lnTo>
                    <a:pt x="1086" y="4"/>
                  </a:lnTo>
                  <a:lnTo>
                    <a:pt x="1092" y="3"/>
                  </a:lnTo>
                  <a:lnTo>
                    <a:pt x="1098" y="0"/>
                  </a:lnTo>
                  <a:lnTo>
                    <a:pt x="1104" y="2"/>
                  </a:lnTo>
                  <a:lnTo>
                    <a:pt x="1110" y="2"/>
                  </a:lnTo>
                  <a:lnTo>
                    <a:pt x="1116" y="0"/>
                  </a:lnTo>
                  <a:lnTo>
                    <a:pt x="1122" y="0"/>
                  </a:lnTo>
                  <a:lnTo>
                    <a:pt x="1128" y="0"/>
                  </a:lnTo>
                  <a:lnTo>
                    <a:pt x="1134" y="0"/>
                  </a:lnTo>
                  <a:lnTo>
                    <a:pt x="1140" y="2"/>
                  </a:lnTo>
                  <a:lnTo>
                    <a:pt x="1147" y="2"/>
                  </a:lnTo>
                  <a:lnTo>
                    <a:pt x="1153" y="0"/>
                  </a:lnTo>
                  <a:lnTo>
                    <a:pt x="1159" y="0"/>
                  </a:lnTo>
                  <a:lnTo>
                    <a:pt x="1165" y="0"/>
                  </a:lnTo>
                  <a:lnTo>
                    <a:pt x="1171" y="0"/>
                  </a:lnTo>
                  <a:lnTo>
                    <a:pt x="1177" y="0"/>
                  </a:lnTo>
                  <a:lnTo>
                    <a:pt x="1183" y="3"/>
                  </a:lnTo>
                  <a:lnTo>
                    <a:pt x="1189" y="1"/>
                  </a:lnTo>
                  <a:lnTo>
                    <a:pt x="1195" y="0"/>
                  </a:lnTo>
                  <a:lnTo>
                    <a:pt x="1201" y="0"/>
                  </a:lnTo>
                  <a:lnTo>
                    <a:pt x="1207" y="0"/>
                  </a:lnTo>
                  <a:lnTo>
                    <a:pt x="1213" y="3"/>
                  </a:lnTo>
                  <a:lnTo>
                    <a:pt x="1219" y="0"/>
                  </a:lnTo>
                  <a:lnTo>
                    <a:pt x="1225" y="0"/>
                  </a:lnTo>
                  <a:lnTo>
                    <a:pt x="1231" y="0"/>
                  </a:lnTo>
                  <a:lnTo>
                    <a:pt x="1237" y="0"/>
                  </a:lnTo>
                  <a:lnTo>
                    <a:pt x="1243" y="0"/>
                  </a:lnTo>
                  <a:lnTo>
                    <a:pt x="1250" y="0"/>
                  </a:lnTo>
                  <a:lnTo>
                    <a:pt x="1256" y="0"/>
                  </a:lnTo>
                  <a:lnTo>
                    <a:pt x="1262" y="2"/>
                  </a:lnTo>
                  <a:lnTo>
                    <a:pt x="1268" y="0"/>
                  </a:lnTo>
                  <a:lnTo>
                    <a:pt x="1274" y="0"/>
                  </a:lnTo>
                  <a:lnTo>
                    <a:pt x="1280" y="0"/>
                  </a:lnTo>
                  <a:lnTo>
                    <a:pt x="1286" y="2"/>
                  </a:lnTo>
                  <a:lnTo>
                    <a:pt x="1292" y="0"/>
                  </a:lnTo>
                  <a:lnTo>
                    <a:pt x="1298" y="0"/>
                  </a:lnTo>
                  <a:lnTo>
                    <a:pt x="1304" y="5"/>
                  </a:lnTo>
                  <a:lnTo>
                    <a:pt x="1310" y="0"/>
                  </a:lnTo>
                  <a:lnTo>
                    <a:pt x="1316" y="0"/>
                  </a:lnTo>
                  <a:lnTo>
                    <a:pt x="1322" y="0"/>
                  </a:lnTo>
                  <a:lnTo>
                    <a:pt x="1328" y="0"/>
                  </a:lnTo>
                  <a:lnTo>
                    <a:pt x="1334" y="0"/>
                  </a:lnTo>
                  <a:lnTo>
                    <a:pt x="1340" y="0"/>
                  </a:lnTo>
                  <a:lnTo>
                    <a:pt x="1346" y="2"/>
                  </a:lnTo>
                  <a:lnTo>
                    <a:pt x="1352" y="2"/>
                  </a:lnTo>
                  <a:lnTo>
                    <a:pt x="1359" y="0"/>
                  </a:lnTo>
                  <a:lnTo>
                    <a:pt x="1365" y="0"/>
                  </a:lnTo>
                  <a:lnTo>
                    <a:pt x="1371" y="0"/>
                  </a:lnTo>
                  <a:lnTo>
                    <a:pt x="1377" y="0"/>
                  </a:lnTo>
                  <a:lnTo>
                    <a:pt x="1383" y="2"/>
                  </a:lnTo>
                  <a:lnTo>
                    <a:pt x="1389" y="0"/>
                  </a:lnTo>
                  <a:lnTo>
                    <a:pt x="1395" y="0"/>
                  </a:lnTo>
                  <a:lnTo>
                    <a:pt x="1401" y="6"/>
                  </a:lnTo>
                  <a:lnTo>
                    <a:pt x="1407" y="5"/>
                  </a:lnTo>
                  <a:lnTo>
                    <a:pt x="1413" y="4"/>
                  </a:lnTo>
                  <a:lnTo>
                    <a:pt x="1419" y="5"/>
                  </a:lnTo>
                  <a:lnTo>
                    <a:pt x="1425" y="4"/>
                  </a:lnTo>
                  <a:lnTo>
                    <a:pt x="1431" y="3"/>
                  </a:lnTo>
                  <a:lnTo>
                    <a:pt x="1437" y="3"/>
                  </a:lnTo>
                  <a:lnTo>
                    <a:pt x="1443" y="4"/>
                  </a:lnTo>
                  <a:lnTo>
                    <a:pt x="1449" y="2"/>
                  </a:lnTo>
                  <a:lnTo>
                    <a:pt x="1455" y="0"/>
                  </a:lnTo>
                  <a:lnTo>
                    <a:pt x="1461" y="0"/>
                  </a:lnTo>
                  <a:lnTo>
                    <a:pt x="1468" y="2"/>
                  </a:lnTo>
                  <a:lnTo>
                    <a:pt x="1474" y="0"/>
                  </a:lnTo>
                  <a:lnTo>
                    <a:pt x="1480" y="0"/>
                  </a:lnTo>
                  <a:lnTo>
                    <a:pt x="1486" y="2"/>
                  </a:lnTo>
                  <a:lnTo>
                    <a:pt x="1492" y="0"/>
                  </a:lnTo>
                  <a:lnTo>
                    <a:pt x="1498" y="3"/>
                  </a:lnTo>
                  <a:lnTo>
                    <a:pt x="1504" y="2"/>
                  </a:lnTo>
                  <a:lnTo>
                    <a:pt x="1510" y="2"/>
                  </a:lnTo>
                  <a:lnTo>
                    <a:pt x="1516" y="0"/>
                  </a:lnTo>
                  <a:lnTo>
                    <a:pt x="1522" y="0"/>
                  </a:lnTo>
                  <a:lnTo>
                    <a:pt x="1528" y="3"/>
                  </a:lnTo>
                  <a:lnTo>
                    <a:pt x="1534" y="0"/>
                  </a:lnTo>
                  <a:lnTo>
                    <a:pt x="1540" y="2"/>
                  </a:lnTo>
                  <a:lnTo>
                    <a:pt x="1546" y="0"/>
                  </a:lnTo>
                  <a:lnTo>
                    <a:pt x="1552" y="0"/>
                  </a:lnTo>
                  <a:lnTo>
                    <a:pt x="1558" y="0"/>
                  </a:lnTo>
                  <a:lnTo>
                    <a:pt x="1564" y="0"/>
                  </a:lnTo>
                  <a:lnTo>
                    <a:pt x="1571" y="4"/>
                  </a:lnTo>
                  <a:lnTo>
                    <a:pt x="1577" y="6"/>
                  </a:lnTo>
                  <a:lnTo>
                    <a:pt x="1583" y="2"/>
                  </a:lnTo>
                  <a:lnTo>
                    <a:pt x="1589" y="0"/>
                  </a:lnTo>
                  <a:lnTo>
                    <a:pt x="1595" y="0"/>
                  </a:lnTo>
                  <a:lnTo>
                    <a:pt x="1601" y="0"/>
                  </a:lnTo>
                  <a:lnTo>
                    <a:pt x="1607" y="0"/>
                  </a:lnTo>
                  <a:lnTo>
                    <a:pt x="1613" y="0"/>
                  </a:lnTo>
                  <a:lnTo>
                    <a:pt x="1619" y="0"/>
                  </a:lnTo>
                  <a:lnTo>
                    <a:pt x="1625" y="0"/>
                  </a:lnTo>
                  <a:lnTo>
                    <a:pt x="1631" y="3"/>
                  </a:lnTo>
                  <a:lnTo>
                    <a:pt x="1637" y="0"/>
                  </a:lnTo>
                  <a:lnTo>
                    <a:pt x="1643" y="0"/>
                  </a:lnTo>
                  <a:lnTo>
                    <a:pt x="1649" y="0"/>
                  </a:lnTo>
                  <a:lnTo>
                    <a:pt x="1655" y="0"/>
                  </a:lnTo>
                  <a:lnTo>
                    <a:pt x="1661" y="0"/>
                  </a:lnTo>
                  <a:lnTo>
                    <a:pt x="1667" y="0"/>
                  </a:lnTo>
                  <a:lnTo>
                    <a:pt x="1673" y="0"/>
                  </a:lnTo>
                  <a:lnTo>
                    <a:pt x="1680" y="0"/>
                  </a:lnTo>
                  <a:lnTo>
                    <a:pt x="1686" y="3"/>
                  </a:lnTo>
                  <a:lnTo>
                    <a:pt x="1692" y="2"/>
                  </a:lnTo>
                  <a:lnTo>
                    <a:pt x="1698" y="2"/>
                  </a:lnTo>
                  <a:lnTo>
                    <a:pt x="1704" y="0"/>
                  </a:lnTo>
                  <a:lnTo>
                    <a:pt x="1710" y="4"/>
                  </a:lnTo>
                  <a:lnTo>
                    <a:pt x="1716" y="3"/>
                  </a:lnTo>
                  <a:lnTo>
                    <a:pt x="1722" y="3"/>
                  </a:lnTo>
                  <a:lnTo>
                    <a:pt x="1728" y="0"/>
                  </a:lnTo>
                  <a:lnTo>
                    <a:pt x="1734" y="3"/>
                  </a:lnTo>
                  <a:lnTo>
                    <a:pt x="1740" y="0"/>
                  </a:lnTo>
                  <a:lnTo>
                    <a:pt x="1746" y="0"/>
                  </a:lnTo>
                  <a:lnTo>
                    <a:pt x="1752" y="2"/>
                  </a:lnTo>
                  <a:lnTo>
                    <a:pt x="1758" y="0"/>
                  </a:lnTo>
                  <a:lnTo>
                    <a:pt x="1764" y="2"/>
                  </a:lnTo>
                  <a:lnTo>
                    <a:pt x="1770" y="0"/>
                  </a:lnTo>
                  <a:lnTo>
                    <a:pt x="1776" y="0"/>
                  </a:lnTo>
                  <a:lnTo>
                    <a:pt x="1782" y="2"/>
                  </a:lnTo>
                  <a:lnTo>
                    <a:pt x="1789" y="3"/>
                  </a:lnTo>
                  <a:lnTo>
                    <a:pt x="1795" y="0"/>
                  </a:lnTo>
                  <a:lnTo>
                    <a:pt x="1801" y="2"/>
                  </a:lnTo>
                  <a:lnTo>
                    <a:pt x="1807" y="0"/>
                  </a:lnTo>
                  <a:lnTo>
                    <a:pt x="1813" y="2"/>
                  </a:lnTo>
                  <a:lnTo>
                    <a:pt x="1819" y="0"/>
                  </a:lnTo>
                  <a:lnTo>
                    <a:pt x="1825" y="0"/>
                  </a:lnTo>
                  <a:lnTo>
                    <a:pt x="1831" y="3"/>
                  </a:lnTo>
                  <a:lnTo>
                    <a:pt x="1837" y="0"/>
                  </a:lnTo>
                  <a:lnTo>
                    <a:pt x="1843" y="2"/>
                  </a:lnTo>
                  <a:lnTo>
                    <a:pt x="1849" y="2"/>
                  </a:lnTo>
                  <a:lnTo>
                    <a:pt x="1855" y="2"/>
                  </a:lnTo>
                  <a:lnTo>
                    <a:pt x="1861" y="3"/>
                  </a:lnTo>
                  <a:lnTo>
                    <a:pt x="1867" y="0"/>
                  </a:lnTo>
                  <a:lnTo>
                    <a:pt x="1873" y="3"/>
                  </a:lnTo>
                  <a:lnTo>
                    <a:pt x="1879" y="0"/>
                  </a:lnTo>
                  <a:lnTo>
                    <a:pt x="1885" y="3"/>
                  </a:lnTo>
                  <a:lnTo>
                    <a:pt x="1892" y="3"/>
                  </a:lnTo>
                  <a:lnTo>
                    <a:pt x="1898" y="0"/>
                  </a:lnTo>
                  <a:lnTo>
                    <a:pt x="1904" y="2"/>
                  </a:lnTo>
                  <a:lnTo>
                    <a:pt x="1910" y="2"/>
                  </a:lnTo>
                  <a:lnTo>
                    <a:pt x="1916" y="3"/>
                  </a:lnTo>
                  <a:lnTo>
                    <a:pt x="1922" y="3"/>
                  </a:lnTo>
                  <a:lnTo>
                    <a:pt x="1928" y="2"/>
                  </a:lnTo>
                  <a:lnTo>
                    <a:pt x="1934" y="0"/>
                  </a:lnTo>
                  <a:lnTo>
                    <a:pt x="1940" y="0"/>
                  </a:lnTo>
                  <a:lnTo>
                    <a:pt x="1946" y="0"/>
                  </a:lnTo>
                  <a:lnTo>
                    <a:pt x="1952" y="0"/>
                  </a:lnTo>
                  <a:lnTo>
                    <a:pt x="1958" y="0"/>
                  </a:lnTo>
                  <a:lnTo>
                    <a:pt x="1964" y="0"/>
                  </a:lnTo>
                  <a:lnTo>
                    <a:pt x="1970" y="0"/>
                  </a:lnTo>
                  <a:lnTo>
                    <a:pt x="1976" y="0"/>
                  </a:lnTo>
                  <a:lnTo>
                    <a:pt x="1982" y="4"/>
                  </a:lnTo>
                  <a:lnTo>
                    <a:pt x="1988" y="10"/>
                  </a:lnTo>
                  <a:lnTo>
                    <a:pt x="1994" y="9"/>
                  </a:lnTo>
                  <a:lnTo>
                    <a:pt x="2001" y="7"/>
                  </a:lnTo>
                  <a:lnTo>
                    <a:pt x="2007" y="15"/>
                  </a:lnTo>
                  <a:lnTo>
                    <a:pt x="2013" y="15"/>
                  </a:lnTo>
                  <a:lnTo>
                    <a:pt x="2019" y="30"/>
                  </a:lnTo>
                  <a:lnTo>
                    <a:pt x="2025" y="38"/>
                  </a:lnTo>
                  <a:lnTo>
                    <a:pt x="2031" y="53"/>
                  </a:lnTo>
                  <a:lnTo>
                    <a:pt x="2037" y="51"/>
                  </a:lnTo>
                  <a:lnTo>
                    <a:pt x="2043" y="48"/>
                  </a:lnTo>
                  <a:lnTo>
                    <a:pt x="2049" y="62"/>
                  </a:lnTo>
                  <a:lnTo>
                    <a:pt x="2055" y="111"/>
                  </a:lnTo>
                  <a:lnTo>
                    <a:pt x="2061" y="94"/>
                  </a:lnTo>
                  <a:lnTo>
                    <a:pt x="2067" y="58"/>
                  </a:lnTo>
                  <a:lnTo>
                    <a:pt x="2073" y="54"/>
                  </a:lnTo>
                  <a:lnTo>
                    <a:pt x="2079" y="49"/>
                  </a:lnTo>
                  <a:lnTo>
                    <a:pt x="2085" y="32"/>
                  </a:lnTo>
                  <a:lnTo>
                    <a:pt x="2091" y="28"/>
                  </a:lnTo>
                  <a:lnTo>
                    <a:pt x="2097" y="21"/>
                  </a:lnTo>
                  <a:lnTo>
                    <a:pt x="2104" y="26"/>
                  </a:lnTo>
                  <a:lnTo>
                    <a:pt x="2110" y="17"/>
                  </a:lnTo>
                  <a:lnTo>
                    <a:pt x="2116" y="24"/>
                  </a:lnTo>
                  <a:lnTo>
                    <a:pt x="2122" y="12"/>
                  </a:lnTo>
                  <a:lnTo>
                    <a:pt x="2128" y="9"/>
                  </a:lnTo>
                  <a:lnTo>
                    <a:pt x="2134" y="5"/>
                  </a:lnTo>
                  <a:lnTo>
                    <a:pt x="2140" y="10"/>
                  </a:lnTo>
                  <a:lnTo>
                    <a:pt x="2146" y="2"/>
                  </a:lnTo>
                  <a:lnTo>
                    <a:pt x="2152" y="3"/>
                  </a:lnTo>
                  <a:lnTo>
                    <a:pt x="2158" y="0"/>
                  </a:lnTo>
                  <a:lnTo>
                    <a:pt x="2164" y="3"/>
                  </a:lnTo>
                  <a:lnTo>
                    <a:pt x="2170" y="0"/>
                  </a:lnTo>
                  <a:lnTo>
                    <a:pt x="2176" y="2"/>
                  </a:lnTo>
                  <a:lnTo>
                    <a:pt x="2182" y="2"/>
                  </a:lnTo>
                  <a:lnTo>
                    <a:pt x="2188" y="0"/>
                  </a:lnTo>
                  <a:lnTo>
                    <a:pt x="2194" y="0"/>
                  </a:lnTo>
                  <a:lnTo>
                    <a:pt x="2200" y="0"/>
                  </a:lnTo>
                  <a:lnTo>
                    <a:pt x="2206" y="0"/>
                  </a:lnTo>
                  <a:lnTo>
                    <a:pt x="2213" y="0"/>
                  </a:lnTo>
                  <a:lnTo>
                    <a:pt x="2219" y="4"/>
                  </a:lnTo>
                  <a:lnTo>
                    <a:pt x="2225" y="4"/>
                  </a:lnTo>
                  <a:lnTo>
                    <a:pt x="2231" y="3"/>
                  </a:lnTo>
                  <a:lnTo>
                    <a:pt x="2237" y="7"/>
                  </a:lnTo>
                  <a:lnTo>
                    <a:pt x="2243" y="8"/>
                  </a:lnTo>
                  <a:lnTo>
                    <a:pt x="2249" y="15"/>
                  </a:lnTo>
                  <a:lnTo>
                    <a:pt x="2255" y="27"/>
                  </a:lnTo>
                  <a:lnTo>
                    <a:pt x="2261" y="65"/>
                  </a:lnTo>
                  <a:lnTo>
                    <a:pt x="2267" y="168"/>
                  </a:lnTo>
                  <a:lnTo>
                    <a:pt x="2273" y="395"/>
                  </a:lnTo>
                  <a:lnTo>
                    <a:pt x="2279" y="746"/>
                  </a:lnTo>
                  <a:lnTo>
                    <a:pt x="2285" y="1154"/>
                  </a:lnTo>
                  <a:lnTo>
                    <a:pt x="2291" y="1690"/>
                  </a:lnTo>
                  <a:lnTo>
                    <a:pt x="2297" y="2311"/>
                  </a:lnTo>
                  <a:lnTo>
                    <a:pt x="2303" y="3019"/>
                  </a:lnTo>
                  <a:lnTo>
                    <a:pt x="2309" y="3825"/>
                  </a:lnTo>
                  <a:lnTo>
                    <a:pt x="2315" y="4545"/>
                  </a:lnTo>
                  <a:lnTo>
                    <a:pt x="2322" y="5365"/>
                  </a:lnTo>
                  <a:lnTo>
                    <a:pt x="2328" y="5976"/>
                  </a:lnTo>
                  <a:lnTo>
                    <a:pt x="2334" y="6367"/>
                  </a:lnTo>
                  <a:lnTo>
                    <a:pt x="2340" y="6527"/>
                  </a:lnTo>
                  <a:lnTo>
                    <a:pt x="2346" y="6580"/>
                  </a:lnTo>
                  <a:lnTo>
                    <a:pt x="2352" y="6570"/>
                  </a:lnTo>
                  <a:lnTo>
                    <a:pt x="2358" y="6570"/>
                  </a:lnTo>
                  <a:lnTo>
                    <a:pt x="2364" y="6144"/>
                  </a:lnTo>
                  <a:lnTo>
                    <a:pt x="2370" y="5530"/>
                  </a:lnTo>
                  <a:lnTo>
                    <a:pt x="2376" y="5036"/>
                  </a:lnTo>
                  <a:lnTo>
                    <a:pt x="2382" y="4730"/>
                  </a:lnTo>
                  <a:lnTo>
                    <a:pt x="2388" y="4216"/>
                  </a:lnTo>
                  <a:lnTo>
                    <a:pt x="2394" y="3521"/>
                  </a:lnTo>
                  <a:lnTo>
                    <a:pt x="2400" y="2944"/>
                  </a:lnTo>
                  <a:lnTo>
                    <a:pt x="2406" y="2507"/>
                  </a:lnTo>
                  <a:lnTo>
                    <a:pt x="2412" y="2047"/>
                  </a:lnTo>
                  <a:lnTo>
                    <a:pt x="2418" y="1619"/>
                  </a:lnTo>
                  <a:lnTo>
                    <a:pt x="2425" y="1352"/>
                  </a:lnTo>
                  <a:lnTo>
                    <a:pt x="2431" y="957"/>
                  </a:lnTo>
                  <a:lnTo>
                    <a:pt x="2437" y="775"/>
                  </a:lnTo>
                  <a:lnTo>
                    <a:pt x="2443" y="563"/>
                  </a:lnTo>
                  <a:lnTo>
                    <a:pt x="2449" y="409"/>
                  </a:lnTo>
                  <a:lnTo>
                    <a:pt x="2455" y="277"/>
                  </a:lnTo>
                  <a:lnTo>
                    <a:pt x="2461" y="206"/>
                  </a:lnTo>
                  <a:lnTo>
                    <a:pt x="2467" y="142"/>
                  </a:lnTo>
                  <a:lnTo>
                    <a:pt x="2473" y="88"/>
                  </a:lnTo>
                  <a:lnTo>
                    <a:pt x="2479" y="64"/>
                  </a:lnTo>
                  <a:lnTo>
                    <a:pt x="2485" y="61"/>
                  </a:lnTo>
                  <a:lnTo>
                    <a:pt x="2491" y="47"/>
                  </a:lnTo>
                  <a:lnTo>
                    <a:pt x="2497" y="33"/>
                  </a:lnTo>
                  <a:lnTo>
                    <a:pt x="2503" y="30"/>
                  </a:lnTo>
                  <a:lnTo>
                    <a:pt x="2509" y="24"/>
                  </a:lnTo>
                  <a:lnTo>
                    <a:pt x="2515" y="19"/>
                  </a:lnTo>
                  <a:lnTo>
                    <a:pt x="2521" y="23"/>
                  </a:lnTo>
                  <a:lnTo>
                    <a:pt x="2527" y="23"/>
                  </a:lnTo>
                  <a:lnTo>
                    <a:pt x="2534" y="14"/>
                  </a:lnTo>
                  <a:lnTo>
                    <a:pt x="2540" y="14"/>
                  </a:lnTo>
                  <a:lnTo>
                    <a:pt x="2546" y="12"/>
                  </a:lnTo>
                  <a:lnTo>
                    <a:pt x="2552" y="12"/>
                  </a:lnTo>
                  <a:lnTo>
                    <a:pt x="2558" y="11"/>
                  </a:lnTo>
                  <a:lnTo>
                    <a:pt x="2564" y="13"/>
                  </a:lnTo>
                  <a:lnTo>
                    <a:pt x="2570" y="24"/>
                  </a:lnTo>
                  <a:lnTo>
                    <a:pt x="2576" y="13"/>
                  </a:lnTo>
                  <a:lnTo>
                    <a:pt x="2582" y="17"/>
                  </a:lnTo>
                  <a:lnTo>
                    <a:pt x="2588" y="9"/>
                  </a:lnTo>
                  <a:lnTo>
                    <a:pt x="2594" y="9"/>
                  </a:lnTo>
                  <a:lnTo>
                    <a:pt x="2600" y="8"/>
                  </a:lnTo>
                  <a:lnTo>
                    <a:pt x="2606" y="5"/>
                  </a:lnTo>
                  <a:lnTo>
                    <a:pt x="2612" y="6"/>
                  </a:lnTo>
                  <a:lnTo>
                    <a:pt x="2618" y="5"/>
                  </a:lnTo>
                  <a:lnTo>
                    <a:pt x="2624" y="12"/>
                  </a:lnTo>
                  <a:lnTo>
                    <a:pt x="2630" y="6"/>
                  </a:lnTo>
                  <a:lnTo>
                    <a:pt x="2636" y="6"/>
                  </a:lnTo>
                  <a:lnTo>
                    <a:pt x="2643" y="3"/>
                  </a:lnTo>
                  <a:lnTo>
                    <a:pt x="2649" y="2"/>
                  </a:lnTo>
                  <a:lnTo>
                    <a:pt x="2655" y="7"/>
                  </a:lnTo>
                  <a:lnTo>
                    <a:pt x="2661" y="0"/>
                  </a:lnTo>
                  <a:lnTo>
                    <a:pt x="2667" y="6"/>
                  </a:lnTo>
                  <a:lnTo>
                    <a:pt x="2673" y="4"/>
                  </a:lnTo>
                  <a:lnTo>
                    <a:pt x="2679" y="6"/>
                  </a:lnTo>
                  <a:lnTo>
                    <a:pt x="2685" y="0"/>
                  </a:lnTo>
                  <a:lnTo>
                    <a:pt x="2691" y="2"/>
                  </a:lnTo>
                  <a:lnTo>
                    <a:pt x="2697" y="2"/>
                  </a:lnTo>
                  <a:lnTo>
                    <a:pt x="2703" y="0"/>
                  </a:lnTo>
                  <a:lnTo>
                    <a:pt x="2709" y="3"/>
                  </a:lnTo>
                  <a:lnTo>
                    <a:pt x="2715" y="0"/>
                  </a:lnTo>
                  <a:lnTo>
                    <a:pt x="2721" y="3"/>
                  </a:lnTo>
                  <a:lnTo>
                    <a:pt x="2727" y="9"/>
                  </a:lnTo>
                  <a:lnTo>
                    <a:pt x="2733" y="0"/>
                  </a:lnTo>
                  <a:lnTo>
                    <a:pt x="2739" y="3"/>
                  </a:lnTo>
                  <a:lnTo>
                    <a:pt x="2746" y="2"/>
                  </a:lnTo>
                  <a:lnTo>
                    <a:pt x="2752" y="2"/>
                  </a:lnTo>
                  <a:lnTo>
                    <a:pt x="2758" y="3"/>
                  </a:lnTo>
                  <a:lnTo>
                    <a:pt x="2764" y="4"/>
                  </a:lnTo>
                  <a:lnTo>
                    <a:pt x="2770" y="2"/>
                  </a:lnTo>
                  <a:lnTo>
                    <a:pt x="2776" y="3"/>
                  </a:lnTo>
                  <a:lnTo>
                    <a:pt x="2782" y="0"/>
                  </a:lnTo>
                  <a:lnTo>
                    <a:pt x="2788" y="0"/>
                  </a:lnTo>
                  <a:lnTo>
                    <a:pt x="2794" y="1"/>
                  </a:lnTo>
                  <a:lnTo>
                    <a:pt x="2800" y="5"/>
                  </a:lnTo>
                  <a:lnTo>
                    <a:pt x="2806" y="0"/>
                  </a:lnTo>
                  <a:lnTo>
                    <a:pt x="2812" y="3"/>
                  </a:lnTo>
                  <a:lnTo>
                    <a:pt x="2818" y="3"/>
                  </a:lnTo>
                  <a:lnTo>
                    <a:pt x="2824" y="0"/>
                  </a:lnTo>
                  <a:lnTo>
                    <a:pt x="2830" y="11"/>
                  </a:lnTo>
                  <a:lnTo>
                    <a:pt x="2836" y="7"/>
                  </a:lnTo>
                  <a:lnTo>
                    <a:pt x="2842" y="10"/>
                  </a:lnTo>
                  <a:lnTo>
                    <a:pt x="2848" y="3"/>
                  </a:lnTo>
                  <a:lnTo>
                    <a:pt x="2855" y="6"/>
                  </a:lnTo>
                  <a:lnTo>
                    <a:pt x="2861" y="0"/>
                  </a:lnTo>
                  <a:lnTo>
                    <a:pt x="2867" y="3"/>
                  </a:lnTo>
                  <a:lnTo>
                    <a:pt x="2873" y="3"/>
                  </a:lnTo>
                  <a:lnTo>
                    <a:pt x="2879" y="2"/>
                  </a:lnTo>
                  <a:lnTo>
                    <a:pt x="2885" y="4"/>
                  </a:lnTo>
                  <a:lnTo>
                    <a:pt x="2891" y="6"/>
                  </a:lnTo>
                  <a:lnTo>
                    <a:pt x="2897" y="3"/>
                  </a:lnTo>
                  <a:lnTo>
                    <a:pt x="2903" y="3"/>
                  </a:lnTo>
                  <a:lnTo>
                    <a:pt x="2909" y="4"/>
                  </a:lnTo>
                  <a:lnTo>
                    <a:pt x="2915" y="6"/>
                  </a:lnTo>
                  <a:lnTo>
                    <a:pt x="2921" y="10"/>
                  </a:lnTo>
                  <a:lnTo>
                    <a:pt x="2927" y="8"/>
                  </a:lnTo>
                  <a:lnTo>
                    <a:pt x="2933" y="0"/>
                  </a:lnTo>
                  <a:lnTo>
                    <a:pt x="2939" y="1"/>
                  </a:lnTo>
                  <a:lnTo>
                    <a:pt x="2945" y="0"/>
                  </a:lnTo>
                  <a:lnTo>
                    <a:pt x="2951" y="2"/>
                  </a:lnTo>
                  <a:lnTo>
                    <a:pt x="2957" y="0"/>
                  </a:lnTo>
                  <a:lnTo>
                    <a:pt x="2964" y="5"/>
                  </a:lnTo>
                  <a:lnTo>
                    <a:pt x="2970" y="4"/>
                  </a:lnTo>
                  <a:lnTo>
                    <a:pt x="2976" y="3"/>
                  </a:lnTo>
                  <a:lnTo>
                    <a:pt x="2982" y="0"/>
                  </a:lnTo>
                  <a:lnTo>
                    <a:pt x="2988" y="6"/>
                  </a:lnTo>
                  <a:lnTo>
                    <a:pt x="2994" y="3"/>
                  </a:lnTo>
                  <a:lnTo>
                    <a:pt x="3000" y="16"/>
                  </a:lnTo>
                  <a:lnTo>
                    <a:pt x="3006" y="8"/>
                  </a:lnTo>
                  <a:lnTo>
                    <a:pt x="3012" y="9"/>
                  </a:lnTo>
                  <a:lnTo>
                    <a:pt x="3018" y="10"/>
                  </a:lnTo>
                  <a:lnTo>
                    <a:pt x="3024" y="9"/>
                  </a:lnTo>
                  <a:lnTo>
                    <a:pt x="3030" y="8"/>
                  </a:lnTo>
                  <a:lnTo>
                    <a:pt x="3036" y="19"/>
                  </a:lnTo>
                  <a:lnTo>
                    <a:pt x="3042" y="11"/>
                  </a:lnTo>
                  <a:lnTo>
                    <a:pt x="3048" y="0"/>
                  </a:lnTo>
                  <a:lnTo>
                    <a:pt x="3054" y="2"/>
                  </a:lnTo>
                  <a:lnTo>
                    <a:pt x="3060" y="6"/>
                  </a:lnTo>
                  <a:lnTo>
                    <a:pt x="3067" y="5"/>
                  </a:lnTo>
                  <a:lnTo>
                    <a:pt x="3073" y="2"/>
                  </a:lnTo>
                  <a:lnTo>
                    <a:pt x="3079" y="0"/>
                  </a:lnTo>
                  <a:lnTo>
                    <a:pt x="3085" y="5"/>
                  </a:lnTo>
                  <a:lnTo>
                    <a:pt x="3091" y="6"/>
                  </a:lnTo>
                  <a:lnTo>
                    <a:pt x="3097" y="4"/>
                  </a:lnTo>
                  <a:lnTo>
                    <a:pt x="3103" y="0"/>
                  </a:lnTo>
                  <a:lnTo>
                    <a:pt x="3109" y="0"/>
                  </a:lnTo>
                  <a:lnTo>
                    <a:pt x="3115" y="0"/>
                  </a:lnTo>
                  <a:lnTo>
                    <a:pt x="3121" y="0"/>
                  </a:lnTo>
                  <a:lnTo>
                    <a:pt x="3127" y="3"/>
                  </a:lnTo>
                  <a:lnTo>
                    <a:pt x="3133" y="8"/>
                  </a:lnTo>
                  <a:lnTo>
                    <a:pt x="3139" y="3"/>
                  </a:lnTo>
                  <a:lnTo>
                    <a:pt x="3145" y="3"/>
                  </a:lnTo>
                  <a:lnTo>
                    <a:pt x="3151" y="2"/>
                  </a:lnTo>
                  <a:lnTo>
                    <a:pt x="3157" y="2"/>
                  </a:lnTo>
                  <a:lnTo>
                    <a:pt x="3163" y="0"/>
                  </a:lnTo>
                  <a:lnTo>
                    <a:pt x="3169" y="0"/>
                  </a:lnTo>
                  <a:lnTo>
                    <a:pt x="3176" y="0"/>
                  </a:lnTo>
                  <a:lnTo>
                    <a:pt x="3182" y="0"/>
                  </a:lnTo>
                  <a:lnTo>
                    <a:pt x="3188" y="0"/>
                  </a:lnTo>
                  <a:lnTo>
                    <a:pt x="3194" y="2"/>
                  </a:lnTo>
                  <a:lnTo>
                    <a:pt x="3200" y="2"/>
                  </a:lnTo>
                  <a:lnTo>
                    <a:pt x="3206" y="2"/>
                  </a:lnTo>
                  <a:lnTo>
                    <a:pt x="3212" y="2"/>
                  </a:lnTo>
                  <a:lnTo>
                    <a:pt x="3218" y="0"/>
                  </a:lnTo>
                  <a:lnTo>
                    <a:pt x="3224" y="0"/>
                  </a:lnTo>
                  <a:lnTo>
                    <a:pt x="3230" y="2"/>
                  </a:lnTo>
                  <a:lnTo>
                    <a:pt x="3236" y="3"/>
                  </a:lnTo>
                  <a:lnTo>
                    <a:pt x="3242" y="0"/>
                  </a:lnTo>
                  <a:lnTo>
                    <a:pt x="3248" y="9"/>
                  </a:lnTo>
                  <a:lnTo>
                    <a:pt x="3254" y="6"/>
                  </a:lnTo>
                  <a:lnTo>
                    <a:pt x="3260" y="7"/>
                  </a:lnTo>
                  <a:lnTo>
                    <a:pt x="3266" y="11"/>
                  </a:lnTo>
                  <a:lnTo>
                    <a:pt x="3272" y="9"/>
                  </a:lnTo>
                  <a:lnTo>
                    <a:pt x="3279" y="5"/>
                  </a:lnTo>
                  <a:lnTo>
                    <a:pt x="3285" y="10"/>
                  </a:lnTo>
                  <a:lnTo>
                    <a:pt x="3291" y="4"/>
                  </a:lnTo>
                  <a:lnTo>
                    <a:pt x="3297" y="3"/>
                  </a:lnTo>
                  <a:lnTo>
                    <a:pt x="3303" y="10"/>
                  </a:lnTo>
                  <a:lnTo>
                    <a:pt x="3309" y="10"/>
                  </a:lnTo>
                  <a:lnTo>
                    <a:pt x="3315" y="5"/>
                  </a:lnTo>
                  <a:lnTo>
                    <a:pt x="3321" y="13"/>
                  </a:lnTo>
                  <a:lnTo>
                    <a:pt x="3327" y="8"/>
                  </a:lnTo>
                  <a:lnTo>
                    <a:pt x="3333" y="12"/>
                  </a:lnTo>
                  <a:lnTo>
                    <a:pt x="3339" y="13"/>
                  </a:lnTo>
                  <a:lnTo>
                    <a:pt x="3345" y="9"/>
                  </a:lnTo>
                  <a:lnTo>
                    <a:pt x="3351" y="13"/>
                  </a:lnTo>
                  <a:lnTo>
                    <a:pt x="3357" y="8"/>
                  </a:lnTo>
                  <a:lnTo>
                    <a:pt x="3363" y="12"/>
                  </a:lnTo>
                  <a:lnTo>
                    <a:pt x="3369" y="5"/>
                  </a:lnTo>
                  <a:lnTo>
                    <a:pt x="3375" y="5"/>
                  </a:lnTo>
                  <a:lnTo>
                    <a:pt x="3381" y="5"/>
                  </a:lnTo>
                  <a:lnTo>
                    <a:pt x="3388" y="8"/>
                  </a:lnTo>
                  <a:lnTo>
                    <a:pt x="3394" y="1"/>
                  </a:lnTo>
                  <a:lnTo>
                    <a:pt x="3400" y="2"/>
                  </a:lnTo>
                  <a:lnTo>
                    <a:pt x="3406" y="3"/>
                  </a:lnTo>
                  <a:lnTo>
                    <a:pt x="3412" y="6"/>
                  </a:lnTo>
                  <a:lnTo>
                    <a:pt x="3418" y="5"/>
                  </a:lnTo>
                  <a:lnTo>
                    <a:pt x="3424" y="0"/>
                  </a:lnTo>
                  <a:lnTo>
                    <a:pt x="3430" y="3"/>
                  </a:lnTo>
                  <a:lnTo>
                    <a:pt x="3436" y="2"/>
                  </a:lnTo>
                  <a:lnTo>
                    <a:pt x="3442" y="0"/>
                  </a:lnTo>
                  <a:lnTo>
                    <a:pt x="3448" y="4"/>
                  </a:lnTo>
                  <a:lnTo>
                    <a:pt x="3454" y="6"/>
                  </a:lnTo>
                  <a:lnTo>
                    <a:pt x="3460" y="7"/>
                  </a:lnTo>
                  <a:lnTo>
                    <a:pt x="3466" y="9"/>
                  </a:lnTo>
                  <a:lnTo>
                    <a:pt x="3472" y="17"/>
                  </a:lnTo>
                  <a:lnTo>
                    <a:pt x="3478" y="27"/>
                  </a:lnTo>
                  <a:lnTo>
                    <a:pt x="3484" y="102"/>
                  </a:lnTo>
                  <a:lnTo>
                    <a:pt x="3490" y="170"/>
                  </a:lnTo>
                  <a:lnTo>
                    <a:pt x="3497" y="315"/>
                  </a:lnTo>
                  <a:lnTo>
                    <a:pt x="3503" y="528"/>
                  </a:lnTo>
                  <a:lnTo>
                    <a:pt x="3509" y="818"/>
                  </a:lnTo>
                  <a:lnTo>
                    <a:pt x="3515" y="1824"/>
                  </a:lnTo>
                  <a:lnTo>
                    <a:pt x="3521" y="2537"/>
                  </a:lnTo>
                  <a:lnTo>
                    <a:pt x="3527" y="3132"/>
                  </a:lnTo>
                  <a:lnTo>
                    <a:pt x="3533" y="3755"/>
                  </a:lnTo>
                  <a:lnTo>
                    <a:pt x="3539" y="4372"/>
                  </a:lnTo>
                  <a:lnTo>
                    <a:pt x="3545" y="4980"/>
                  </a:lnTo>
                  <a:lnTo>
                    <a:pt x="3551" y="5555"/>
                  </a:lnTo>
                  <a:lnTo>
                    <a:pt x="3557" y="5806"/>
                  </a:lnTo>
                  <a:lnTo>
                    <a:pt x="3563" y="6043"/>
                  </a:lnTo>
                  <a:lnTo>
                    <a:pt x="3569" y="6138"/>
                  </a:lnTo>
                  <a:lnTo>
                    <a:pt x="3575" y="6177"/>
                  </a:lnTo>
                  <a:lnTo>
                    <a:pt x="3581" y="5712"/>
                  </a:lnTo>
                  <a:lnTo>
                    <a:pt x="3587" y="5230"/>
                  </a:lnTo>
                  <a:lnTo>
                    <a:pt x="3593" y="4688"/>
                  </a:lnTo>
                  <a:lnTo>
                    <a:pt x="3600" y="4127"/>
                  </a:lnTo>
                  <a:lnTo>
                    <a:pt x="3606" y="3241"/>
                  </a:lnTo>
                  <a:lnTo>
                    <a:pt x="3612" y="2496"/>
                  </a:lnTo>
                  <a:lnTo>
                    <a:pt x="3618" y="2083"/>
                  </a:lnTo>
                  <a:lnTo>
                    <a:pt x="3624" y="1650"/>
                  </a:lnTo>
                  <a:lnTo>
                    <a:pt x="3630" y="1351"/>
                  </a:lnTo>
                  <a:lnTo>
                    <a:pt x="3636" y="996"/>
                  </a:lnTo>
                  <a:lnTo>
                    <a:pt x="3642" y="699"/>
                  </a:lnTo>
                  <a:lnTo>
                    <a:pt x="3648" y="441"/>
                  </a:lnTo>
                  <a:lnTo>
                    <a:pt x="3654" y="278"/>
                  </a:lnTo>
                  <a:lnTo>
                    <a:pt x="3660" y="187"/>
                  </a:lnTo>
                  <a:lnTo>
                    <a:pt x="3666" y="103"/>
                  </a:lnTo>
                  <a:lnTo>
                    <a:pt x="3672" y="61"/>
                  </a:lnTo>
                  <a:lnTo>
                    <a:pt x="3678" y="36"/>
                  </a:lnTo>
                  <a:lnTo>
                    <a:pt x="3684" y="9"/>
                  </a:lnTo>
                  <a:lnTo>
                    <a:pt x="3690" y="12"/>
                  </a:lnTo>
                  <a:lnTo>
                    <a:pt x="3696" y="4"/>
                  </a:lnTo>
                  <a:lnTo>
                    <a:pt x="3702" y="0"/>
                  </a:lnTo>
                  <a:lnTo>
                    <a:pt x="3709" y="2"/>
                  </a:lnTo>
                  <a:lnTo>
                    <a:pt x="3715" y="2"/>
                  </a:lnTo>
                  <a:lnTo>
                    <a:pt x="3721" y="2"/>
                  </a:lnTo>
                  <a:lnTo>
                    <a:pt x="3727" y="3"/>
                  </a:lnTo>
                  <a:lnTo>
                    <a:pt x="3733" y="4"/>
                  </a:lnTo>
                  <a:lnTo>
                    <a:pt x="3739" y="2"/>
                  </a:lnTo>
                  <a:lnTo>
                    <a:pt x="3745" y="2"/>
                  </a:lnTo>
                  <a:lnTo>
                    <a:pt x="3751" y="0"/>
                  </a:lnTo>
                  <a:lnTo>
                    <a:pt x="3757" y="0"/>
                  </a:lnTo>
                  <a:lnTo>
                    <a:pt x="3763" y="2"/>
                  </a:lnTo>
                  <a:lnTo>
                    <a:pt x="3769" y="0"/>
                  </a:lnTo>
                  <a:lnTo>
                    <a:pt x="3775" y="0"/>
                  </a:lnTo>
                  <a:lnTo>
                    <a:pt x="3781" y="3"/>
                  </a:lnTo>
                  <a:lnTo>
                    <a:pt x="3787" y="2"/>
                  </a:lnTo>
                  <a:lnTo>
                    <a:pt x="3793" y="0"/>
                  </a:lnTo>
                  <a:lnTo>
                    <a:pt x="3799" y="2"/>
                  </a:lnTo>
                  <a:lnTo>
                    <a:pt x="3805" y="3"/>
                  </a:lnTo>
                  <a:lnTo>
                    <a:pt x="3811" y="5"/>
                  </a:lnTo>
                  <a:lnTo>
                    <a:pt x="3818" y="2"/>
                  </a:lnTo>
                  <a:lnTo>
                    <a:pt x="3824" y="2"/>
                  </a:lnTo>
                  <a:lnTo>
                    <a:pt x="3830" y="2"/>
                  </a:lnTo>
                  <a:lnTo>
                    <a:pt x="3836" y="2"/>
                  </a:lnTo>
                  <a:lnTo>
                    <a:pt x="3842" y="0"/>
                  </a:lnTo>
                  <a:lnTo>
                    <a:pt x="3848" y="0"/>
                  </a:lnTo>
                  <a:lnTo>
                    <a:pt x="3854" y="0"/>
                  </a:lnTo>
                  <a:lnTo>
                    <a:pt x="3860" y="0"/>
                  </a:lnTo>
                  <a:lnTo>
                    <a:pt x="3866" y="3"/>
                  </a:lnTo>
                  <a:lnTo>
                    <a:pt x="3872" y="0"/>
                  </a:lnTo>
                  <a:lnTo>
                    <a:pt x="3878" y="0"/>
                  </a:lnTo>
                  <a:lnTo>
                    <a:pt x="3884" y="8"/>
                  </a:lnTo>
                  <a:lnTo>
                    <a:pt x="3890" y="10"/>
                  </a:lnTo>
                  <a:lnTo>
                    <a:pt x="3896" y="20"/>
                  </a:lnTo>
                  <a:lnTo>
                    <a:pt x="3902" y="29"/>
                  </a:lnTo>
                  <a:lnTo>
                    <a:pt x="3908" y="35"/>
                  </a:lnTo>
                  <a:lnTo>
                    <a:pt x="3914" y="38"/>
                  </a:lnTo>
                  <a:lnTo>
                    <a:pt x="3921" y="53"/>
                  </a:lnTo>
                  <a:lnTo>
                    <a:pt x="3927" y="55"/>
                  </a:lnTo>
                  <a:lnTo>
                    <a:pt x="3933" y="58"/>
                  </a:lnTo>
                  <a:lnTo>
                    <a:pt x="3939" y="52"/>
                  </a:lnTo>
                  <a:lnTo>
                    <a:pt x="3945" y="60"/>
                  </a:lnTo>
                  <a:lnTo>
                    <a:pt x="3951" y="62"/>
                  </a:lnTo>
                  <a:lnTo>
                    <a:pt x="3957" y="52"/>
                  </a:lnTo>
                  <a:lnTo>
                    <a:pt x="3963" y="52"/>
                  </a:lnTo>
                  <a:lnTo>
                    <a:pt x="3969" y="62"/>
                  </a:lnTo>
                  <a:lnTo>
                    <a:pt x="3975" y="74"/>
                  </a:lnTo>
                  <a:lnTo>
                    <a:pt x="3981" y="69"/>
                  </a:lnTo>
                  <a:lnTo>
                    <a:pt x="3987" y="79"/>
                  </a:lnTo>
                  <a:lnTo>
                    <a:pt x="3993" y="104"/>
                  </a:lnTo>
                  <a:lnTo>
                    <a:pt x="3999" y="115"/>
                  </a:lnTo>
                  <a:lnTo>
                    <a:pt x="4005" y="119"/>
                  </a:lnTo>
                  <a:lnTo>
                    <a:pt x="4011" y="100"/>
                  </a:lnTo>
                  <a:lnTo>
                    <a:pt x="4017" y="85"/>
                  </a:lnTo>
                  <a:lnTo>
                    <a:pt x="4023" y="66"/>
                  </a:lnTo>
                  <a:lnTo>
                    <a:pt x="4030" y="104"/>
                  </a:lnTo>
                  <a:lnTo>
                    <a:pt x="4036" y="87"/>
                  </a:lnTo>
                  <a:lnTo>
                    <a:pt x="4042" y="78"/>
                  </a:lnTo>
                  <a:lnTo>
                    <a:pt x="4048" y="59"/>
                  </a:lnTo>
                  <a:lnTo>
                    <a:pt x="4054" y="31"/>
                  </a:lnTo>
                  <a:lnTo>
                    <a:pt x="4060" y="25"/>
                  </a:lnTo>
                  <a:lnTo>
                    <a:pt x="4066" y="20"/>
                  </a:lnTo>
                  <a:lnTo>
                    <a:pt x="4072" y="8"/>
                  </a:lnTo>
                  <a:lnTo>
                    <a:pt x="4078" y="4"/>
                  </a:lnTo>
                  <a:lnTo>
                    <a:pt x="4084" y="2"/>
                  </a:lnTo>
                  <a:lnTo>
                    <a:pt x="4090" y="2"/>
                  </a:lnTo>
                  <a:lnTo>
                    <a:pt x="4096" y="2"/>
                  </a:lnTo>
                  <a:lnTo>
                    <a:pt x="4102" y="2"/>
                  </a:lnTo>
                  <a:lnTo>
                    <a:pt x="4108" y="0"/>
                  </a:lnTo>
                  <a:lnTo>
                    <a:pt x="4114" y="3"/>
                  </a:lnTo>
                  <a:lnTo>
                    <a:pt x="4120" y="2"/>
                  </a:lnTo>
                  <a:lnTo>
                    <a:pt x="4126" y="0"/>
                  </a:lnTo>
                  <a:lnTo>
                    <a:pt x="4133" y="0"/>
                  </a:lnTo>
                  <a:lnTo>
                    <a:pt x="4139" y="0"/>
                  </a:lnTo>
                  <a:lnTo>
                    <a:pt x="4145" y="2"/>
                  </a:lnTo>
                  <a:lnTo>
                    <a:pt x="4151" y="5"/>
                  </a:lnTo>
                  <a:lnTo>
                    <a:pt x="4157" y="4"/>
                  </a:lnTo>
                  <a:lnTo>
                    <a:pt x="4163" y="4"/>
                  </a:lnTo>
                  <a:lnTo>
                    <a:pt x="4169" y="5"/>
                  </a:lnTo>
                  <a:lnTo>
                    <a:pt x="4175" y="0"/>
                  </a:lnTo>
                  <a:lnTo>
                    <a:pt x="4181" y="0"/>
                  </a:lnTo>
                  <a:lnTo>
                    <a:pt x="4187" y="3"/>
                  </a:lnTo>
                  <a:lnTo>
                    <a:pt x="4193" y="2"/>
                  </a:lnTo>
                  <a:lnTo>
                    <a:pt x="4199" y="3"/>
                  </a:lnTo>
                  <a:lnTo>
                    <a:pt x="4205" y="0"/>
                  </a:lnTo>
                  <a:lnTo>
                    <a:pt x="4211" y="0"/>
                  </a:lnTo>
                  <a:lnTo>
                    <a:pt x="4217" y="2"/>
                  </a:lnTo>
                  <a:lnTo>
                    <a:pt x="4223" y="0"/>
                  </a:lnTo>
                  <a:lnTo>
                    <a:pt x="4229" y="0"/>
                  </a:lnTo>
                  <a:lnTo>
                    <a:pt x="4235" y="2"/>
                  </a:lnTo>
                  <a:lnTo>
                    <a:pt x="4242" y="0"/>
                  </a:lnTo>
                  <a:lnTo>
                    <a:pt x="4248" y="0"/>
                  </a:lnTo>
                  <a:lnTo>
                    <a:pt x="4254" y="2"/>
                  </a:lnTo>
                  <a:lnTo>
                    <a:pt x="4260" y="0"/>
                  </a:lnTo>
                  <a:lnTo>
                    <a:pt x="4266" y="0"/>
                  </a:lnTo>
                  <a:lnTo>
                    <a:pt x="4272" y="0"/>
                  </a:lnTo>
                  <a:lnTo>
                    <a:pt x="4278" y="0"/>
                  </a:lnTo>
                  <a:lnTo>
                    <a:pt x="4284" y="0"/>
                  </a:lnTo>
                  <a:lnTo>
                    <a:pt x="4290" y="0"/>
                  </a:lnTo>
                  <a:lnTo>
                    <a:pt x="4296" y="2"/>
                  </a:lnTo>
                  <a:lnTo>
                    <a:pt x="4302" y="0"/>
                  </a:lnTo>
                  <a:lnTo>
                    <a:pt x="4308" y="0"/>
                  </a:lnTo>
                  <a:lnTo>
                    <a:pt x="4314" y="0"/>
                  </a:lnTo>
                  <a:lnTo>
                    <a:pt x="4320" y="0"/>
                  </a:lnTo>
                  <a:lnTo>
                    <a:pt x="4326" y="0"/>
                  </a:lnTo>
                  <a:lnTo>
                    <a:pt x="4332" y="2"/>
                  </a:lnTo>
                  <a:lnTo>
                    <a:pt x="4338" y="0"/>
                  </a:lnTo>
                  <a:lnTo>
                    <a:pt x="4344" y="2"/>
                  </a:lnTo>
                  <a:lnTo>
                    <a:pt x="4351" y="3"/>
                  </a:lnTo>
                  <a:lnTo>
                    <a:pt x="4357" y="3"/>
                  </a:lnTo>
                  <a:lnTo>
                    <a:pt x="4363" y="4"/>
                  </a:lnTo>
                  <a:lnTo>
                    <a:pt x="4369" y="5"/>
                  </a:lnTo>
                  <a:lnTo>
                    <a:pt x="4375" y="3"/>
                  </a:lnTo>
                  <a:lnTo>
                    <a:pt x="4381" y="7"/>
                  </a:lnTo>
                  <a:lnTo>
                    <a:pt x="4387" y="6"/>
                  </a:lnTo>
                  <a:lnTo>
                    <a:pt x="4393" y="5"/>
                  </a:lnTo>
                  <a:lnTo>
                    <a:pt x="4399" y="6"/>
                  </a:lnTo>
                  <a:lnTo>
                    <a:pt x="4405" y="4"/>
                  </a:lnTo>
                  <a:lnTo>
                    <a:pt x="4411" y="5"/>
                  </a:lnTo>
                  <a:lnTo>
                    <a:pt x="4417" y="4"/>
                  </a:lnTo>
                  <a:lnTo>
                    <a:pt x="4423" y="3"/>
                  </a:lnTo>
                  <a:lnTo>
                    <a:pt x="4429" y="6"/>
                  </a:lnTo>
                  <a:lnTo>
                    <a:pt x="4435" y="6"/>
                  </a:lnTo>
                  <a:lnTo>
                    <a:pt x="4441" y="4"/>
                  </a:lnTo>
                  <a:lnTo>
                    <a:pt x="4447" y="3"/>
                  </a:lnTo>
                  <a:lnTo>
                    <a:pt x="4454" y="3"/>
                  </a:lnTo>
                  <a:lnTo>
                    <a:pt x="4460" y="4"/>
                  </a:lnTo>
                  <a:lnTo>
                    <a:pt x="4466" y="0"/>
                  </a:lnTo>
                  <a:lnTo>
                    <a:pt x="4472" y="0"/>
                  </a:lnTo>
                  <a:lnTo>
                    <a:pt x="4478" y="4"/>
                  </a:lnTo>
                  <a:lnTo>
                    <a:pt x="4484" y="2"/>
                  </a:lnTo>
                  <a:lnTo>
                    <a:pt x="4490" y="8"/>
                  </a:lnTo>
                  <a:lnTo>
                    <a:pt x="4496" y="0"/>
                  </a:lnTo>
                  <a:lnTo>
                    <a:pt x="4502" y="0"/>
                  </a:lnTo>
                  <a:lnTo>
                    <a:pt x="4508" y="5"/>
                  </a:lnTo>
                  <a:lnTo>
                    <a:pt x="4514" y="2"/>
                  </a:lnTo>
                  <a:lnTo>
                    <a:pt x="4520" y="12"/>
                  </a:lnTo>
                  <a:lnTo>
                    <a:pt x="4526" y="4"/>
                  </a:lnTo>
                  <a:lnTo>
                    <a:pt x="4532" y="8"/>
                  </a:lnTo>
                  <a:lnTo>
                    <a:pt x="4538" y="5"/>
                  </a:lnTo>
                  <a:lnTo>
                    <a:pt x="4544" y="6"/>
                  </a:lnTo>
                  <a:lnTo>
                    <a:pt x="4550" y="10"/>
                  </a:lnTo>
                  <a:lnTo>
                    <a:pt x="4556" y="11"/>
                  </a:lnTo>
                  <a:lnTo>
                    <a:pt x="4563" y="7"/>
                  </a:lnTo>
                  <a:lnTo>
                    <a:pt x="4569" y="5"/>
                  </a:lnTo>
                  <a:lnTo>
                    <a:pt x="4575" y="6"/>
                  </a:lnTo>
                  <a:lnTo>
                    <a:pt x="4581" y="3"/>
                  </a:lnTo>
                  <a:lnTo>
                    <a:pt x="4587" y="5"/>
                  </a:lnTo>
                  <a:lnTo>
                    <a:pt x="4593" y="0"/>
                  </a:lnTo>
                  <a:lnTo>
                    <a:pt x="4599" y="0"/>
                  </a:lnTo>
                  <a:lnTo>
                    <a:pt x="4605" y="3"/>
                  </a:lnTo>
                  <a:lnTo>
                    <a:pt x="4611" y="7"/>
                  </a:lnTo>
                  <a:lnTo>
                    <a:pt x="4617" y="1"/>
                  </a:lnTo>
                  <a:lnTo>
                    <a:pt x="4623" y="5"/>
                  </a:lnTo>
                  <a:lnTo>
                    <a:pt x="4629" y="0"/>
                  </a:lnTo>
                  <a:lnTo>
                    <a:pt x="4635" y="0"/>
                  </a:lnTo>
                  <a:lnTo>
                    <a:pt x="4641" y="0"/>
                  </a:lnTo>
                  <a:lnTo>
                    <a:pt x="4647" y="2"/>
                  </a:lnTo>
                  <a:lnTo>
                    <a:pt x="4653" y="0"/>
                  </a:lnTo>
                  <a:lnTo>
                    <a:pt x="4659" y="5"/>
                  </a:lnTo>
                  <a:lnTo>
                    <a:pt x="4665" y="0"/>
                  </a:lnTo>
                  <a:lnTo>
                    <a:pt x="4672" y="0"/>
                  </a:lnTo>
                  <a:lnTo>
                    <a:pt x="4678" y="0"/>
                  </a:lnTo>
                  <a:lnTo>
                    <a:pt x="4684" y="0"/>
                  </a:lnTo>
                  <a:lnTo>
                    <a:pt x="4690" y="0"/>
                  </a:lnTo>
                  <a:lnTo>
                    <a:pt x="4696" y="0"/>
                  </a:lnTo>
                  <a:lnTo>
                    <a:pt x="4702" y="0"/>
                  </a:lnTo>
                  <a:lnTo>
                    <a:pt x="4708" y="0"/>
                  </a:lnTo>
                  <a:lnTo>
                    <a:pt x="4714" y="2"/>
                  </a:lnTo>
                  <a:lnTo>
                    <a:pt x="4720" y="2"/>
                  </a:lnTo>
                  <a:lnTo>
                    <a:pt x="4726" y="2"/>
                  </a:lnTo>
                  <a:lnTo>
                    <a:pt x="4732" y="6"/>
                  </a:lnTo>
                  <a:lnTo>
                    <a:pt x="4738" y="4"/>
                  </a:lnTo>
                  <a:lnTo>
                    <a:pt x="4744" y="13"/>
                  </a:lnTo>
                  <a:lnTo>
                    <a:pt x="4750" y="21"/>
                  </a:lnTo>
                  <a:lnTo>
                    <a:pt x="4756" y="24"/>
                  </a:lnTo>
                  <a:lnTo>
                    <a:pt x="4762" y="57"/>
                  </a:lnTo>
                  <a:lnTo>
                    <a:pt x="4768" y="74"/>
                  </a:lnTo>
                  <a:lnTo>
                    <a:pt x="4775" y="94"/>
                  </a:lnTo>
                  <a:lnTo>
                    <a:pt x="4781" y="110"/>
                  </a:lnTo>
                  <a:lnTo>
                    <a:pt x="4787" y="126"/>
                  </a:lnTo>
                  <a:lnTo>
                    <a:pt x="4793" y="198"/>
                  </a:lnTo>
                  <a:lnTo>
                    <a:pt x="4799" y="167"/>
                  </a:lnTo>
                  <a:lnTo>
                    <a:pt x="4805" y="250"/>
                  </a:lnTo>
                  <a:lnTo>
                    <a:pt x="4811" y="181"/>
                  </a:lnTo>
                  <a:lnTo>
                    <a:pt x="4817" y="201"/>
                  </a:lnTo>
                  <a:lnTo>
                    <a:pt x="4823" y="217"/>
                  </a:lnTo>
                  <a:lnTo>
                    <a:pt x="4829" y="179"/>
                  </a:lnTo>
                  <a:lnTo>
                    <a:pt x="4835" y="163"/>
                  </a:lnTo>
                  <a:lnTo>
                    <a:pt x="4841" y="136"/>
                  </a:lnTo>
                  <a:lnTo>
                    <a:pt x="4847" y="155"/>
                  </a:lnTo>
                  <a:lnTo>
                    <a:pt x="4853" y="204"/>
                  </a:lnTo>
                  <a:lnTo>
                    <a:pt x="4859" y="359"/>
                  </a:lnTo>
                  <a:lnTo>
                    <a:pt x="4865" y="422"/>
                  </a:lnTo>
                  <a:lnTo>
                    <a:pt x="4871" y="514"/>
                  </a:lnTo>
                  <a:lnTo>
                    <a:pt x="4877" y="656"/>
                  </a:lnTo>
                  <a:lnTo>
                    <a:pt x="4884" y="798"/>
                  </a:lnTo>
                  <a:lnTo>
                    <a:pt x="4890" y="947"/>
                  </a:lnTo>
                  <a:lnTo>
                    <a:pt x="4896" y="1093"/>
                  </a:lnTo>
                  <a:lnTo>
                    <a:pt x="4902" y="1262"/>
                  </a:lnTo>
                  <a:lnTo>
                    <a:pt x="4908" y="1405"/>
                  </a:lnTo>
                  <a:lnTo>
                    <a:pt x="4914" y="1492"/>
                  </a:lnTo>
                  <a:lnTo>
                    <a:pt x="4920" y="1511"/>
                  </a:lnTo>
                  <a:lnTo>
                    <a:pt x="4926" y="1465"/>
                  </a:lnTo>
                  <a:lnTo>
                    <a:pt x="4932" y="1434"/>
                  </a:lnTo>
                  <a:lnTo>
                    <a:pt x="4938" y="1346"/>
                  </a:lnTo>
                  <a:lnTo>
                    <a:pt x="4944" y="1245"/>
                  </a:lnTo>
                  <a:lnTo>
                    <a:pt x="4950" y="1146"/>
                  </a:lnTo>
                  <a:lnTo>
                    <a:pt x="4956" y="998"/>
                  </a:lnTo>
                  <a:lnTo>
                    <a:pt x="4962" y="843"/>
                  </a:lnTo>
                  <a:lnTo>
                    <a:pt x="4968" y="670"/>
                  </a:lnTo>
                  <a:lnTo>
                    <a:pt x="4974" y="520"/>
                  </a:lnTo>
                  <a:lnTo>
                    <a:pt x="4980" y="434"/>
                  </a:lnTo>
                  <a:lnTo>
                    <a:pt x="4986" y="362"/>
                  </a:lnTo>
                  <a:lnTo>
                    <a:pt x="4993" y="269"/>
                  </a:lnTo>
                  <a:lnTo>
                    <a:pt x="4999" y="213"/>
                  </a:lnTo>
                  <a:lnTo>
                    <a:pt x="5005" y="201"/>
                  </a:lnTo>
                  <a:lnTo>
                    <a:pt x="5011" y="156"/>
                  </a:lnTo>
                  <a:lnTo>
                    <a:pt x="5017" y="121"/>
                  </a:lnTo>
                  <a:lnTo>
                    <a:pt x="5023" y="90"/>
                  </a:lnTo>
                  <a:lnTo>
                    <a:pt x="5029" y="81"/>
                  </a:lnTo>
                  <a:lnTo>
                    <a:pt x="5035" y="75"/>
                  </a:lnTo>
                  <a:lnTo>
                    <a:pt x="5041" y="57"/>
                  </a:lnTo>
                  <a:lnTo>
                    <a:pt x="5047" y="51"/>
                  </a:lnTo>
                  <a:lnTo>
                    <a:pt x="5053" y="51"/>
                  </a:lnTo>
                  <a:lnTo>
                    <a:pt x="5059" y="47"/>
                  </a:lnTo>
                  <a:lnTo>
                    <a:pt x="5065" y="50"/>
                  </a:lnTo>
                  <a:lnTo>
                    <a:pt x="5071" y="33"/>
                  </a:lnTo>
                  <a:lnTo>
                    <a:pt x="5077" y="31"/>
                  </a:lnTo>
                  <a:lnTo>
                    <a:pt x="5083" y="29"/>
                  </a:lnTo>
                  <a:lnTo>
                    <a:pt x="5089" y="32"/>
                  </a:lnTo>
                  <a:lnTo>
                    <a:pt x="5096" y="29"/>
                  </a:lnTo>
                  <a:lnTo>
                    <a:pt x="5102" y="30"/>
                  </a:lnTo>
                  <a:lnTo>
                    <a:pt x="5108" y="30"/>
                  </a:lnTo>
                  <a:lnTo>
                    <a:pt x="5114" y="39"/>
                  </a:lnTo>
                  <a:lnTo>
                    <a:pt x="5120" y="32"/>
                  </a:lnTo>
                  <a:lnTo>
                    <a:pt x="5126" y="38"/>
                  </a:lnTo>
                  <a:lnTo>
                    <a:pt x="5132" y="39"/>
                  </a:lnTo>
                  <a:lnTo>
                    <a:pt x="5138" y="33"/>
                  </a:lnTo>
                  <a:lnTo>
                    <a:pt x="5144" y="30"/>
                  </a:lnTo>
                  <a:lnTo>
                    <a:pt x="5150" y="22"/>
                  </a:lnTo>
                  <a:lnTo>
                    <a:pt x="5156" y="26"/>
                  </a:lnTo>
                  <a:lnTo>
                    <a:pt x="5162" y="26"/>
                  </a:lnTo>
                  <a:lnTo>
                    <a:pt x="5168" y="30"/>
                  </a:lnTo>
                  <a:lnTo>
                    <a:pt x="5174" y="29"/>
                  </a:lnTo>
                  <a:lnTo>
                    <a:pt x="5180" y="28"/>
                  </a:lnTo>
                  <a:lnTo>
                    <a:pt x="5186" y="19"/>
                  </a:lnTo>
                  <a:lnTo>
                    <a:pt x="5192" y="21"/>
                  </a:lnTo>
                  <a:lnTo>
                    <a:pt x="5198" y="25"/>
                  </a:lnTo>
                  <a:lnTo>
                    <a:pt x="5205" y="20"/>
                  </a:lnTo>
                  <a:lnTo>
                    <a:pt x="5211" y="5"/>
                  </a:lnTo>
                  <a:lnTo>
                    <a:pt x="5217" y="9"/>
                  </a:lnTo>
                  <a:lnTo>
                    <a:pt x="5223" y="7"/>
                  </a:lnTo>
                  <a:lnTo>
                    <a:pt x="5229" y="10"/>
                  </a:lnTo>
                  <a:lnTo>
                    <a:pt x="5235" y="9"/>
                  </a:lnTo>
                  <a:lnTo>
                    <a:pt x="5241" y="4"/>
                  </a:lnTo>
                  <a:lnTo>
                    <a:pt x="5247" y="11"/>
                  </a:lnTo>
                  <a:lnTo>
                    <a:pt x="5253" y="21"/>
                  </a:lnTo>
                  <a:lnTo>
                    <a:pt x="5259" y="24"/>
                  </a:lnTo>
                  <a:lnTo>
                    <a:pt x="5265" y="32"/>
                  </a:lnTo>
                  <a:lnTo>
                    <a:pt x="5271" y="30"/>
                  </a:lnTo>
                  <a:lnTo>
                    <a:pt x="5277" y="42"/>
                  </a:lnTo>
                  <a:lnTo>
                    <a:pt x="5283" y="38"/>
                  </a:lnTo>
                  <a:lnTo>
                    <a:pt x="5289" y="46"/>
                  </a:lnTo>
                  <a:lnTo>
                    <a:pt x="5295" y="43"/>
                  </a:lnTo>
                  <a:lnTo>
                    <a:pt x="5301" y="35"/>
                  </a:lnTo>
                  <a:lnTo>
                    <a:pt x="5308" y="36"/>
                  </a:lnTo>
                  <a:lnTo>
                    <a:pt x="5314" y="23"/>
                  </a:lnTo>
                  <a:lnTo>
                    <a:pt x="5320" y="21"/>
                  </a:lnTo>
                  <a:lnTo>
                    <a:pt x="5326" y="12"/>
                  </a:lnTo>
                  <a:lnTo>
                    <a:pt x="5332" y="21"/>
                  </a:lnTo>
                  <a:lnTo>
                    <a:pt x="5338" y="15"/>
                  </a:lnTo>
                  <a:lnTo>
                    <a:pt x="5344" y="10"/>
                  </a:lnTo>
                  <a:lnTo>
                    <a:pt x="5350" y="5"/>
                  </a:lnTo>
                  <a:lnTo>
                    <a:pt x="5356" y="12"/>
                  </a:lnTo>
                  <a:lnTo>
                    <a:pt x="5362" y="13"/>
                  </a:lnTo>
                  <a:lnTo>
                    <a:pt x="5368" y="5"/>
                  </a:lnTo>
                  <a:lnTo>
                    <a:pt x="5374" y="5"/>
                  </a:lnTo>
                  <a:lnTo>
                    <a:pt x="5380" y="11"/>
                  </a:lnTo>
                  <a:lnTo>
                    <a:pt x="5386" y="5"/>
                  </a:lnTo>
                  <a:lnTo>
                    <a:pt x="5392" y="10"/>
                  </a:lnTo>
                  <a:lnTo>
                    <a:pt x="5398" y="1"/>
                  </a:lnTo>
                  <a:lnTo>
                    <a:pt x="5404" y="6"/>
                  </a:lnTo>
                  <a:lnTo>
                    <a:pt x="5410" y="0"/>
                  </a:lnTo>
                  <a:lnTo>
                    <a:pt x="5417" y="5"/>
                  </a:lnTo>
                  <a:lnTo>
                    <a:pt x="5423" y="1"/>
                  </a:lnTo>
                  <a:lnTo>
                    <a:pt x="5429" y="4"/>
                  </a:lnTo>
                  <a:lnTo>
                    <a:pt x="5435" y="0"/>
                  </a:lnTo>
                  <a:lnTo>
                    <a:pt x="5441" y="3"/>
                  </a:lnTo>
                  <a:lnTo>
                    <a:pt x="5447" y="0"/>
                  </a:lnTo>
                  <a:lnTo>
                    <a:pt x="5453" y="0"/>
                  </a:lnTo>
                  <a:lnTo>
                    <a:pt x="5459" y="2"/>
                  </a:lnTo>
                  <a:lnTo>
                    <a:pt x="5465" y="2"/>
                  </a:lnTo>
                  <a:lnTo>
                    <a:pt x="5471" y="2"/>
                  </a:lnTo>
                  <a:lnTo>
                    <a:pt x="5477" y="2"/>
                  </a:lnTo>
                  <a:lnTo>
                    <a:pt x="5483" y="5"/>
                  </a:lnTo>
                  <a:lnTo>
                    <a:pt x="5489" y="8"/>
                  </a:lnTo>
                  <a:lnTo>
                    <a:pt x="5495" y="11"/>
                  </a:lnTo>
                  <a:lnTo>
                    <a:pt x="5501" y="5"/>
                  </a:lnTo>
                  <a:lnTo>
                    <a:pt x="5507" y="10"/>
                  </a:lnTo>
                  <a:lnTo>
                    <a:pt x="5513" y="2"/>
                  </a:lnTo>
                  <a:lnTo>
                    <a:pt x="5519" y="5"/>
                  </a:lnTo>
                  <a:lnTo>
                    <a:pt x="5526" y="0"/>
                  </a:lnTo>
                  <a:lnTo>
                    <a:pt x="5532" y="0"/>
                  </a:lnTo>
                  <a:lnTo>
                    <a:pt x="5538" y="2"/>
                  </a:lnTo>
                  <a:lnTo>
                    <a:pt x="5544" y="2"/>
                  </a:lnTo>
                  <a:lnTo>
                    <a:pt x="5550" y="0"/>
                  </a:lnTo>
                  <a:lnTo>
                    <a:pt x="5556" y="2"/>
                  </a:lnTo>
                  <a:lnTo>
                    <a:pt x="5562" y="0"/>
                  </a:lnTo>
                  <a:lnTo>
                    <a:pt x="5568" y="0"/>
                  </a:lnTo>
                  <a:lnTo>
                    <a:pt x="5574" y="0"/>
                  </a:lnTo>
                  <a:lnTo>
                    <a:pt x="5580" y="0"/>
                  </a:lnTo>
                  <a:lnTo>
                    <a:pt x="5586" y="0"/>
                  </a:lnTo>
                  <a:lnTo>
                    <a:pt x="5592" y="0"/>
                  </a:lnTo>
                  <a:lnTo>
                    <a:pt x="5598" y="3"/>
                  </a:lnTo>
                  <a:lnTo>
                    <a:pt x="5604" y="0"/>
                  </a:lnTo>
                  <a:lnTo>
                    <a:pt x="5610" y="0"/>
                  </a:lnTo>
                  <a:lnTo>
                    <a:pt x="5616" y="4"/>
                  </a:lnTo>
                  <a:lnTo>
                    <a:pt x="5622" y="6"/>
                  </a:lnTo>
                  <a:lnTo>
                    <a:pt x="5629" y="0"/>
                  </a:lnTo>
                  <a:lnTo>
                    <a:pt x="5635" y="0"/>
                  </a:lnTo>
                  <a:lnTo>
                    <a:pt x="5641" y="0"/>
                  </a:lnTo>
                  <a:lnTo>
                    <a:pt x="5647" y="2"/>
                  </a:lnTo>
                  <a:lnTo>
                    <a:pt x="5653" y="0"/>
                  </a:lnTo>
                  <a:lnTo>
                    <a:pt x="5659" y="4"/>
                  </a:lnTo>
                  <a:lnTo>
                    <a:pt x="5665" y="0"/>
                  </a:lnTo>
                  <a:lnTo>
                    <a:pt x="5671" y="0"/>
                  </a:lnTo>
                  <a:lnTo>
                    <a:pt x="5677" y="2"/>
                  </a:lnTo>
                  <a:lnTo>
                    <a:pt x="5683" y="0"/>
                  </a:lnTo>
                  <a:lnTo>
                    <a:pt x="5689" y="0"/>
                  </a:lnTo>
                  <a:lnTo>
                    <a:pt x="5695" y="0"/>
                  </a:lnTo>
                  <a:lnTo>
                    <a:pt x="5701" y="0"/>
                  </a:lnTo>
                  <a:lnTo>
                    <a:pt x="5707" y="3"/>
                  </a:lnTo>
                  <a:lnTo>
                    <a:pt x="5713" y="2"/>
                  </a:lnTo>
                  <a:lnTo>
                    <a:pt x="5719" y="0"/>
                  </a:lnTo>
                  <a:lnTo>
                    <a:pt x="5725" y="0"/>
                  </a:lnTo>
                  <a:lnTo>
                    <a:pt x="5731" y="2"/>
                  </a:lnTo>
                  <a:lnTo>
                    <a:pt x="5738" y="2"/>
                  </a:lnTo>
                  <a:lnTo>
                    <a:pt x="5744" y="0"/>
                  </a:lnTo>
                  <a:lnTo>
                    <a:pt x="5750" y="0"/>
                  </a:lnTo>
                  <a:lnTo>
                    <a:pt x="5756" y="0"/>
                  </a:lnTo>
                  <a:lnTo>
                    <a:pt x="5762" y="0"/>
                  </a:lnTo>
                  <a:lnTo>
                    <a:pt x="5768" y="0"/>
                  </a:lnTo>
                  <a:lnTo>
                    <a:pt x="5774" y="3"/>
                  </a:lnTo>
                  <a:lnTo>
                    <a:pt x="5780" y="3"/>
                  </a:lnTo>
                  <a:lnTo>
                    <a:pt x="5786" y="5"/>
                  </a:lnTo>
                  <a:lnTo>
                    <a:pt x="5792" y="4"/>
                  </a:lnTo>
                  <a:lnTo>
                    <a:pt x="5798" y="3"/>
                  </a:lnTo>
                  <a:lnTo>
                    <a:pt x="5804" y="5"/>
                  </a:lnTo>
                  <a:lnTo>
                    <a:pt x="5810" y="2"/>
                  </a:lnTo>
                  <a:lnTo>
                    <a:pt x="5816" y="0"/>
                  </a:lnTo>
                  <a:lnTo>
                    <a:pt x="5822" y="2"/>
                  </a:lnTo>
                  <a:lnTo>
                    <a:pt x="5828" y="0"/>
                  </a:lnTo>
                  <a:lnTo>
                    <a:pt x="5834" y="2"/>
                  </a:lnTo>
                  <a:lnTo>
                    <a:pt x="5840" y="0"/>
                  </a:lnTo>
                  <a:lnTo>
                    <a:pt x="5847" y="0"/>
                  </a:lnTo>
                  <a:lnTo>
                    <a:pt x="5853" y="0"/>
                  </a:lnTo>
                  <a:lnTo>
                    <a:pt x="5859" y="0"/>
                  </a:lnTo>
                  <a:lnTo>
                    <a:pt x="5865" y="0"/>
                  </a:lnTo>
                  <a:lnTo>
                    <a:pt x="5871" y="0"/>
                  </a:lnTo>
                  <a:lnTo>
                    <a:pt x="5877" y="0"/>
                  </a:lnTo>
                  <a:lnTo>
                    <a:pt x="5883" y="0"/>
                  </a:lnTo>
                  <a:lnTo>
                    <a:pt x="5889" y="5"/>
                  </a:lnTo>
                  <a:lnTo>
                    <a:pt x="5895" y="12"/>
                  </a:lnTo>
                  <a:lnTo>
                    <a:pt x="5901" y="22"/>
                  </a:lnTo>
                  <a:lnTo>
                    <a:pt x="5907" y="20"/>
                  </a:lnTo>
                  <a:lnTo>
                    <a:pt x="5913" y="53"/>
                  </a:lnTo>
                  <a:lnTo>
                    <a:pt x="5919" y="90"/>
                  </a:lnTo>
                  <a:lnTo>
                    <a:pt x="5925" y="110"/>
                  </a:lnTo>
                  <a:lnTo>
                    <a:pt x="5931" y="173"/>
                  </a:lnTo>
                  <a:lnTo>
                    <a:pt x="5937" y="239"/>
                  </a:lnTo>
                  <a:lnTo>
                    <a:pt x="5943" y="352"/>
                  </a:lnTo>
                  <a:lnTo>
                    <a:pt x="5950" y="492"/>
                  </a:lnTo>
                  <a:lnTo>
                    <a:pt x="5956" y="665"/>
                  </a:lnTo>
                  <a:lnTo>
                    <a:pt x="5962" y="888"/>
                  </a:lnTo>
                  <a:lnTo>
                    <a:pt x="5968" y="1041"/>
                  </a:lnTo>
                  <a:lnTo>
                    <a:pt x="5974" y="1453"/>
                  </a:lnTo>
                  <a:lnTo>
                    <a:pt x="5980" y="1347"/>
                  </a:lnTo>
                  <a:lnTo>
                    <a:pt x="5986" y="1345"/>
                  </a:lnTo>
                  <a:lnTo>
                    <a:pt x="5992" y="1321"/>
                  </a:lnTo>
                  <a:lnTo>
                    <a:pt x="5998" y="1210"/>
                  </a:lnTo>
                  <a:lnTo>
                    <a:pt x="6004" y="1120"/>
                  </a:lnTo>
                  <a:lnTo>
                    <a:pt x="6010" y="1034"/>
                  </a:lnTo>
                  <a:lnTo>
                    <a:pt x="6016" y="842"/>
                  </a:lnTo>
                  <a:lnTo>
                    <a:pt x="6022" y="748"/>
                  </a:lnTo>
                  <a:lnTo>
                    <a:pt x="6028" y="615"/>
                  </a:lnTo>
                  <a:lnTo>
                    <a:pt x="6034" y="493"/>
                  </a:lnTo>
                  <a:lnTo>
                    <a:pt x="6040" y="416"/>
                  </a:lnTo>
                  <a:lnTo>
                    <a:pt x="6046" y="286"/>
                  </a:lnTo>
                  <a:lnTo>
                    <a:pt x="6052" y="198"/>
                  </a:lnTo>
                  <a:lnTo>
                    <a:pt x="6059" y="139"/>
                  </a:lnTo>
                  <a:lnTo>
                    <a:pt x="6065" y="87"/>
                  </a:lnTo>
                  <a:lnTo>
                    <a:pt x="6071" y="59"/>
                  </a:lnTo>
                  <a:lnTo>
                    <a:pt x="6077" y="40"/>
                  </a:lnTo>
                  <a:lnTo>
                    <a:pt x="6083" y="22"/>
                  </a:lnTo>
                  <a:lnTo>
                    <a:pt x="6089" y="23"/>
                  </a:lnTo>
                  <a:lnTo>
                    <a:pt x="6095" y="16"/>
                  </a:lnTo>
                  <a:lnTo>
                    <a:pt x="6101" y="6"/>
                  </a:lnTo>
                  <a:lnTo>
                    <a:pt x="6107" y="4"/>
                  </a:lnTo>
                  <a:lnTo>
                    <a:pt x="6113" y="2"/>
                  </a:lnTo>
                  <a:lnTo>
                    <a:pt x="6119" y="2"/>
                  </a:lnTo>
                  <a:lnTo>
                    <a:pt x="6125" y="3"/>
                  </a:lnTo>
                  <a:lnTo>
                    <a:pt x="6131" y="0"/>
                  </a:lnTo>
                  <a:lnTo>
                    <a:pt x="6137" y="0"/>
                  </a:lnTo>
                  <a:lnTo>
                    <a:pt x="6143" y="0"/>
                  </a:lnTo>
                  <a:lnTo>
                    <a:pt x="6149" y="0"/>
                  </a:lnTo>
                  <a:lnTo>
                    <a:pt x="6155" y="0"/>
                  </a:lnTo>
                  <a:lnTo>
                    <a:pt x="6161" y="2"/>
                  </a:lnTo>
                  <a:lnTo>
                    <a:pt x="6168" y="0"/>
                  </a:lnTo>
                  <a:lnTo>
                    <a:pt x="6174" y="2"/>
                  </a:lnTo>
                  <a:lnTo>
                    <a:pt x="6180" y="2"/>
                  </a:lnTo>
                  <a:lnTo>
                    <a:pt x="6186" y="0"/>
                  </a:lnTo>
                  <a:lnTo>
                    <a:pt x="6192" y="3"/>
                  </a:lnTo>
                  <a:lnTo>
                    <a:pt x="6198" y="8"/>
                  </a:lnTo>
                  <a:lnTo>
                    <a:pt x="6204" y="8"/>
                  </a:lnTo>
                  <a:lnTo>
                    <a:pt x="6210" y="21"/>
                  </a:lnTo>
                  <a:lnTo>
                    <a:pt x="6216" y="22"/>
                  </a:lnTo>
                  <a:lnTo>
                    <a:pt x="6222" y="33"/>
                  </a:lnTo>
                  <a:lnTo>
                    <a:pt x="6228" y="43"/>
                  </a:lnTo>
                  <a:lnTo>
                    <a:pt x="6234" y="45"/>
                  </a:lnTo>
                  <a:lnTo>
                    <a:pt x="6240" y="66"/>
                  </a:lnTo>
                  <a:lnTo>
                    <a:pt x="6246" y="61"/>
                  </a:lnTo>
                  <a:lnTo>
                    <a:pt x="6252" y="64"/>
                  </a:lnTo>
                  <a:lnTo>
                    <a:pt x="6258" y="73"/>
                  </a:lnTo>
                  <a:lnTo>
                    <a:pt x="6264" y="49"/>
                  </a:lnTo>
                  <a:lnTo>
                    <a:pt x="6271" y="60"/>
                  </a:lnTo>
                  <a:lnTo>
                    <a:pt x="6277" y="52"/>
                  </a:lnTo>
                  <a:lnTo>
                    <a:pt x="6283" y="55"/>
                  </a:lnTo>
                  <a:lnTo>
                    <a:pt x="6289" y="35"/>
                  </a:lnTo>
                  <a:lnTo>
                    <a:pt x="6295" y="31"/>
                  </a:lnTo>
                  <a:lnTo>
                    <a:pt x="6301" y="56"/>
                  </a:lnTo>
                  <a:lnTo>
                    <a:pt x="6307" y="22"/>
                  </a:lnTo>
                  <a:lnTo>
                    <a:pt x="6313" y="25"/>
                  </a:lnTo>
                  <a:lnTo>
                    <a:pt x="6319" y="18"/>
                  </a:lnTo>
                  <a:lnTo>
                    <a:pt x="6325" y="19"/>
                  </a:lnTo>
                  <a:lnTo>
                    <a:pt x="6331" y="23"/>
                  </a:lnTo>
                  <a:lnTo>
                    <a:pt x="6337" y="34"/>
                  </a:lnTo>
                  <a:lnTo>
                    <a:pt x="6343" y="51"/>
                  </a:lnTo>
                  <a:lnTo>
                    <a:pt x="6349" y="86"/>
                  </a:lnTo>
                  <a:lnTo>
                    <a:pt x="6355" y="104"/>
                  </a:lnTo>
                  <a:lnTo>
                    <a:pt x="6361" y="148"/>
                  </a:lnTo>
                  <a:lnTo>
                    <a:pt x="6367" y="182"/>
                  </a:lnTo>
                  <a:lnTo>
                    <a:pt x="6373" y="201"/>
                  </a:lnTo>
                  <a:lnTo>
                    <a:pt x="6380" y="213"/>
                  </a:lnTo>
                  <a:lnTo>
                    <a:pt x="6386" y="220"/>
                  </a:lnTo>
                  <a:lnTo>
                    <a:pt x="6392" y="229"/>
                  </a:lnTo>
                  <a:lnTo>
                    <a:pt x="6398" y="210"/>
                  </a:lnTo>
                  <a:lnTo>
                    <a:pt x="6404" y="187"/>
                  </a:lnTo>
                  <a:lnTo>
                    <a:pt x="6410" y="167"/>
                  </a:lnTo>
                  <a:lnTo>
                    <a:pt x="6416" y="161"/>
                  </a:lnTo>
                  <a:lnTo>
                    <a:pt x="6422" y="162"/>
                  </a:lnTo>
                  <a:lnTo>
                    <a:pt x="6428" y="96"/>
                  </a:lnTo>
                  <a:lnTo>
                    <a:pt x="6434" y="73"/>
                  </a:lnTo>
                  <a:lnTo>
                    <a:pt x="6440" y="60"/>
                  </a:lnTo>
                  <a:lnTo>
                    <a:pt x="6446" y="36"/>
                  </a:lnTo>
                  <a:lnTo>
                    <a:pt x="6452" y="33"/>
                  </a:lnTo>
                  <a:lnTo>
                    <a:pt x="6458" y="25"/>
                  </a:lnTo>
                  <a:lnTo>
                    <a:pt x="6464" y="14"/>
                  </a:lnTo>
                  <a:lnTo>
                    <a:pt x="6470" y="14"/>
                  </a:lnTo>
                  <a:lnTo>
                    <a:pt x="6476" y="11"/>
                  </a:lnTo>
                  <a:lnTo>
                    <a:pt x="6483" y="6"/>
                  </a:lnTo>
                  <a:lnTo>
                    <a:pt x="6489" y="3"/>
                  </a:lnTo>
                  <a:lnTo>
                    <a:pt x="6495" y="6"/>
                  </a:lnTo>
                  <a:lnTo>
                    <a:pt x="6501" y="8"/>
                  </a:lnTo>
                  <a:lnTo>
                    <a:pt x="6507" y="16"/>
                  </a:lnTo>
                  <a:lnTo>
                    <a:pt x="6513" y="10"/>
                  </a:lnTo>
                  <a:lnTo>
                    <a:pt x="6519" y="5"/>
                  </a:lnTo>
                  <a:lnTo>
                    <a:pt x="6525" y="7"/>
                  </a:lnTo>
                  <a:lnTo>
                    <a:pt x="6531" y="12"/>
                  </a:lnTo>
                  <a:lnTo>
                    <a:pt x="6537" y="4"/>
                  </a:lnTo>
                  <a:lnTo>
                    <a:pt x="6543" y="7"/>
                  </a:lnTo>
                  <a:lnTo>
                    <a:pt x="6549" y="7"/>
                  </a:lnTo>
                  <a:lnTo>
                    <a:pt x="6555" y="12"/>
                  </a:lnTo>
                  <a:lnTo>
                    <a:pt x="6561" y="8"/>
                  </a:lnTo>
                  <a:lnTo>
                    <a:pt x="6567" y="9"/>
                  </a:lnTo>
                  <a:lnTo>
                    <a:pt x="6573" y="12"/>
                  </a:lnTo>
                  <a:lnTo>
                    <a:pt x="6579" y="6"/>
                  </a:lnTo>
                  <a:lnTo>
                    <a:pt x="6585" y="10"/>
                  </a:lnTo>
                  <a:lnTo>
                    <a:pt x="6592" y="11"/>
                  </a:lnTo>
                  <a:lnTo>
                    <a:pt x="6598" y="34"/>
                  </a:lnTo>
                  <a:lnTo>
                    <a:pt x="6604" y="28"/>
                  </a:lnTo>
                  <a:lnTo>
                    <a:pt x="6610" y="10"/>
                  </a:lnTo>
                  <a:lnTo>
                    <a:pt x="6616" y="13"/>
                  </a:lnTo>
                  <a:lnTo>
                    <a:pt x="6622" y="8"/>
                  </a:lnTo>
                  <a:lnTo>
                    <a:pt x="6628" y="9"/>
                  </a:lnTo>
                  <a:lnTo>
                    <a:pt x="6634" y="7"/>
                  </a:lnTo>
                  <a:lnTo>
                    <a:pt x="6640" y="6"/>
                  </a:lnTo>
                  <a:lnTo>
                    <a:pt x="6646" y="0"/>
                  </a:lnTo>
                  <a:lnTo>
                    <a:pt x="6652" y="0"/>
                  </a:lnTo>
                  <a:lnTo>
                    <a:pt x="6658" y="6"/>
                  </a:lnTo>
                  <a:lnTo>
                    <a:pt x="6664" y="10"/>
                  </a:lnTo>
                  <a:lnTo>
                    <a:pt x="6670" y="1"/>
                  </a:lnTo>
                  <a:lnTo>
                    <a:pt x="6676" y="7"/>
                  </a:lnTo>
                  <a:lnTo>
                    <a:pt x="6682" y="0"/>
                  </a:lnTo>
                  <a:lnTo>
                    <a:pt x="6688" y="3"/>
                  </a:lnTo>
                  <a:lnTo>
                    <a:pt x="6694" y="2"/>
                  </a:lnTo>
                  <a:lnTo>
                    <a:pt x="6701" y="5"/>
                  </a:lnTo>
                  <a:lnTo>
                    <a:pt x="6707" y="0"/>
                  </a:lnTo>
                  <a:lnTo>
                    <a:pt x="6713" y="0"/>
                  </a:lnTo>
                  <a:lnTo>
                    <a:pt x="6719" y="2"/>
                  </a:lnTo>
                  <a:lnTo>
                    <a:pt x="6725" y="3"/>
                  </a:lnTo>
                  <a:lnTo>
                    <a:pt x="6731" y="7"/>
                  </a:lnTo>
                  <a:lnTo>
                    <a:pt x="6737" y="0"/>
                  </a:lnTo>
                  <a:lnTo>
                    <a:pt x="6743" y="0"/>
                  </a:lnTo>
                  <a:lnTo>
                    <a:pt x="6749" y="0"/>
                  </a:lnTo>
                  <a:lnTo>
                    <a:pt x="6755" y="0"/>
                  </a:lnTo>
                  <a:lnTo>
                    <a:pt x="6761" y="3"/>
                  </a:lnTo>
                  <a:lnTo>
                    <a:pt x="6767" y="3"/>
                  </a:lnTo>
                  <a:lnTo>
                    <a:pt x="6773" y="2"/>
                  </a:lnTo>
                  <a:lnTo>
                    <a:pt x="6779" y="0"/>
                  </a:lnTo>
                  <a:lnTo>
                    <a:pt x="6785" y="0"/>
                  </a:lnTo>
                  <a:lnTo>
                    <a:pt x="6791" y="1"/>
                  </a:lnTo>
                  <a:lnTo>
                    <a:pt x="6797" y="6"/>
                  </a:lnTo>
                  <a:lnTo>
                    <a:pt x="6804" y="1"/>
                  </a:lnTo>
                  <a:lnTo>
                    <a:pt x="6810" y="6"/>
                  </a:lnTo>
                  <a:lnTo>
                    <a:pt x="6816" y="4"/>
                  </a:lnTo>
                  <a:lnTo>
                    <a:pt x="6822" y="5"/>
                  </a:lnTo>
                  <a:lnTo>
                    <a:pt x="6828" y="1"/>
                  </a:lnTo>
                  <a:lnTo>
                    <a:pt x="6834" y="9"/>
                  </a:lnTo>
                  <a:lnTo>
                    <a:pt x="6840" y="5"/>
                  </a:lnTo>
                  <a:lnTo>
                    <a:pt x="6846" y="5"/>
                  </a:lnTo>
                  <a:lnTo>
                    <a:pt x="6852" y="1"/>
                  </a:lnTo>
                  <a:lnTo>
                    <a:pt x="6858" y="5"/>
                  </a:lnTo>
                  <a:lnTo>
                    <a:pt x="6864" y="4"/>
                  </a:lnTo>
                  <a:lnTo>
                    <a:pt x="6870" y="18"/>
                  </a:lnTo>
                  <a:lnTo>
                    <a:pt x="6876" y="15"/>
                  </a:lnTo>
                  <a:lnTo>
                    <a:pt x="6882" y="17"/>
                  </a:lnTo>
                  <a:lnTo>
                    <a:pt x="6888" y="39"/>
                  </a:lnTo>
                  <a:lnTo>
                    <a:pt x="6894" y="44"/>
                  </a:lnTo>
                  <a:lnTo>
                    <a:pt x="6900" y="47"/>
                  </a:lnTo>
                  <a:lnTo>
                    <a:pt x="6906" y="60"/>
                  </a:lnTo>
                  <a:lnTo>
                    <a:pt x="6913" y="0"/>
                  </a:lnTo>
                  <a:lnTo>
                    <a:pt x="6919" y="84"/>
                  </a:lnTo>
                  <a:lnTo>
                    <a:pt x="6925" y="51"/>
                  </a:lnTo>
                  <a:lnTo>
                    <a:pt x="6931" y="37"/>
                  </a:lnTo>
                  <a:lnTo>
                    <a:pt x="6937" y="31"/>
                  </a:lnTo>
                  <a:lnTo>
                    <a:pt x="6943" y="24"/>
                  </a:lnTo>
                  <a:lnTo>
                    <a:pt x="6949" y="5"/>
                  </a:lnTo>
                  <a:lnTo>
                    <a:pt x="6955" y="4"/>
                  </a:lnTo>
                  <a:lnTo>
                    <a:pt x="6961" y="18"/>
                  </a:lnTo>
                  <a:lnTo>
                    <a:pt x="6967" y="21"/>
                  </a:lnTo>
                  <a:lnTo>
                    <a:pt x="6973" y="33"/>
                  </a:lnTo>
                  <a:lnTo>
                    <a:pt x="6979" y="11"/>
                  </a:lnTo>
                  <a:lnTo>
                    <a:pt x="6985" y="2"/>
                  </a:lnTo>
                  <a:lnTo>
                    <a:pt x="6991" y="2"/>
                  </a:lnTo>
                  <a:lnTo>
                    <a:pt x="6997" y="3"/>
                  </a:lnTo>
                  <a:lnTo>
                    <a:pt x="7003" y="2"/>
                  </a:lnTo>
                  <a:lnTo>
                    <a:pt x="7009" y="8"/>
                  </a:lnTo>
                  <a:lnTo>
                    <a:pt x="7015" y="5"/>
                  </a:lnTo>
                  <a:lnTo>
                    <a:pt x="7022" y="0"/>
                  </a:lnTo>
                  <a:lnTo>
                    <a:pt x="7028" y="6"/>
                  </a:lnTo>
                  <a:lnTo>
                    <a:pt x="7034" y="5"/>
                  </a:lnTo>
                  <a:lnTo>
                    <a:pt x="7040" y="5"/>
                  </a:lnTo>
                  <a:lnTo>
                    <a:pt x="7046" y="0"/>
                  </a:lnTo>
                  <a:lnTo>
                    <a:pt x="7052" y="2"/>
                  </a:lnTo>
                  <a:lnTo>
                    <a:pt x="7058" y="5"/>
                  </a:lnTo>
                  <a:lnTo>
                    <a:pt x="7064" y="2"/>
                  </a:lnTo>
                  <a:lnTo>
                    <a:pt x="7070" y="2"/>
                  </a:lnTo>
                  <a:lnTo>
                    <a:pt x="7076" y="0"/>
                  </a:lnTo>
                  <a:lnTo>
                    <a:pt x="7082" y="0"/>
                  </a:lnTo>
                  <a:lnTo>
                    <a:pt x="7088" y="0"/>
                  </a:lnTo>
                  <a:lnTo>
                    <a:pt x="7094" y="0"/>
                  </a:lnTo>
                  <a:lnTo>
                    <a:pt x="7100" y="5"/>
                  </a:lnTo>
                  <a:lnTo>
                    <a:pt x="7106" y="0"/>
                  </a:lnTo>
                  <a:lnTo>
                    <a:pt x="7112" y="2"/>
                  </a:lnTo>
                  <a:lnTo>
                    <a:pt x="7118" y="0"/>
                  </a:lnTo>
                  <a:lnTo>
                    <a:pt x="7125" y="2"/>
                  </a:lnTo>
                  <a:lnTo>
                    <a:pt x="7131" y="0"/>
                  </a:lnTo>
                  <a:lnTo>
                    <a:pt x="7137" y="0"/>
                  </a:lnTo>
                  <a:lnTo>
                    <a:pt x="7143" y="0"/>
                  </a:lnTo>
                  <a:lnTo>
                    <a:pt x="7149" y="0"/>
                  </a:lnTo>
                  <a:lnTo>
                    <a:pt x="7155" y="0"/>
                  </a:lnTo>
                  <a:lnTo>
                    <a:pt x="7161" y="0"/>
                  </a:lnTo>
                  <a:lnTo>
                    <a:pt x="7167" y="0"/>
                  </a:lnTo>
                  <a:lnTo>
                    <a:pt x="7173" y="0"/>
                  </a:lnTo>
                  <a:lnTo>
                    <a:pt x="7179" y="0"/>
                  </a:lnTo>
                  <a:lnTo>
                    <a:pt x="7185" y="2"/>
                  </a:lnTo>
                  <a:lnTo>
                    <a:pt x="7191" y="2"/>
                  </a:lnTo>
                  <a:lnTo>
                    <a:pt x="7197" y="2"/>
                  </a:lnTo>
                  <a:lnTo>
                    <a:pt x="7203" y="0"/>
                  </a:lnTo>
                  <a:lnTo>
                    <a:pt x="7209" y="0"/>
                  </a:lnTo>
                  <a:lnTo>
                    <a:pt x="7215" y="0"/>
                  </a:lnTo>
                  <a:lnTo>
                    <a:pt x="7221" y="2"/>
                  </a:lnTo>
                  <a:lnTo>
                    <a:pt x="7227" y="0"/>
                  </a:lnTo>
                  <a:lnTo>
                    <a:pt x="7234" y="0"/>
                  </a:lnTo>
                  <a:lnTo>
                    <a:pt x="7240" y="0"/>
                  </a:lnTo>
                  <a:lnTo>
                    <a:pt x="7246" y="0"/>
                  </a:lnTo>
                  <a:lnTo>
                    <a:pt x="7252" y="2"/>
                  </a:lnTo>
                  <a:lnTo>
                    <a:pt x="7258" y="0"/>
                  </a:lnTo>
                  <a:lnTo>
                    <a:pt x="7264" y="0"/>
                  </a:lnTo>
                  <a:lnTo>
                    <a:pt x="7270" y="0"/>
                  </a:lnTo>
                  <a:lnTo>
                    <a:pt x="7276" y="0"/>
                  </a:lnTo>
                  <a:lnTo>
                    <a:pt x="7282" y="0"/>
                  </a:lnTo>
                  <a:lnTo>
                    <a:pt x="7288" y="0"/>
                  </a:lnTo>
                  <a:lnTo>
                    <a:pt x="7294" y="0"/>
                  </a:lnTo>
                  <a:lnTo>
                    <a:pt x="7300" y="3"/>
                  </a:lnTo>
                  <a:lnTo>
                    <a:pt x="7306" y="0"/>
                  </a:lnTo>
                  <a:lnTo>
                    <a:pt x="7312" y="0"/>
                  </a:lnTo>
                  <a:lnTo>
                    <a:pt x="7318" y="4"/>
                  </a:lnTo>
                  <a:lnTo>
                    <a:pt x="7324" y="0"/>
                  </a:lnTo>
                  <a:lnTo>
                    <a:pt x="7330" y="2"/>
                  </a:lnTo>
                  <a:lnTo>
                    <a:pt x="7336" y="0"/>
                  </a:lnTo>
                  <a:lnTo>
                    <a:pt x="7343" y="3"/>
                  </a:lnTo>
                  <a:lnTo>
                    <a:pt x="7349" y="0"/>
                  </a:lnTo>
                  <a:lnTo>
                    <a:pt x="7355" y="2"/>
                  </a:lnTo>
                  <a:lnTo>
                    <a:pt x="7361" y="0"/>
                  </a:lnTo>
                  <a:lnTo>
                    <a:pt x="7367" y="0"/>
                  </a:lnTo>
                  <a:lnTo>
                    <a:pt x="7373" y="0"/>
                  </a:lnTo>
                  <a:lnTo>
                    <a:pt x="7379" y="0"/>
                  </a:lnTo>
                  <a:lnTo>
                    <a:pt x="7385" y="0"/>
                  </a:lnTo>
                  <a:lnTo>
                    <a:pt x="7391" y="0"/>
                  </a:lnTo>
                  <a:lnTo>
                    <a:pt x="7397" y="0"/>
                  </a:lnTo>
                  <a:lnTo>
                    <a:pt x="7403" y="0"/>
                  </a:lnTo>
                  <a:lnTo>
                    <a:pt x="7409" y="0"/>
                  </a:lnTo>
                  <a:lnTo>
                    <a:pt x="7415" y="2"/>
                  </a:lnTo>
                  <a:lnTo>
                    <a:pt x="7421" y="0"/>
                  </a:lnTo>
                  <a:lnTo>
                    <a:pt x="7427" y="0"/>
                  </a:lnTo>
                  <a:lnTo>
                    <a:pt x="7433" y="0"/>
                  </a:lnTo>
                  <a:lnTo>
                    <a:pt x="7439" y="0"/>
                  </a:lnTo>
                  <a:lnTo>
                    <a:pt x="7446" y="0"/>
                  </a:lnTo>
                  <a:lnTo>
                    <a:pt x="7452" y="2"/>
                  </a:lnTo>
                  <a:lnTo>
                    <a:pt x="7458" y="0"/>
                  </a:lnTo>
                  <a:lnTo>
                    <a:pt x="7464" y="0"/>
                  </a:lnTo>
                  <a:lnTo>
                    <a:pt x="7470" y="0"/>
                  </a:lnTo>
                  <a:lnTo>
                    <a:pt x="7476" y="0"/>
                  </a:lnTo>
                  <a:lnTo>
                    <a:pt x="7482" y="0"/>
                  </a:lnTo>
                  <a:lnTo>
                    <a:pt x="7488" y="0"/>
                  </a:lnTo>
                  <a:lnTo>
                    <a:pt x="7494" y="0"/>
                  </a:lnTo>
                  <a:lnTo>
                    <a:pt x="7500" y="3"/>
                  </a:lnTo>
                  <a:lnTo>
                    <a:pt x="7506" y="2"/>
                  </a:lnTo>
                  <a:lnTo>
                    <a:pt x="7512" y="0"/>
                  </a:lnTo>
                  <a:lnTo>
                    <a:pt x="7518" y="7"/>
                  </a:lnTo>
                  <a:lnTo>
                    <a:pt x="7524" y="4"/>
                  </a:lnTo>
                  <a:lnTo>
                    <a:pt x="7530" y="10"/>
                  </a:lnTo>
                  <a:lnTo>
                    <a:pt x="7536" y="10"/>
                  </a:lnTo>
                  <a:lnTo>
                    <a:pt x="7542" y="6"/>
                  </a:lnTo>
                  <a:lnTo>
                    <a:pt x="7548" y="8"/>
                  </a:lnTo>
                  <a:lnTo>
                    <a:pt x="7555" y="7"/>
                  </a:lnTo>
                  <a:lnTo>
                    <a:pt x="7561" y="10"/>
                  </a:lnTo>
                  <a:lnTo>
                    <a:pt x="7567" y="10"/>
                  </a:lnTo>
                  <a:lnTo>
                    <a:pt x="7573" y="10"/>
                  </a:lnTo>
                  <a:lnTo>
                    <a:pt x="7579" y="11"/>
                  </a:lnTo>
                  <a:lnTo>
                    <a:pt x="7585" y="9"/>
                  </a:lnTo>
                  <a:lnTo>
                    <a:pt x="7591" y="5"/>
                  </a:lnTo>
                  <a:lnTo>
                    <a:pt x="7597" y="5"/>
                  </a:lnTo>
                  <a:lnTo>
                    <a:pt x="7603" y="5"/>
                  </a:lnTo>
                  <a:lnTo>
                    <a:pt x="7609" y="4"/>
                  </a:lnTo>
                  <a:lnTo>
                    <a:pt x="7615" y="6"/>
                  </a:lnTo>
                  <a:lnTo>
                    <a:pt x="7621" y="3"/>
                  </a:lnTo>
                  <a:lnTo>
                    <a:pt x="7627" y="6"/>
                  </a:lnTo>
                  <a:lnTo>
                    <a:pt x="7633" y="0"/>
                  </a:lnTo>
                  <a:lnTo>
                    <a:pt x="7639" y="0"/>
                  </a:lnTo>
                  <a:lnTo>
                    <a:pt x="7645" y="0"/>
                  </a:lnTo>
                  <a:lnTo>
                    <a:pt x="7651" y="0"/>
                  </a:lnTo>
                  <a:lnTo>
                    <a:pt x="7658" y="0"/>
                  </a:lnTo>
                  <a:lnTo>
                    <a:pt x="7664" y="0"/>
                  </a:lnTo>
                  <a:lnTo>
                    <a:pt x="7670" y="2"/>
                  </a:lnTo>
                  <a:lnTo>
                    <a:pt x="7676" y="0"/>
                  </a:lnTo>
                  <a:lnTo>
                    <a:pt x="7682" y="2"/>
                  </a:lnTo>
                  <a:lnTo>
                    <a:pt x="7688" y="0"/>
                  </a:lnTo>
                  <a:lnTo>
                    <a:pt x="7694" y="0"/>
                  </a:lnTo>
                  <a:lnTo>
                    <a:pt x="7700" y="0"/>
                  </a:lnTo>
                  <a:lnTo>
                    <a:pt x="7706" y="1"/>
                  </a:lnTo>
                  <a:lnTo>
                    <a:pt x="7712" y="0"/>
                  </a:lnTo>
                  <a:lnTo>
                    <a:pt x="7718" y="0"/>
                  </a:lnTo>
                  <a:lnTo>
                    <a:pt x="7724" y="0"/>
                  </a:lnTo>
                  <a:lnTo>
                    <a:pt x="7730" y="0"/>
                  </a:lnTo>
                  <a:lnTo>
                    <a:pt x="7736" y="2"/>
                  </a:lnTo>
                  <a:lnTo>
                    <a:pt x="7742" y="2"/>
                  </a:lnTo>
                  <a:lnTo>
                    <a:pt x="7748" y="5"/>
                  </a:lnTo>
                  <a:lnTo>
                    <a:pt x="7754" y="0"/>
                  </a:lnTo>
                  <a:lnTo>
                    <a:pt x="7760" y="2"/>
                  </a:lnTo>
                  <a:lnTo>
                    <a:pt x="7767" y="3"/>
                  </a:lnTo>
                  <a:lnTo>
                    <a:pt x="7773" y="2"/>
                  </a:lnTo>
                  <a:lnTo>
                    <a:pt x="7779" y="2"/>
                  </a:lnTo>
                  <a:lnTo>
                    <a:pt x="7785" y="10"/>
                  </a:lnTo>
                  <a:lnTo>
                    <a:pt x="7791" y="3"/>
                  </a:lnTo>
                  <a:lnTo>
                    <a:pt x="7797" y="0"/>
                  </a:lnTo>
                  <a:lnTo>
                    <a:pt x="7803" y="2"/>
                  </a:lnTo>
                  <a:lnTo>
                    <a:pt x="7809" y="3"/>
                  </a:lnTo>
                  <a:lnTo>
                    <a:pt x="7815" y="2"/>
                  </a:lnTo>
                  <a:lnTo>
                    <a:pt x="7821" y="0"/>
                  </a:lnTo>
                  <a:lnTo>
                    <a:pt x="7827" y="0"/>
                  </a:lnTo>
                  <a:lnTo>
                    <a:pt x="7833" y="0"/>
                  </a:lnTo>
                  <a:lnTo>
                    <a:pt x="7839" y="2"/>
                  </a:lnTo>
                  <a:lnTo>
                    <a:pt x="7845" y="0"/>
                  </a:lnTo>
                  <a:lnTo>
                    <a:pt x="7851" y="0"/>
                  </a:lnTo>
                  <a:lnTo>
                    <a:pt x="7857" y="0"/>
                  </a:lnTo>
                  <a:lnTo>
                    <a:pt x="7863" y="0"/>
                  </a:lnTo>
                  <a:lnTo>
                    <a:pt x="7869" y="0"/>
                  </a:lnTo>
                  <a:lnTo>
                    <a:pt x="7876" y="0"/>
                  </a:lnTo>
                  <a:lnTo>
                    <a:pt x="7882" y="0"/>
                  </a:lnTo>
                  <a:lnTo>
                    <a:pt x="7888" y="0"/>
                  </a:lnTo>
                  <a:lnTo>
                    <a:pt x="7894" y="3"/>
                  </a:lnTo>
                  <a:lnTo>
                    <a:pt x="7900" y="8"/>
                  </a:lnTo>
                  <a:lnTo>
                    <a:pt x="7906" y="5"/>
                  </a:lnTo>
                  <a:lnTo>
                    <a:pt x="7912" y="5"/>
                  </a:lnTo>
                  <a:lnTo>
                    <a:pt x="7918" y="10"/>
                  </a:lnTo>
                  <a:lnTo>
                    <a:pt x="7924" y="10"/>
                  </a:lnTo>
                  <a:lnTo>
                    <a:pt x="7930" y="17"/>
                  </a:lnTo>
                  <a:lnTo>
                    <a:pt x="7936" y="14"/>
                  </a:lnTo>
                  <a:lnTo>
                    <a:pt x="7942" y="13"/>
                  </a:lnTo>
                  <a:lnTo>
                    <a:pt x="7948" y="20"/>
                  </a:lnTo>
                  <a:lnTo>
                    <a:pt x="7954" y="21"/>
                  </a:lnTo>
                  <a:lnTo>
                    <a:pt x="7960" y="20"/>
                  </a:lnTo>
                  <a:lnTo>
                    <a:pt x="7966" y="21"/>
                  </a:lnTo>
                  <a:lnTo>
                    <a:pt x="7972" y="17"/>
                  </a:lnTo>
                  <a:lnTo>
                    <a:pt x="7979" y="10"/>
                  </a:lnTo>
                  <a:lnTo>
                    <a:pt x="7985" y="9"/>
                  </a:lnTo>
                  <a:lnTo>
                    <a:pt x="7991" y="8"/>
                  </a:lnTo>
                  <a:lnTo>
                    <a:pt x="7997" y="6"/>
                  </a:lnTo>
                  <a:lnTo>
                    <a:pt x="8003" y="5"/>
                  </a:lnTo>
                  <a:lnTo>
                    <a:pt x="8009" y="3"/>
                  </a:lnTo>
                  <a:lnTo>
                    <a:pt x="8015" y="3"/>
                  </a:lnTo>
                  <a:lnTo>
                    <a:pt x="8021" y="0"/>
                  </a:lnTo>
                  <a:lnTo>
                    <a:pt x="8027" y="0"/>
                  </a:lnTo>
                  <a:lnTo>
                    <a:pt x="8033" y="11"/>
                  </a:lnTo>
                  <a:lnTo>
                    <a:pt x="8039" y="1"/>
                  </a:lnTo>
                  <a:lnTo>
                    <a:pt x="8045" y="3"/>
                  </a:lnTo>
                  <a:lnTo>
                    <a:pt x="8051" y="0"/>
                  </a:lnTo>
                  <a:lnTo>
                    <a:pt x="8057" y="0"/>
                  </a:lnTo>
                  <a:lnTo>
                    <a:pt x="8063" y="3"/>
                  </a:lnTo>
                  <a:lnTo>
                    <a:pt x="8069" y="2"/>
                  </a:lnTo>
                  <a:lnTo>
                    <a:pt x="8075" y="0"/>
                  </a:lnTo>
                  <a:lnTo>
                    <a:pt x="8081" y="0"/>
                  </a:lnTo>
                  <a:lnTo>
                    <a:pt x="8088" y="0"/>
                  </a:lnTo>
                  <a:lnTo>
                    <a:pt x="8094" y="0"/>
                  </a:lnTo>
                  <a:lnTo>
                    <a:pt x="8100" y="0"/>
                  </a:lnTo>
                  <a:lnTo>
                    <a:pt x="8106" y="0"/>
                  </a:lnTo>
                  <a:lnTo>
                    <a:pt x="8112" y="0"/>
                  </a:lnTo>
                  <a:lnTo>
                    <a:pt x="8118" y="0"/>
                  </a:lnTo>
                  <a:lnTo>
                    <a:pt x="8124" y="0"/>
                  </a:lnTo>
                  <a:lnTo>
                    <a:pt x="8130" y="0"/>
                  </a:lnTo>
                  <a:lnTo>
                    <a:pt x="8136" y="0"/>
                  </a:lnTo>
                  <a:lnTo>
                    <a:pt x="8142" y="0"/>
                  </a:lnTo>
                  <a:lnTo>
                    <a:pt x="8148" y="0"/>
                  </a:lnTo>
                  <a:lnTo>
                    <a:pt x="8154" y="0"/>
                  </a:lnTo>
                  <a:lnTo>
                    <a:pt x="8160" y="2"/>
                  </a:lnTo>
                  <a:lnTo>
                    <a:pt x="8166" y="0"/>
                  </a:lnTo>
                  <a:lnTo>
                    <a:pt x="8172" y="2"/>
                  </a:lnTo>
                  <a:lnTo>
                    <a:pt x="8178" y="0"/>
                  </a:lnTo>
                  <a:lnTo>
                    <a:pt x="8184" y="0"/>
                  </a:lnTo>
                  <a:lnTo>
                    <a:pt x="8190" y="0"/>
                  </a:lnTo>
                  <a:lnTo>
                    <a:pt x="8197" y="0"/>
                  </a:lnTo>
                  <a:lnTo>
                    <a:pt x="8203" y="2"/>
                  </a:lnTo>
                  <a:lnTo>
                    <a:pt x="8209" y="0"/>
                  </a:lnTo>
                  <a:lnTo>
                    <a:pt x="8215" y="0"/>
                  </a:lnTo>
                  <a:lnTo>
                    <a:pt x="8221" y="0"/>
                  </a:lnTo>
                  <a:lnTo>
                    <a:pt x="8227" y="0"/>
                  </a:lnTo>
                  <a:lnTo>
                    <a:pt x="8233" y="0"/>
                  </a:lnTo>
                  <a:lnTo>
                    <a:pt x="8239" y="0"/>
                  </a:lnTo>
                  <a:lnTo>
                    <a:pt x="8245" y="0"/>
                  </a:lnTo>
                  <a:lnTo>
                    <a:pt x="8251" y="3"/>
                  </a:lnTo>
                  <a:lnTo>
                    <a:pt x="8257" y="0"/>
                  </a:lnTo>
                  <a:lnTo>
                    <a:pt x="8263" y="2"/>
                  </a:lnTo>
                  <a:lnTo>
                    <a:pt x="8269" y="0"/>
                  </a:lnTo>
                  <a:lnTo>
                    <a:pt x="8275" y="0"/>
                  </a:lnTo>
                  <a:lnTo>
                    <a:pt x="8281" y="0"/>
                  </a:lnTo>
                  <a:lnTo>
                    <a:pt x="8287" y="0"/>
                  </a:lnTo>
                  <a:lnTo>
                    <a:pt x="8293" y="0"/>
                  </a:lnTo>
                  <a:lnTo>
                    <a:pt x="8300" y="2"/>
                  </a:lnTo>
                  <a:lnTo>
                    <a:pt x="8306" y="0"/>
                  </a:lnTo>
                  <a:lnTo>
                    <a:pt x="8312" y="0"/>
                  </a:lnTo>
                  <a:lnTo>
                    <a:pt x="8318" y="0"/>
                  </a:lnTo>
                  <a:lnTo>
                    <a:pt x="8324" y="2"/>
                  </a:lnTo>
                  <a:lnTo>
                    <a:pt x="8330" y="0"/>
                  </a:lnTo>
                  <a:lnTo>
                    <a:pt x="8336" y="2"/>
                  </a:lnTo>
                  <a:lnTo>
                    <a:pt x="8342" y="6"/>
                  </a:lnTo>
                  <a:lnTo>
                    <a:pt x="8348" y="3"/>
                  </a:lnTo>
                  <a:lnTo>
                    <a:pt x="8354" y="2"/>
                  </a:lnTo>
                  <a:lnTo>
                    <a:pt x="8360" y="0"/>
                  </a:lnTo>
                  <a:lnTo>
                    <a:pt x="8366" y="0"/>
                  </a:lnTo>
                  <a:lnTo>
                    <a:pt x="8372" y="2"/>
                  </a:lnTo>
                  <a:lnTo>
                    <a:pt x="8378" y="0"/>
                  </a:lnTo>
                  <a:lnTo>
                    <a:pt x="8384" y="3"/>
                  </a:lnTo>
                  <a:lnTo>
                    <a:pt x="8390" y="0"/>
                  </a:lnTo>
                  <a:lnTo>
                    <a:pt x="8396" y="2"/>
                  </a:lnTo>
                  <a:lnTo>
                    <a:pt x="8402" y="0"/>
                  </a:lnTo>
                  <a:lnTo>
                    <a:pt x="8409" y="0"/>
                  </a:lnTo>
                  <a:lnTo>
                    <a:pt x="8415" y="0"/>
                  </a:lnTo>
                  <a:lnTo>
                    <a:pt x="8421" y="0"/>
                  </a:lnTo>
                  <a:lnTo>
                    <a:pt x="8427" y="0"/>
                  </a:lnTo>
                  <a:lnTo>
                    <a:pt x="8433" y="0"/>
                  </a:lnTo>
                  <a:lnTo>
                    <a:pt x="8439" y="0"/>
                  </a:lnTo>
                  <a:lnTo>
                    <a:pt x="8445" y="0"/>
                  </a:lnTo>
                  <a:lnTo>
                    <a:pt x="8451" y="0"/>
                  </a:lnTo>
                  <a:lnTo>
                    <a:pt x="8457" y="0"/>
                  </a:lnTo>
                  <a:lnTo>
                    <a:pt x="8463" y="0"/>
                  </a:lnTo>
                  <a:lnTo>
                    <a:pt x="8469" y="0"/>
                  </a:lnTo>
                  <a:lnTo>
                    <a:pt x="8475" y="0"/>
                  </a:lnTo>
                  <a:lnTo>
                    <a:pt x="8481" y="0"/>
                  </a:lnTo>
                  <a:lnTo>
                    <a:pt x="8487" y="0"/>
                  </a:lnTo>
                  <a:lnTo>
                    <a:pt x="8493" y="0"/>
                  </a:lnTo>
                  <a:lnTo>
                    <a:pt x="8499" y="0"/>
                  </a:lnTo>
                  <a:lnTo>
                    <a:pt x="8505" y="0"/>
                  </a:lnTo>
                  <a:lnTo>
                    <a:pt x="8512" y="5"/>
                  </a:lnTo>
                  <a:lnTo>
                    <a:pt x="8518" y="0"/>
                  </a:lnTo>
                  <a:lnTo>
                    <a:pt x="8524" y="0"/>
                  </a:lnTo>
                  <a:lnTo>
                    <a:pt x="8530" y="0"/>
                  </a:lnTo>
                  <a:lnTo>
                    <a:pt x="8536" y="0"/>
                  </a:lnTo>
                  <a:lnTo>
                    <a:pt x="8542" y="0"/>
                  </a:lnTo>
                  <a:lnTo>
                    <a:pt x="8548" y="2"/>
                  </a:lnTo>
                  <a:lnTo>
                    <a:pt x="8554" y="0"/>
                  </a:lnTo>
                  <a:lnTo>
                    <a:pt x="8560" y="0"/>
                  </a:lnTo>
                  <a:lnTo>
                    <a:pt x="8566" y="0"/>
                  </a:lnTo>
                  <a:lnTo>
                    <a:pt x="8572" y="0"/>
                  </a:lnTo>
                  <a:lnTo>
                    <a:pt x="8578" y="0"/>
                  </a:lnTo>
                  <a:lnTo>
                    <a:pt x="8584" y="0"/>
                  </a:lnTo>
                  <a:lnTo>
                    <a:pt x="8590" y="0"/>
                  </a:lnTo>
                  <a:lnTo>
                    <a:pt x="8596" y="0"/>
                  </a:lnTo>
                  <a:lnTo>
                    <a:pt x="8602" y="0"/>
                  </a:lnTo>
                  <a:lnTo>
                    <a:pt x="8608" y="0"/>
                  </a:lnTo>
                  <a:lnTo>
                    <a:pt x="8614" y="0"/>
                  </a:lnTo>
                  <a:lnTo>
                    <a:pt x="8621" y="2"/>
                  </a:lnTo>
                  <a:lnTo>
                    <a:pt x="8627" y="4"/>
                  </a:lnTo>
                  <a:lnTo>
                    <a:pt x="8633" y="6"/>
                  </a:lnTo>
                  <a:lnTo>
                    <a:pt x="8639" y="3"/>
                  </a:lnTo>
                  <a:lnTo>
                    <a:pt x="8645" y="2"/>
                  </a:lnTo>
                  <a:lnTo>
                    <a:pt x="8651" y="8"/>
                  </a:lnTo>
                  <a:lnTo>
                    <a:pt x="8657" y="11"/>
                  </a:lnTo>
                  <a:lnTo>
                    <a:pt x="8663" y="7"/>
                  </a:lnTo>
                  <a:lnTo>
                    <a:pt x="8669" y="7"/>
                  </a:lnTo>
                  <a:lnTo>
                    <a:pt x="8675" y="6"/>
                  </a:lnTo>
                  <a:lnTo>
                    <a:pt x="8681" y="7"/>
                  </a:lnTo>
                  <a:lnTo>
                    <a:pt x="8687" y="5"/>
                  </a:lnTo>
                  <a:lnTo>
                    <a:pt x="8693" y="6"/>
                  </a:lnTo>
                  <a:lnTo>
                    <a:pt x="8699" y="8"/>
                  </a:lnTo>
                  <a:lnTo>
                    <a:pt x="8705" y="4"/>
                  </a:lnTo>
                  <a:lnTo>
                    <a:pt x="8711" y="6"/>
                  </a:lnTo>
                  <a:lnTo>
                    <a:pt x="8717" y="2"/>
                  </a:lnTo>
                  <a:lnTo>
                    <a:pt x="8723" y="0"/>
                  </a:lnTo>
                  <a:lnTo>
                    <a:pt x="8730" y="0"/>
                  </a:lnTo>
                  <a:lnTo>
                    <a:pt x="8736" y="5"/>
                  </a:lnTo>
                  <a:lnTo>
                    <a:pt x="8742" y="2"/>
                  </a:lnTo>
                  <a:lnTo>
                    <a:pt x="8748" y="0"/>
                  </a:lnTo>
                  <a:lnTo>
                    <a:pt x="8754" y="0"/>
                  </a:lnTo>
                  <a:lnTo>
                    <a:pt x="8760" y="0"/>
                  </a:lnTo>
                  <a:lnTo>
                    <a:pt x="8766" y="4"/>
                  </a:lnTo>
                  <a:lnTo>
                    <a:pt x="8772" y="0"/>
                  </a:lnTo>
                  <a:lnTo>
                    <a:pt x="8778" y="0"/>
                  </a:lnTo>
                  <a:lnTo>
                    <a:pt x="8784" y="0"/>
                  </a:lnTo>
                  <a:lnTo>
                    <a:pt x="8790" y="2"/>
                  </a:lnTo>
                  <a:lnTo>
                    <a:pt x="8796" y="0"/>
                  </a:lnTo>
                  <a:lnTo>
                    <a:pt x="8802" y="0"/>
                  </a:lnTo>
                  <a:lnTo>
                    <a:pt x="8808" y="0"/>
                  </a:lnTo>
                  <a:lnTo>
                    <a:pt x="8814" y="0"/>
                  </a:lnTo>
                  <a:lnTo>
                    <a:pt x="8820" y="0"/>
                  </a:lnTo>
                  <a:lnTo>
                    <a:pt x="8826" y="0"/>
                  </a:lnTo>
                  <a:lnTo>
                    <a:pt x="8833" y="0"/>
                  </a:lnTo>
                  <a:lnTo>
                    <a:pt x="8839" y="0"/>
                  </a:lnTo>
                  <a:lnTo>
                    <a:pt x="8845" y="3"/>
                  </a:lnTo>
                  <a:lnTo>
                    <a:pt x="8851" y="2"/>
                  </a:lnTo>
                  <a:lnTo>
                    <a:pt x="8857" y="0"/>
                  </a:lnTo>
                  <a:lnTo>
                    <a:pt x="8863" y="0"/>
                  </a:lnTo>
                  <a:lnTo>
                    <a:pt x="8869" y="0"/>
                  </a:lnTo>
                  <a:lnTo>
                    <a:pt x="8875" y="9"/>
                  </a:lnTo>
                  <a:lnTo>
                    <a:pt x="8881" y="6"/>
                  </a:lnTo>
                  <a:lnTo>
                    <a:pt x="8887" y="17"/>
                  </a:lnTo>
                  <a:lnTo>
                    <a:pt x="8893" y="20"/>
                  </a:lnTo>
                  <a:lnTo>
                    <a:pt x="8899" y="34"/>
                  </a:lnTo>
                  <a:lnTo>
                    <a:pt x="8905" y="28"/>
                  </a:lnTo>
                  <a:lnTo>
                    <a:pt x="8911" y="36"/>
                  </a:lnTo>
                  <a:lnTo>
                    <a:pt x="8917" y="48"/>
                  </a:lnTo>
                  <a:lnTo>
                    <a:pt x="8923" y="63"/>
                  </a:lnTo>
                  <a:lnTo>
                    <a:pt x="8929" y="67"/>
                  </a:lnTo>
                  <a:lnTo>
                    <a:pt x="8935" y="74"/>
                  </a:lnTo>
                  <a:lnTo>
                    <a:pt x="8942" y="76"/>
                  </a:lnTo>
                  <a:lnTo>
                    <a:pt x="8948" y="61"/>
                  </a:lnTo>
                  <a:lnTo>
                    <a:pt x="8954" y="79"/>
                  </a:lnTo>
                  <a:lnTo>
                    <a:pt x="8960" y="60"/>
                  </a:lnTo>
                  <a:lnTo>
                    <a:pt x="8966" y="81"/>
                  </a:lnTo>
                  <a:lnTo>
                    <a:pt x="8972" y="76"/>
                  </a:lnTo>
                  <a:lnTo>
                    <a:pt x="8978" y="62"/>
                  </a:lnTo>
                  <a:lnTo>
                    <a:pt x="8984" y="59"/>
                  </a:lnTo>
                  <a:lnTo>
                    <a:pt x="8990" y="52"/>
                  </a:lnTo>
                  <a:lnTo>
                    <a:pt x="8996" y="53"/>
                  </a:lnTo>
                  <a:lnTo>
                    <a:pt x="9002" y="61"/>
                  </a:lnTo>
                  <a:lnTo>
                    <a:pt x="9008" y="50"/>
                  </a:lnTo>
                  <a:lnTo>
                    <a:pt x="9014" y="40"/>
                  </a:lnTo>
                  <a:lnTo>
                    <a:pt x="9020" y="46"/>
                  </a:lnTo>
                  <a:lnTo>
                    <a:pt x="9026" y="45"/>
                  </a:lnTo>
                  <a:lnTo>
                    <a:pt x="9032" y="35"/>
                  </a:lnTo>
                  <a:lnTo>
                    <a:pt x="9038" y="41"/>
                  </a:lnTo>
                  <a:lnTo>
                    <a:pt x="9044" y="32"/>
                  </a:lnTo>
                  <a:lnTo>
                    <a:pt x="9051" y="39"/>
                  </a:lnTo>
                  <a:lnTo>
                    <a:pt x="9057" y="44"/>
                  </a:lnTo>
                  <a:lnTo>
                    <a:pt x="9063" y="36"/>
                  </a:lnTo>
                  <a:lnTo>
                    <a:pt x="9069" y="21"/>
                  </a:lnTo>
                  <a:lnTo>
                    <a:pt x="9075" y="21"/>
                  </a:lnTo>
                  <a:lnTo>
                    <a:pt x="9081" y="18"/>
                  </a:lnTo>
                  <a:lnTo>
                    <a:pt x="9087" y="15"/>
                  </a:lnTo>
                  <a:lnTo>
                    <a:pt x="9093" y="9"/>
                  </a:lnTo>
                  <a:lnTo>
                    <a:pt x="9099" y="15"/>
                  </a:lnTo>
                  <a:lnTo>
                    <a:pt x="9105" y="14"/>
                  </a:lnTo>
                  <a:lnTo>
                    <a:pt x="9111" y="14"/>
                  </a:lnTo>
                  <a:lnTo>
                    <a:pt x="9117" y="8"/>
                  </a:lnTo>
                  <a:lnTo>
                    <a:pt x="9123" y="19"/>
                  </a:lnTo>
                  <a:lnTo>
                    <a:pt x="9129" y="25"/>
                  </a:lnTo>
                  <a:lnTo>
                    <a:pt x="9135" y="35"/>
                  </a:lnTo>
                  <a:lnTo>
                    <a:pt x="9141" y="11"/>
                  </a:lnTo>
                  <a:lnTo>
                    <a:pt x="9147" y="5"/>
                  </a:lnTo>
                  <a:lnTo>
                    <a:pt x="9154" y="9"/>
                  </a:lnTo>
                  <a:lnTo>
                    <a:pt x="9160" y="8"/>
                  </a:lnTo>
                  <a:lnTo>
                    <a:pt x="9166" y="4"/>
                  </a:lnTo>
                  <a:lnTo>
                    <a:pt x="9172" y="1"/>
                  </a:lnTo>
                  <a:lnTo>
                    <a:pt x="9178" y="1"/>
                  </a:lnTo>
                  <a:lnTo>
                    <a:pt x="9184" y="4"/>
                  </a:lnTo>
                  <a:lnTo>
                    <a:pt x="9190" y="8"/>
                  </a:lnTo>
                  <a:lnTo>
                    <a:pt x="9196" y="2"/>
                  </a:lnTo>
                  <a:lnTo>
                    <a:pt x="9202" y="3"/>
                  </a:lnTo>
                  <a:lnTo>
                    <a:pt x="9208" y="6"/>
                  </a:lnTo>
                  <a:lnTo>
                    <a:pt x="9214" y="2"/>
                  </a:lnTo>
                  <a:lnTo>
                    <a:pt x="9220" y="0"/>
                  </a:lnTo>
                  <a:lnTo>
                    <a:pt x="9226" y="2"/>
                  </a:lnTo>
                  <a:lnTo>
                    <a:pt x="9232" y="0"/>
                  </a:lnTo>
                  <a:lnTo>
                    <a:pt x="9238" y="0"/>
                  </a:lnTo>
                  <a:lnTo>
                    <a:pt x="9244" y="4"/>
                  </a:lnTo>
                  <a:lnTo>
                    <a:pt x="9250" y="12"/>
                  </a:lnTo>
                  <a:lnTo>
                    <a:pt x="9256" y="7"/>
                  </a:lnTo>
                  <a:lnTo>
                    <a:pt x="9263" y="7"/>
                  </a:lnTo>
                  <a:lnTo>
                    <a:pt x="9269" y="8"/>
                  </a:lnTo>
                  <a:lnTo>
                    <a:pt x="9275" y="9"/>
                  </a:lnTo>
                  <a:lnTo>
                    <a:pt x="9281" y="8"/>
                  </a:lnTo>
                  <a:lnTo>
                    <a:pt x="9287" y="8"/>
                  </a:lnTo>
                  <a:lnTo>
                    <a:pt x="9293" y="9"/>
                  </a:lnTo>
                  <a:lnTo>
                    <a:pt x="9299" y="10"/>
                  </a:lnTo>
                  <a:lnTo>
                    <a:pt x="9305" y="7"/>
                  </a:lnTo>
                  <a:lnTo>
                    <a:pt x="9311" y="9"/>
                  </a:lnTo>
                  <a:lnTo>
                    <a:pt x="9317" y="9"/>
                  </a:lnTo>
                  <a:lnTo>
                    <a:pt x="9323" y="6"/>
                  </a:lnTo>
                  <a:lnTo>
                    <a:pt x="9329" y="3"/>
                  </a:lnTo>
                  <a:lnTo>
                    <a:pt x="9335" y="3"/>
                  </a:lnTo>
                  <a:lnTo>
                    <a:pt x="9341" y="3"/>
                  </a:lnTo>
                  <a:lnTo>
                    <a:pt x="9347" y="2"/>
                  </a:lnTo>
                  <a:lnTo>
                    <a:pt x="9353" y="0"/>
                  </a:lnTo>
                  <a:lnTo>
                    <a:pt x="9359" y="0"/>
                  </a:lnTo>
                  <a:lnTo>
                    <a:pt x="9365" y="0"/>
                  </a:lnTo>
                  <a:lnTo>
                    <a:pt x="9369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57" name="Group 3356"/>
            <p:cNvGrpSpPr/>
            <p:nvPr/>
          </p:nvGrpSpPr>
          <p:grpSpPr>
            <a:xfrm>
              <a:off x="3798857" y="3347435"/>
              <a:ext cx="2043113" cy="177393"/>
              <a:chOff x="2552700" y="3851920"/>
              <a:chExt cx="2043113" cy="177393"/>
            </a:xfrm>
          </p:grpSpPr>
          <p:sp>
            <p:nvSpPr>
              <p:cNvPr id="6" name="Line 7"/>
              <p:cNvSpPr>
                <a:spLocks noChangeShapeType="1"/>
              </p:cNvSpPr>
              <p:nvPr/>
            </p:nvSpPr>
            <p:spPr bwMode="auto">
              <a:xfrm>
                <a:off x="2552700" y="3851920"/>
                <a:ext cx="20431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Line 8"/>
              <p:cNvSpPr>
                <a:spLocks noChangeShapeType="1"/>
              </p:cNvSpPr>
              <p:nvPr/>
            </p:nvSpPr>
            <p:spPr bwMode="auto">
              <a:xfrm flipV="1">
                <a:off x="268018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 flipV="1">
                <a:off x="272145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 flipV="1">
                <a:off x="276273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 flipV="1">
                <a:off x="280241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 flipV="1">
                <a:off x="284369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 flipV="1">
                <a:off x="288496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 flipV="1">
                <a:off x="292624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V="1">
                <a:off x="296751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 flipV="1">
                <a:off x="300720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 flipV="1">
                <a:off x="304848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 flipV="1">
                <a:off x="308975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 flipV="1">
                <a:off x="313103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V="1">
                <a:off x="317071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 flipV="1">
                <a:off x="321199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 flipV="1">
                <a:off x="325326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 flipV="1">
                <a:off x="329454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 flipV="1">
                <a:off x="333423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 flipV="1">
                <a:off x="337550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V="1">
                <a:off x="341678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 flipV="1">
                <a:off x="345805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 flipV="1">
                <a:off x="349774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 flipV="1">
                <a:off x="353901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 flipV="1">
                <a:off x="358029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V="1">
                <a:off x="362156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 flipV="1">
                <a:off x="366125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" name="Line 33"/>
              <p:cNvSpPr>
                <a:spLocks noChangeShapeType="1"/>
              </p:cNvSpPr>
              <p:nvPr/>
            </p:nvSpPr>
            <p:spPr bwMode="auto">
              <a:xfrm flipV="1">
                <a:off x="370253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" name="Line 34"/>
              <p:cNvSpPr>
                <a:spLocks noChangeShapeType="1"/>
              </p:cNvSpPr>
              <p:nvPr/>
            </p:nvSpPr>
            <p:spPr bwMode="auto">
              <a:xfrm flipV="1">
                <a:off x="374380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" name="Line 35"/>
              <p:cNvSpPr>
                <a:spLocks noChangeShapeType="1"/>
              </p:cNvSpPr>
              <p:nvPr/>
            </p:nvSpPr>
            <p:spPr bwMode="auto">
              <a:xfrm flipV="1">
                <a:off x="378508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" name="Line 36"/>
              <p:cNvSpPr>
                <a:spLocks noChangeShapeType="1"/>
              </p:cNvSpPr>
              <p:nvPr/>
            </p:nvSpPr>
            <p:spPr bwMode="auto">
              <a:xfrm flipV="1">
                <a:off x="382635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" name="Line 37"/>
              <p:cNvSpPr>
                <a:spLocks noChangeShapeType="1"/>
              </p:cNvSpPr>
              <p:nvPr/>
            </p:nvSpPr>
            <p:spPr bwMode="auto">
              <a:xfrm flipV="1">
                <a:off x="386604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" name="Line 38"/>
              <p:cNvSpPr>
                <a:spLocks noChangeShapeType="1"/>
              </p:cNvSpPr>
              <p:nvPr/>
            </p:nvSpPr>
            <p:spPr bwMode="auto">
              <a:xfrm flipV="1">
                <a:off x="390731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" name="Line 39"/>
              <p:cNvSpPr>
                <a:spLocks noChangeShapeType="1"/>
              </p:cNvSpPr>
              <p:nvPr/>
            </p:nvSpPr>
            <p:spPr bwMode="auto">
              <a:xfrm flipV="1">
                <a:off x="394859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" name="Line 40"/>
              <p:cNvSpPr>
                <a:spLocks noChangeShapeType="1"/>
              </p:cNvSpPr>
              <p:nvPr/>
            </p:nvSpPr>
            <p:spPr bwMode="auto">
              <a:xfrm flipV="1">
                <a:off x="398986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" name="Line 41"/>
              <p:cNvSpPr>
                <a:spLocks noChangeShapeType="1"/>
              </p:cNvSpPr>
              <p:nvPr/>
            </p:nvSpPr>
            <p:spPr bwMode="auto">
              <a:xfrm flipV="1">
                <a:off x="402955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" name="Line 42"/>
              <p:cNvSpPr>
                <a:spLocks noChangeShapeType="1"/>
              </p:cNvSpPr>
              <p:nvPr/>
            </p:nvSpPr>
            <p:spPr bwMode="auto">
              <a:xfrm flipV="1">
                <a:off x="407083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" name="Line 43"/>
              <p:cNvSpPr>
                <a:spLocks noChangeShapeType="1"/>
              </p:cNvSpPr>
              <p:nvPr/>
            </p:nvSpPr>
            <p:spPr bwMode="auto">
              <a:xfrm flipV="1">
                <a:off x="411210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" name="Line 44"/>
              <p:cNvSpPr>
                <a:spLocks noChangeShapeType="1"/>
              </p:cNvSpPr>
              <p:nvPr/>
            </p:nvSpPr>
            <p:spPr bwMode="auto">
              <a:xfrm flipV="1">
                <a:off x="415338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" name="Line 45"/>
              <p:cNvSpPr>
                <a:spLocks noChangeShapeType="1"/>
              </p:cNvSpPr>
              <p:nvPr/>
            </p:nvSpPr>
            <p:spPr bwMode="auto">
              <a:xfrm flipV="1">
                <a:off x="419465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" name="Line 46"/>
              <p:cNvSpPr>
                <a:spLocks noChangeShapeType="1"/>
              </p:cNvSpPr>
              <p:nvPr/>
            </p:nvSpPr>
            <p:spPr bwMode="auto">
              <a:xfrm flipV="1">
                <a:off x="423434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" name="Line 47"/>
              <p:cNvSpPr>
                <a:spLocks noChangeShapeType="1"/>
              </p:cNvSpPr>
              <p:nvPr/>
            </p:nvSpPr>
            <p:spPr bwMode="auto">
              <a:xfrm flipV="1">
                <a:off x="427561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" name="Line 48"/>
              <p:cNvSpPr>
                <a:spLocks noChangeShapeType="1"/>
              </p:cNvSpPr>
              <p:nvPr/>
            </p:nvSpPr>
            <p:spPr bwMode="auto">
              <a:xfrm flipV="1">
                <a:off x="431689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" name="Line 49"/>
              <p:cNvSpPr>
                <a:spLocks noChangeShapeType="1"/>
              </p:cNvSpPr>
              <p:nvPr/>
            </p:nvSpPr>
            <p:spPr bwMode="auto">
              <a:xfrm flipV="1">
                <a:off x="435816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" name="Line 50"/>
              <p:cNvSpPr>
                <a:spLocks noChangeShapeType="1"/>
              </p:cNvSpPr>
              <p:nvPr/>
            </p:nvSpPr>
            <p:spPr bwMode="auto">
              <a:xfrm flipV="1">
                <a:off x="439785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2" name="Line 51"/>
              <p:cNvSpPr>
                <a:spLocks noChangeShapeType="1"/>
              </p:cNvSpPr>
              <p:nvPr/>
            </p:nvSpPr>
            <p:spPr bwMode="auto">
              <a:xfrm flipV="1">
                <a:off x="443913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3" name="Line 52"/>
              <p:cNvSpPr>
                <a:spLocks noChangeShapeType="1"/>
              </p:cNvSpPr>
              <p:nvPr/>
            </p:nvSpPr>
            <p:spPr bwMode="auto">
              <a:xfrm flipV="1">
                <a:off x="448040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4" name="Line 53"/>
              <p:cNvSpPr>
                <a:spLocks noChangeShapeType="1"/>
              </p:cNvSpPr>
              <p:nvPr/>
            </p:nvSpPr>
            <p:spPr bwMode="auto">
              <a:xfrm flipV="1">
                <a:off x="452168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5" name="Line 54"/>
              <p:cNvSpPr>
                <a:spLocks noChangeShapeType="1"/>
              </p:cNvSpPr>
              <p:nvPr/>
            </p:nvSpPr>
            <p:spPr bwMode="auto">
              <a:xfrm flipV="1">
                <a:off x="456136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6" name="Line 55"/>
              <p:cNvSpPr>
                <a:spLocks noChangeShapeType="1"/>
              </p:cNvSpPr>
              <p:nvPr/>
            </p:nvSpPr>
            <p:spPr bwMode="auto">
              <a:xfrm flipV="1">
                <a:off x="2598816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7" name="Line 56"/>
              <p:cNvSpPr>
                <a:spLocks noChangeShapeType="1"/>
              </p:cNvSpPr>
              <p:nvPr/>
            </p:nvSpPr>
            <p:spPr bwMode="auto">
              <a:xfrm flipV="1">
                <a:off x="263691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9" name="Rectangle 58"/>
              <p:cNvSpPr>
                <a:spLocks noChangeArrowheads="1"/>
              </p:cNvSpPr>
              <p:nvPr/>
            </p:nvSpPr>
            <p:spPr bwMode="auto">
              <a:xfrm>
                <a:off x="2981528" y="3905635"/>
                <a:ext cx="11541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15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3101" name="Rectangle 60"/>
              <p:cNvSpPr>
                <a:spLocks noChangeArrowheads="1"/>
              </p:cNvSpPr>
              <p:nvPr/>
            </p:nvSpPr>
            <p:spPr bwMode="auto">
              <a:xfrm>
                <a:off x="3391103" y="3905635"/>
                <a:ext cx="11541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16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3103" name="Rectangle 62"/>
              <p:cNvSpPr>
                <a:spLocks noChangeArrowheads="1"/>
              </p:cNvSpPr>
              <p:nvPr/>
            </p:nvSpPr>
            <p:spPr bwMode="auto">
              <a:xfrm>
                <a:off x="3799090" y="3905635"/>
                <a:ext cx="11541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17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3105" name="Rectangle 64"/>
              <p:cNvSpPr>
                <a:spLocks noChangeArrowheads="1"/>
              </p:cNvSpPr>
              <p:nvPr/>
            </p:nvSpPr>
            <p:spPr bwMode="auto">
              <a:xfrm>
                <a:off x="4208665" y="3905635"/>
                <a:ext cx="11541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18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3107" name="Line 66"/>
              <p:cNvSpPr>
                <a:spLocks noChangeShapeType="1"/>
              </p:cNvSpPr>
              <p:nvPr/>
            </p:nvSpPr>
            <p:spPr bwMode="auto">
              <a:xfrm flipV="1">
                <a:off x="2843692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8" name="Line 67"/>
              <p:cNvSpPr>
                <a:spLocks noChangeShapeType="1"/>
              </p:cNvSpPr>
              <p:nvPr/>
            </p:nvSpPr>
            <p:spPr bwMode="auto">
              <a:xfrm flipV="1">
                <a:off x="3048480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9" name="Line 68"/>
              <p:cNvSpPr>
                <a:spLocks noChangeShapeType="1"/>
              </p:cNvSpPr>
              <p:nvPr/>
            </p:nvSpPr>
            <p:spPr bwMode="auto">
              <a:xfrm flipV="1">
                <a:off x="3253267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0" name="Line 69"/>
              <p:cNvSpPr>
                <a:spLocks noChangeShapeType="1"/>
              </p:cNvSpPr>
              <p:nvPr/>
            </p:nvSpPr>
            <p:spPr bwMode="auto">
              <a:xfrm flipV="1">
                <a:off x="3458055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1" name="Line 70"/>
              <p:cNvSpPr>
                <a:spLocks noChangeShapeType="1"/>
              </p:cNvSpPr>
              <p:nvPr/>
            </p:nvSpPr>
            <p:spPr bwMode="auto">
              <a:xfrm flipV="1">
                <a:off x="3661255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2" name="Line 71"/>
              <p:cNvSpPr>
                <a:spLocks noChangeShapeType="1"/>
              </p:cNvSpPr>
              <p:nvPr/>
            </p:nvSpPr>
            <p:spPr bwMode="auto">
              <a:xfrm flipV="1">
                <a:off x="3866042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3" name="Line 72"/>
              <p:cNvSpPr>
                <a:spLocks noChangeShapeType="1"/>
              </p:cNvSpPr>
              <p:nvPr/>
            </p:nvSpPr>
            <p:spPr bwMode="auto">
              <a:xfrm flipV="1">
                <a:off x="4070830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4" name="Line 73"/>
              <p:cNvSpPr>
                <a:spLocks noChangeShapeType="1"/>
              </p:cNvSpPr>
              <p:nvPr/>
            </p:nvSpPr>
            <p:spPr bwMode="auto">
              <a:xfrm flipV="1">
                <a:off x="4275617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5" name="Line 74"/>
              <p:cNvSpPr>
                <a:spLocks noChangeShapeType="1"/>
              </p:cNvSpPr>
              <p:nvPr/>
            </p:nvSpPr>
            <p:spPr bwMode="auto">
              <a:xfrm flipV="1">
                <a:off x="4480405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Line 66"/>
              <p:cNvSpPr>
                <a:spLocks noChangeShapeType="1"/>
              </p:cNvSpPr>
              <p:nvPr/>
            </p:nvSpPr>
            <p:spPr bwMode="auto">
              <a:xfrm flipV="1">
                <a:off x="2636912" y="3854301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58"/>
              <p:cNvSpPr>
                <a:spLocks noChangeArrowheads="1"/>
              </p:cNvSpPr>
              <p:nvPr/>
            </p:nvSpPr>
            <p:spPr bwMode="auto">
              <a:xfrm>
                <a:off x="2579190" y="3906202"/>
                <a:ext cx="11541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14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58" name="TextBox 3357"/>
            <p:cNvSpPr txBox="1"/>
            <p:nvPr/>
          </p:nvSpPr>
          <p:spPr>
            <a:xfrm>
              <a:off x="4139565" y="2351027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414969" y="241133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744567" y="296422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4978405" y="2970161"/>
              <a:ext cx="242374" cy="219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38581" y="3040619"/>
            <a:ext cx="2186641" cy="1193746"/>
            <a:chOff x="4115078" y="3571915"/>
            <a:chExt cx="2186641" cy="1081539"/>
          </a:xfrm>
        </p:grpSpPr>
        <p:sp>
          <p:nvSpPr>
            <p:cNvPr id="3200" name="Line 160"/>
            <p:cNvSpPr>
              <a:spLocks noChangeShapeType="1"/>
            </p:cNvSpPr>
            <p:nvPr/>
          </p:nvSpPr>
          <p:spPr bwMode="auto">
            <a:xfrm flipV="1">
              <a:off x="4258481" y="4492665"/>
              <a:ext cx="0" cy="79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0" name="Line 220"/>
            <p:cNvSpPr>
              <a:spLocks noChangeShapeType="1"/>
            </p:cNvSpPr>
            <p:nvPr/>
          </p:nvSpPr>
          <p:spPr bwMode="auto">
            <a:xfrm flipV="1">
              <a:off x="4258481" y="4492665"/>
              <a:ext cx="0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0" name="Line 230"/>
            <p:cNvSpPr>
              <a:spLocks noChangeShapeType="1"/>
            </p:cNvSpPr>
            <p:nvPr/>
          </p:nvSpPr>
          <p:spPr bwMode="auto">
            <a:xfrm flipV="1">
              <a:off x="4256894" y="3571915"/>
              <a:ext cx="0" cy="920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1" name="Line 231"/>
            <p:cNvSpPr>
              <a:spLocks noChangeShapeType="1"/>
            </p:cNvSpPr>
            <p:nvPr/>
          </p:nvSpPr>
          <p:spPr bwMode="auto">
            <a:xfrm>
              <a:off x="4253719" y="4492665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2" name="Line 232"/>
            <p:cNvSpPr>
              <a:spLocks noChangeShapeType="1"/>
            </p:cNvSpPr>
            <p:nvPr/>
          </p:nvSpPr>
          <p:spPr bwMode="auto">
            <a:xfrm>
              <a:off x="4253719" y="4476790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3" name="Line 233"/>
            <p:cNvSpPr>
              <a:spLocks noChangeShapeType="1"/>
            </p:cNvSpPr>
            <p:nvPr/>
          </p:nvSpPr>
          <p:spPr bwMode="auto">
            <a:xfrm>
              <a:off x="4253719" y="4459327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4" name="Line 234"/>
            <p:cNvSpPr>
              <a:spLocks noChangeShapeType="1"/>
            </p:cNvSpPr>
            <p:nvPr/>
          </p:nvSpPr>
          <p:spPr bwMode="auto">
            <a:xfrm>
              <a:off x="4253719" y="4443452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5" name="Line 235"/>
            <p:cNvSpPr>
              <a:spLocks noChangeShapeType="1"/>
            </p:cNvSpPr>
            <p:nvPr/>
          </p:nvSpPr>
          <p:spPr bwMode="auto">
            <a:xfrm>
              <a:off x="4253719" y="4427577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6" name="Line 236"/>
            <p:cNvSpPr>
              <a:spLocks noChangeShapeType="1"/>
            </p:cNvSpPr>
            <p:nvPr/>
          </p:nvSpPr>
          <p:spPr bwMode="auto">
            <a:xfrm>
              <a:off x="4253719" y="4410115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" name="Line 237"/>
            <p:cNvSpPr>
              <a:spLocks noChangeShapeType="1"/>
            </p:cNvSpPr>
            <p:nvPr/>
          </p:nvSpPr>
          <p:spPr bwMode="auto">
            <a:xfrm>
              <a:off x="4253719" y="4394240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" name="Line 238"/>
            <p:cNvSpPr>
              <a:spLocks noChangeShapeType="1"/>
            </p:cNvSpPr>
            <p:nvPr/>
          </p:nvSpPr>
          <p:spPr bwMode="auto">
            <a:xfrm>
              <a:off x="4253719" y="4378365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" name="Line 239"/>
            <p:cNvSpPr>
              <a:spLocks noChangeShapeType="1"/>
            </p:cNvSpPr>
            <p:nvPr/>
          </p:nvSpPr>
          <p:spPr bwMode="auto">
            <a:xfrm>
              <a:off x="4253719" y="4360902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" name="Line 240"/>
            <p:cNvSpPr>
              <a:spLocks noChangeShapeType="1"/>
            </p:cNvSpPr>
            <p:nvPr/>
          </p:nvSpPr>
          <p:spPr bwMode="auto">
            <a:xfrm>
              <a:off x="4253719" y="4345027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" name="Line 241"/>
            <p:cNvSpPr>
              <a:spLocks noChangeShapeType="1"/>
            </p:cNvSpPr>
            <p:nvPr/>
          </p:nvSpPr>
          <p:spPr bwMode="auto">
            <a:xfrm>
              <a:off x="4253719" y="4329152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" name="Line 242"/>
            <p:cNvSpPr>
              <a:spLocks noChangeShapeType="1"/>
            </p:cNvSpPr>
            <p:nvPr/>
          </p:nvSpPr>
          <p:spPr bwMode="auto">
            <a:xfrm>
              <a:off x="4253719" y="4311690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3" name="Line 243"/>
            <p:cNvSpPr>
              <a:spLocks noChangeShapeType="1"/>
            </p:cNvSpPr>
            <p:nvPr/>
          </p:nvSpPr>
          <p:spPr bwMode="auto">
            <a:xfrm>
              <a:off x="4253719" y="4295815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4" name="Line 244"/>
            <p:cNvSpPr>
              <a:spLocks noChangeShapeType="1"/>
            </p:cNvSpPr>
            <p:nvPr/>
          </p:nvSpPr>
          <p:spPr bwMode="auto">
            <a:xfrm>
              <a:off x="4253719" y="4279940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5" name="Line 245"/>
            <p:cNvSpPr>
              <a:spLocks noChangeShapeType="1"/>
            </p:cNvSpPr>
            <p:nvPr/>
          </p:nvSpPr>
          <p:spPr bwMode="auto">
            <a:xfrm>
              <a:off x="4253719" y="4262477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6" name="Line 246"/>
            <p:cNvSpPr>
              <a:spLocks noChangeShapeType="1"/>
            </p:cNvSpPr>
            <p:nvPr/>
          </p:nvSpPr>
          <p:spPr bwMode="auto">
            <a:xfrm>
              <a:off x="4253719" y="4246602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7" name="Line 247"/>
            <p:cNvSpPr>
              <a:spLocks noChangeShapeType="1"/>
            </p:cNvSpPr>
            <p:nvPr/>
          </p:nvSpPr>
          <p:spPr bwMode="auto">
            <a:xfrm>
              <a:off x="4253719" y="4230727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8" name="Line 248"/>
            <p:cNvSpPr>
              <a:spLocks noChangeShapeType="1"/>
            </p:cNvSpPr>
            <p:nvPr/>
          </p:nvSpPr>
          <p:spPr bwMode="auto">
            <a:xfrm>
              <a:off x="4253719" y="4213265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9" name="Line 249"/>
            <p:cNvSpPr>
              <a:spLocks noChangeShapeType="1"/>
            </p:cNvSpPr>
            <p:nvPr/>
          </p:nvSpPr>
          <p:spPr bwMode="auto">
            <a:xfrm>
              <a:off x="4253719" y="4197390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0" name="Line 250"/>
            <p:cNvSpPr>
              <a:spLocks noChangeShapeType="1"/>
            </p:cNvSpPr>
            <p:nvPr/>
          </p:nvSpPr>
          <p:spPr bwMode="auto">
            <a:xfrm>
              <a:off x="4253719" y="4181515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1" name="Line 251"/>
            <p:cNvSpPr>
              <a:spLocks noChangeShapeType="1"/>
            </p:cNvSpPr>
            <p:nvPr/>
          </p:nvSpPr>
          <p:spPr bwMode="auto">
            <a:xfrm>
              <a:off x="4253719" y="4164052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2" name="Line 252"/>
            <p:cNvSpPr>
              <a:spLocks noChangeShapeType="1"/>
            </p:cNvSpPr>
            <p:nvPr/>
          </p:nvSpPr>
          <p:spPr bwMode="auto">
            <a:xfrm>
              <a:off x="4253719" y="4148177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3" name="Line 253"/>
            <p:cNvSpPr>
              <a:spLocks noChangeShapeType="1"/>
            </p:cNvSpPr>
            <p:nvPr/>
          </p:nvSpPr>
          <p:spPr bwMode="auto">
            <a:xfrm>
              <a:off x="4253719" y="4132302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4" name="Line 254"/>
            <p:cNvSpPr>
              <a:spLocks noChangeShapeType="1"/>
            </p:cNvSpPr>
            <p:nvPr/>
          </p:nvSpPr>
          <p:spPr bwMode="auto">
            <a:xfrm>
              <a:off x="4253719" y="4114840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5" name="Line 255"/>
            <p:cNvSpPr>
              <a:spLocks noChangeShapeType="1"/>
            </p:cNvSpPr>
            <p:nvPr/>
          </p:nvSpPr>
          <p:spPr bwMode="auto">
            <a:xfrm>
              <a:off x="4253719" y="4098965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6" name="Line 256"/>
            <p:cNvSpPr>
              <a:spLocks noChangeShapeType="1"/>
            </p:cNvSpPr>
            <p:nvPr/>
          </p:nvSpPr>
          <p:spPr bwMode="auto">
            <a:xfrm>
              <a:off x="4253719" y="4083090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7" name="Line 257"/>
            <p:cNvSpPr>
              <a:spLocks noChangeShapeType="1"/>
            </p:cNvSpPr>
            <p:nvPr/>
          </p:nvSpPr>
          <p:spPr bwMode="auto">
            <a:xfrm>
              <a:off x="4253719" y="4065627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" name="Line 258"/>
            <p:cNvSpPr>
              <a:spLocks noChangeShapeType="1"/>
            </p:cNvSpPr>
            <p:nvPr/>
          </p:nvSpPr>
          <p:spPr bwMode="auto">
            <a:xfrm>
              <a:off x="4253719" y="4049752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" name="Line 259"/>
            <p:cNvSpPr>
              <a:spLocks noChangeShapeType="1"/>
            </p:cNvSpPr>
            <p:nvPr/>
          </p:nvSpPr>
          <p:spPr bwMode="auto">
            <a:xfrm>
              <a:off x="4253719" y="4033877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" name="Line 260"/>
            <p:cNvSpPr>
              <a:spLocks noChangeShapeType="1"/>
            </p:cNvSpPr>
            <p:nvPr/>
          </p:nvSpPr>
          <p:spPr bwMode="auto">
            <a:xfrm>
              <a:off x="4253719" y="4016415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" name="Line 261"/>
            <p:cNvSpPr>
              <a:spLocks noChangeShapeType="1"/>
            </p:cNvSpPr>
            <p:nvPr/>
          </p:nvSpPr>
          <p:spPr bwMode="auto">
            <a:xfrm>
              <a:off x="4253719" y="4000540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2" name="Line 262"/>
            <p:cNvSpPr>
              <a:spLocks noChangeShapeType="1"/>
            </p:cNvSpPr>
            <p:nvPr/>
          </p:nvSpPr>
          <p:spPr bwMode="auto">
            <a:xfrm>
              <a:off x="4253719" y="3984665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3" name="Line 263"/>
            <p:cNvSpPr>
              <a:spLocks noChangeShapeType="1"/>
            </p:cNvSpPr>
            <p:nvPr/>
          </p:nvSpPr>
          <p:spPr bwMode="auto">
            <a:xfrm>
              <a:off x="4253719" y="3967202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" name="Line 264"/>
            <p:cNvSpPr>
              <a:spLocks noChangeShapeType="1"/>
            </p:cNvSpPr>
            <p:nvPr/>
          </p:nvSpPr>
          <p:spPr bwMode="auto">
            <a:xfrm>
              <a:off x="4253719" y="3951327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5" name="Line 265"/>
            <p:cNvSpPr>
              <a:spLocks noChangeShapeType="1"/>
            </p:cNvSpPr>
            <p:nvPr/>
          </p:nvSpPr>
          <p:spPr bwMode="auto">
            <a:xfrm>
              <a:off x="4253719" y="3935452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6" name="Line 266"/>
            <p:cNvSpPr>
              <a:spLocks noChangeShapeType="1"/>
            </p:cNvSpPr>
            <p:nvPr/>
          </p:nvSpPr>
          <p:spPr bwMode="auto">
            <a:xfrm>
              <a:off x="4253719" y="3917990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7" name="Line 267"/>
            <p:cNvSpPr>
              <a:spLocks noChangeShapeType="1"/>
            </p:cNvSpPr>
            <p:nvPr/>
          </p:nvSpPr>
          <p:spPr bwMode="auto">
            <a:xfrm>
              <a:off x="4253719" y="3902115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8" name="Line 268"/>
            <p:cNvSpPr>
              <a:spLocks noChangeShapeType="1"/>
            </p:cNvSpPr>
            <p:nvPr/>
          </p:nvSpPr>
          <p:spPr bwMode="auto">
            <a:xfrm>
              <a:off x="4253719" y="3886240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9" name="Line 269"/>
            <p:cNvSpPr>
              <a:spLocks noChangeShapeType="1"/>
            </p:cNvSpPr>
            <p:nvPr/>
          </p:nvSpPr>
          <p:spPr bwMode="auto">
            <a:xfrm>
              <a:off x="4253719" y="3870365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0" name="Line 270"/>
            <p:cNvSpPr>
              <a:spLocks noChangeShapeType="1"/>
            </p:cNvSpPr>
            <p:nvPr/>
          </p:nvSpPr>
          <p:spPr bwMode="auto">
            <a:xfrm>
              <a:off x="4253719" y="3852902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1" name="Line 271"/>
            <p:cNvSpPr>
              <a:spLocks noChangeShapeType="1"/>
            </p:cNvSpPr>
            <p:nvPr/>
          </p:nvSpPr>
          <p:spPr bwMode="auto">
            <a:xfrm>
              <a:off x="4253719" y="3837027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2" name="Line 272"/>
            <p:cNvSpPr>
              <a:spLocks noChangeShapeType="1"/>
            </p:cNvSpPr>
            <p:nvPr/>
          </p:nvSpPr>
          <p:spPr bwMode="auto">
            <a:xfrm>
              <a:off x="4253719" y="3821152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3" name="Line 273"/>
            <p:cNvSpPr>
              <a:spLocks noChangeShapeType="1"/>
            </p:cNvSpPr>
            <p:nvPr/>
          </p:nvSpPr>
          <p:spPr bwMode="auto">
            <a:xfrm>
              <a:off x="4253719" y="3803690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4" name="Line 274"/>
            <p:cNvSpPr>
              <a:spLocks noChangeShapeType="1"/>
            </p:cNvSpPr>
            <p:nvPr/>
          </p:nvSpPr>
          <p:spPr bwMode="auto">
            <a:xfrm>
              <a:off x="4253719" y="3787815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5" name="Line 275"/>
            <p:cNvSpPr>
              <a:spLocks noChangeShapeType="1"/>
            </p:cNvSpPr>
            <p:nvPr/>
          </p:nvSpPr>
          <p:spPr bwMode="auto">
            <a:xfrm>
              <a:off x="4253719" y="3771940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6" name="Line 276"/>
            <p:cNvSpPr>
              <a:spLocks noChangeShapeType="1"/>
            </p:cNvSpPr>
            <p:nvPr/>
          </p:nvSpPr>
          <p:spPr bwMode="auto">
            <a:xfrm>
              <a:off x="4253719" y="3754477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7" name="Line 277"/>
            <p:cNvSpPr>
              <a:spLocks noChangeShapeType="1"/>
            </p:cNvSpPr>
            <p:nvPr/>
          </p:nvSpPr>
          <p:spPr bwMode="auto">
            <a:xfrm>
              <a:off x="4253719" y="3738602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8" name="Line 278"/>
            <p:cNvSpPr>
              <a:spLocks noChangeShapeType="1"/>
            </p:cNvSpPr>
            <p:nvPr/>
          </p:nvSpPr>
          <p:spPr bwMode="auto">
            <a:xfrm>
              <a:off x="4253719" y="3722727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9" name="Line 279"/>
            <p:cNvSpPr>
              <a:spLocks noChangeShapeType="1"/>
            </p:cNvSpPr>
            <p:nvPr/>
          </p:nvSpPr>
          <p:spPr bwMode="auto">
            <a:xfrm>
              <a:off x="4253719" y="3705265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0" name="Line 280"/>
            <p:cNvSpPr>
              <a:spLocks noChangeShapeType="1"/>
            </p:cNvSpPr>
            <p:nvPr/>
          </p:nvSpPr>
          <p:spPr bwMode="auto">
            <a:xfrm>
              <a:off x="4253719" y="3689390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1" name="Line 281"/>
            <p:cNvSpPr>
              <a:spLocks noChangeShapeType="1"/>
            </p:cNvSpPr>
            <p:nvPr/>
          </p:nvSpPr>
          <p:spPr bwMode="auto">
            <a:xfrm>
              <a:off x="4253719" y="3673515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2" name="Line 282"/>
            <p:cNvSpPr>
              <a:spLocks noChangeShapeType="1"/>
            </p:cNvSpPr>
            <p:nvPr/>
          </p:nvSpPr>
          <p:spPr bwMode="auto">
            <a:xfrm>
              <a:off x="4253719" y="3656052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3" name="Line 283"/>
            <p:cNvSpPr>
              <a:spLocks noChangeShapeType="1"/>
            </p:cNvSpPr>
            <p:nvPr/>
          </p:nvSpPr>
          <p:spPr bwMode="auto">
            <a:xfrm>
              <a:off x="4253719" y="3640177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4" name="Line 284"/>
            <p:cNvSpPr>
              <a:spLocks noChangeShapeType="1"/>
            </p:cNvSpPr>
            <p:nvPr/>
          </p:nvSpPr>
          <p:spPr bwMode="auto">
            <a:xfrm>
              <a:off x="4253719" y="3624302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5" name="Line 285"/>
            <p:cNvSpPr>
              <a:spLocks noChangeShapeType="1"/>
            </p:cNvSpPr>
            <p:nvPr/>
          </p:nvSpPr>
          <p:spPr bwMode="auto">
            <a:xfrm>
              <a:off x="4253719" y="3606840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6" name="Line 286"/>
            <p:cNvSpPr>
              <a:spLocks noChangeShapeType="1"/>
            </p:cNvSpPr>
            <p:nvPr/>
          </p:nvSpPr>
          <p:spPr bwMode="auto">
            <a:xfrm>
              <a:off x="4253719" y="3590965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7" name="Line 287"/>
            <p:cNvSpPr>
              <a:spLocks noChangeShapeType="1"/>
            </p:cNvSpPr>
            <p:nvPr/>
          </p:nvSpPr>
          <p:spPr bwMode="auto">
            <a:xfrm>
              <a:off x="4253719" y="3575090"/>
              <a:ext cx="31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8" name="Line 288"/>
            <p:cNvSpPr>
              <a:spLocks noChangeShapeType="1"/>
            </p:cNvSpPr>
            <p:nvPr/>
          </p:nvSpPr>
          <p:spPr bwMode="auto">
            <a:xfrm>
              <a:off x="4250544" y="4492665"/>
              <a:ext cx="6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0" name="Line 290"/>
            <p:cNvSpPr>
              <a:spLocks noChangeShapeType="1"/>
            </p:cNvSpPr>
            <p:nvPr/>
          </p:nvSpPr>
          <p:spPr bwMode="auto">
            <a:xfrm>
              <a:off x="4250544" y="4410115"/>
              <a:ext cx="6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2" name="Line 292"/>
            <p:cNvSpPr>
              <a:spLocks noChangeShapeType="1"/>
            </p:cNvSpPr>
            <p:nvPr/>
          </p:nvSpPr>
          <p:spPr bwMode="auto">
            <a:xfrm>
              <a:off x="4250544" y="4329152"/>
              <a:ext cx="6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3" name="Rectangle 293"/>
            <p:cNvSpPr>
              <a:spLocks noChangeArrowheads="1"/>
            </p:cNvSpPr>
            <p:nvPr/>
          </p:nvSpPr>
          <p:spPr bwMode="auto">
            <a:xfrm>
              <a:off x="4172786" y="4269864"/>
              <a:ext cx="577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4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334" name="Line 294"/>
            <p:cNvSpPr>
              <a:spLocks noChangeShapeType="1"/>
            </p:cNvSpPr>
            <p:nvPr/>
          </p:nvSpPr>
          <p:spPr bwMode="auto">
            <a:xfrm>
              <a:off x="4250544" y="4246602"/>
              <a:ext cx="6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6" name="Line 296"/>
            <p:cNvSpPr>
              <a:spLocks noChangeShapeType="1"/>
            </p:cNvSpPr>
            <p:nvPr/>
          </p:nvSpPr>
          <p:spPr bwMode="auto">
            <a:xfrm>
              <a:off x="4250544" y="4164052"/>
              <a:ext cx="6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7" name="Rectangle 297"/>
            <p:cNvSpPr>
              <a:spLocks noChangeArrowheads="1"/>
            </p:cNvSpPr>
            <p:nvPr/>
          </p:nvSpPr>
          <p:spPr bwMode="auto">
            <a:xfrm>
              <a:off x="4172786" y="4106352"/>
              <a:ext cx="577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338" name="Line 298"/>
            <p:cNvSpPr>
              <a:spLocks noChangeShapeType="1"/>
            </p:cNvSpPr>
            <p:nvPr/>
          </p:nvSpPr>
          <p:spPr bwMode="auto">
            <a:xfrm>
              <a:off x="4250544" y="4083090"/>
              <a:ext cx="6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0" name="Line 300"/>
            <p:cNvSpPr>
              <a:spLocks noChangeShapeType="1"/>
            </p:cNvSpPr>
            <p:nvPr/>
          </p:nvSpPr>
          <p:spPr bwMode="auto">
            <a:xfrm>
              <a:off x="4250544" y="4000540"/>
              <a:ext cx="6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1" name="Rectangle 301"/>
            <p:cNvSpPr>
              <a:spLocks noChangeArrowheads="1"/>
            </p:cNvSpPr>
            <p:nvPr/>
          </p:nvSpPr>
          <p:spPr bwMode="auto">
            <a:xfrm>
              <a:off x="4115078" y="3942839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12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342" name="Line 302"/>
            <p:cNvSpPr>
              <a:spLocks noChangeShapeType="1"/>
            </p:cNvSpPr>
            <p:nvPr/>
          </p:nvSpPr>
          <p:spPr bwMode="auto">
            <a:xfrm>
              <a:off x="4250544" y="3917990"/>
              <a:ext cx="6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4" name="Line 304"/>
            <p:cNvSpPr>
              <a:spLocks noChangeShapeType="1"/>
            </p:cNvSpPr>
            <p:nvPr/>
          </p:nvSpPr>
          <p:spPr bwMode="auto">
            <a:xfrm>
              <a:off x="4250544" y="3837027"/>
              <a:ext cx="6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5" name="Rectangle 305"/>
            <p:cNvSpPr>
              <a:spLocks noChangeArrowheads="1"/>
            </p:cNvSpPr>
            <p:nvPr/>
          </p:nvSpPr>
          <p:spPr bwMode="auto">
            <a:xfrm>
              <a:off x="4115078" y="3779327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16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346" name="Line 306"/>
            <p:cNvSpPr>
              <a:spLocks noChangeShapeType="1"/>
            </p:cNvSpPr>
            <p:nvPr/>
          </p:nvSpPr>
          <p:spPr bwMode="auto">
            <a:xfrm>
              <a:off x="4250544" y="3754477"/>
              <a:ext cx="6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8" name="Line 308"/>
            <p:cNvSpPr>
              <a:spLocks noChangeShapeType="1"/>
            </p:cNvSpPr>
            <p:nvPr/>
          </p:nvSpPr>
          <p:spPr bwMode="auto">
            <a:xfrm>
              <a:off x="4250544" y="3673515"/>
              <a:ext cx="6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9" name="Rectangle 309"/>
            <p:cNvSpPr>
              <a:spLocks noChangeArrowheads="1"/>
            </p:cNvSpPr>
            <p:nvPr/>
          </p:nvSpPr>
          <p:spPr bwMode="auto">
            <a:xfrm>
              <a:off x="4115078" y="3614227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20</a:t>
              </a:r>
              <a:endPara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350" name="Line 310"/>
            <p:cNvSpPr>
              <a:spLocks noChangeShapeType="1"/>
            </p:cNvSpPr>
            <p:nvPr/>
          </p:nvSpPr>
          <p:spPr bwMode="auto">
            <a:xfrm>
              <a:off x="4250544" y="3590965"/>
              <a:ext cx="6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5" name="Freeform 315"/>
            <p:cNvSpPr>
              <a:spLocks/>
            </p:cNvSpPr>
            <p:nvPr/>
          </p:nvSpPr>
          <p:spPr bwMode="auto">
            <a:xfrm flipV="1">
              <a:off x="4256894" y="3864015"/>
              <a:ext cx="2044700" cy="628650"/>
            </a:xfrm>
            <a:custGeom>
              <a:avLst/>
              <a:gdLst>
                <a:gd name="T0" fmla="*/ 141 w 9372"/>
                <a:gd name="T1" fmla="*/ 61 h 4796"/>
                <a:gd name="T2" fmla="*/ 293 w 9372"/>
                <a:gd name="T3" fmla="*/ 41 h 4796"/>
                <a:gd name="T4" fmla="*/ 444 w 9372"/>
                <a:gd name="T5" fmla="*/ 12 h 4796"/>
                <a:gd name="T6" fmla="*/ 595 w 9372"/>
                <a:gd name="T7" fmla="*/ 6 h 4796"/>
                <a:gd name="T8" fmla="*/ 747 w 9372"/>
                <a:gd name="T9" fmla="*/ 8 h 4796"/>
                <a:gd name="T10" fmla="*/ 898 w 9372"/>
                <a:gd name="T11" fmla="*/ 5 h 4796"/>
                <a:gd name="T12" fmla="*/ 1050 w 9372"/>
                <a:gd name="T13" fmla="*/ 6 h 4796"/>
                <a:gd name="T14" fmla="*/ 1201 w 9372"/>
                <a:gd name="T15" fmla="*/ 18 h 4796"/>
                <a:gd name="T16" fmla="*/ 1352 w 9372"/>
                <a:gd name="T17" fmla="*/ 20 h 4796"/>
                <a:gd name="T18" fmla="*/ 1504 w 9372"/>
                <a:gd name="T19" fmla="*/ 8 h 4796"/>
                <a:gd name="T20" fmla="*/ 1655 w 9372"/>
                <a:gd name="T21" fmla="*/ 10 h 4796"/>
                <a:gd name="T22" fmla="*/ 1807 w 9372"/>
                <a:gd name="T23" fmla="*/ 11 h 4796"/>
                <a:gd name="T24" fmla="*/ 1958 w 9372"/>
                <a:gd name="T25" fmla="*/ 9 h 4796"/>
                <a:gd name="T26" fmla="*/ 2110 w 9372"/>
                <a:gd name="T27" fmla="*/ 20 h 4796"/>
                <a:gd name="T28" fmla="*/ 2261 w 9372"/>
                <a:gd name="T29" fmla="*/ 5 h 4796"/>
                <a:gd name="T30" fmla="*/ 2412 w 9372"/>
                <a:gd name="T31" fmla="*/ 739 h 4796"/>
                <a:gd name="T32" fmla="*/ 2564 w 9372"/>
                <a:gd name="T33" fmla="*/ 18 h 4796"/>
                <a:gd name="T34" fmla="*/ 2715 w 9372"/>
                <a:gd name="T35" fmla="*/ 6 h 4796"/>
                <a:gd name="T36" fmla="*/ 2867 w 9372"/>
                <a:gd name="T37" fmla="*/ 5 h 4796"/>
                <a:gd name="T38" fmla="*/ 3018 w 9372"/>
                <a:gd name="T39" fmla="*/ 7 h 4796"/>
                <a:gd name="T40" fmla="*/ 3169 w 9372"/>
                <a:gd name="T41" fmla="*/ 7 h 4796"/>
                <a:gd name="T42" fmla="*/ 3321 w 9372"/>
                <a:gd name="T43" fmla="*/ 21 h 4796"/>
                <a:gd name="T44" fmla="*/ 3472 w 9372"/>
                <a:gd name="T45" fmla="*/ 32 h 4796"/>
                <a:gd name="T46" fmla="*/ 3624 w 9372"/>
                <a:gd name="T47" fmla="*/ 4260 h 4796"/>
                <a:gd name="T48" fmla="*/ 3775 w 9372"/>
                <a:gd name="T49" fmla="*/ 148 h 4796"/>
                <a:gd name="T50" fmla="*/ 3927 w 9372"/>
                <a:gd name="T51" fmla="*/ 40 h 4796"/>
                <a:gd name="T52" fmla="*/ 4078 w 9372"/>
                <a:gd name="T53" fmla="*/ 44 h 4796"/>
                <a:gd name="T54" fmla="*/ 4229 w 9372"/>
                <a:gd name="T55" fmla="*/ 16 h 4796"/>
                <a:gd name="T56" fmla="*/ 4381 w 9372"/>
                <a:gd name="T57" fmla="*/ 26 h 4796"/>
                <a:gd name="T58" fmla="*/ 4532 w 9372"/>
                <a:gd name="T59" fmla="*/ 117 h 4796"/>
                <a:gd name="T60" fmla="*/ 4684 w 9372"/>
                <a:gd name="T61" fmla="*/ 91 h 4796"/>
                <a:gd name="T62" fmla="*/ 4835 w 9372"/>
                <a:gd name="T63" fmla="*/ 41 h 4796"/>
                <a:gd name="T64" fmla="*/ 4986 w 9372"/>
                <a:gd name="T65" fmla="*/ 1107 h 4796"/>
                <a:gd name="T66" fmla="*/ 5138 w 9372"/>
                <a:gd name="T67" fmla="*/ 94 h 4796"/>
                <a:gd name="T68" fmla="*/ 5289 w 9372"/>
                <a:gd name="T69" fmla="*/ 243 h 4796"/>
                <a:gd name="T70" fmla="*/ 5441 w 9372"/>
                <a:gd name="T71" fmla="*/ 179 h 4796"/>
                <a:gd name="T72" fmla="*/ 5592 w 9372"/>
                <a:gd name="T73" fmla="*/ 171 h 4796"/>
                <a:gd name="T74" fmla="*/ 5744 w 9372"/>
                <a:gd name="T75" fmla="*/ 118 h 4796"/>
                <a:gd name="T76" fmla="*/ 5895 w 9372"/>
                <a:gd name="T77" fmla="*/ 80 h 4796"/>
                <a:gd name="T78" fmla="*/ 6046 w 9372"/>
                <a:gd name="T79" fmla="*/ 2461 h 4796"/>
                <a:gd name="T80" fmla="*/ 6198 w 9372"/>
                <a:gd name="T81" fmla="*/ 258 h 4796"/>
                <a:gd name="T82" fmla="*/ 6349 w 9372"/>
                <a:gd name="T83" fmla="*/ 177 h 4796"/>
                <a:gd name="T84" fmla="*/ 6501 w 9372"/>
                <a:gd name="T85" fmla="*/ 182 h 4796"/>
                <a:gd name="T86" fmla="*/ 6652 w 9372"/>
                <a:gd name="T87" fmla="*/ 212 h 4796"/>
                <a:gd name="T88" fmla="*/ 6803 w 9372"/>
                <a:gd name="T89" fmla="*/ 96 h 4796"/>
                <a:gd name="T90" fmla="*/ 6955 w 9372"/>
                <a:gd name="T91" fmla="*/ 657 h 4796"/>
                <a:gd name="T92" fmla="*/ 7106 w 9372"/>
                <a:gd name="T93" fmla="*/ 178 h 4796"/>
                <a:gd name="T94" fmla="*/ 7258 w 9372"/>
                <a:gd name="T95" fmla="*/ 86 h 4796"/>
                <a:gd name="T96" fmla="*/ 7409 w 9372"/>
                <a:gd name="T97" fmla="*/ 35 h 4796"/>
                <a:gd name="T98" fmla="*/ 7561 w 9372"/>
                <a:gd name="T99" fmla="*/ 15 h 4796"/>
                <a:gd name="T100" fmla="*/ 7712 w 9372"/>
                <a:gd name="T101" fmla="*/ 17 h 4796"/>
                <a:gd name="T102" fmla="*/ 7863 w 9372"/>
                <a:gd name="T103" fmla="*/ 20 h 4796"/>
                <a:gd name="T104" fmla="*/ 8015 w 9372"/>
                <a:gd name="T105" fmla="*/ 0 h 4796"/>
                <a:gd name="T106" fmla="*/ 8166 w 9372"/>
                <a:gd name="T107" fmla="*/ 7 h 4796"/>
                <a:gd name="T108" fmla="*/ 8318 w 9372"/>
                <a:gd name="T109" fmla="*/ 5 h 4796"/>
                <a:gd name="T110" fmla="*/ 8469 w 9372"/>
                <a:gd name="T111" fmla="*/ 4 h 4796"/>
                <a:gd name="T112" fmla="*/ 8620 w 9372"/>
                <a:gd name="T113" fmla="*/ 0 h 4796"/>
                <a:gd name="T114" fmla="*/ 8772 w 9372"/>
                <a:gd name="T115" fmla="*/ 0 h 4796"/>
                <a:gd name="T116" fmla="*/ 8923 w 9372"/>
                <a:gd name="T117" fmla="*/ 44 h 4796"/>
                <a:gd name="T118" fmla="*/ 9075 w 9372"/>
                <a:gd name="T119" fmla="*/ 0 h 4796"/>
                <a:gd name="T120" fmla="*/ 9226 w 9372"/>
                <a:gd name="T121" fmla="*/ 0 h 4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372" h="4796">
                  <a:moveTo>
                    <a:pt x="0" y="7"/>
                  </a:moveTo>
                  <a:lnTo>
                    <a:pt x="2" y="5"/>
                  </a:lnTo>
                  <a:lnTo>
                    <a:pt x="8" y="5"/>
                  </a:lnTo>
                  <a:lnTo>
                    <a:pt x="14" y="7"/>
                  </a:lnTo>
                  <a:lnTo>
                    <a:pt x="20" y="5"/>
                  </a:lnTo>
                  <a:lnTo>
                    <a:pt x="26" y="13"/>
                  </a:lnTo>
                  <a:lnTo>
                    <a:pt x="32" y="15"/>
                  </a:lnTo>
                  <a:lnTo>
                    <a:pt x="38" y="5"/>
                  </a:lnTo>
                  <a:lnTo>
                    <a:pt x="44" y="7"/>
                  </a:lnTo>
                  <a:lnTo>
                    <a:pt x="50" y="7"/>
                  </a:lnTo>
                  <a:lnTo>
                    <a:pt x="56" y="7"/>
                  </a:lnTo>
                  <a:lnTo>
                    <a:pt x="62" y="11"/>
                  </a:lnTo>
                  <a:lnTo>
                    <a:pt x="68" y="0"/>
                  </a:lnTo>
                  <a:lnTo>
                    <a:pt x="74" y="7"/>
                  </a:lnTo>
                  <a:lnTo>
                    <a:pt x="81" y="5"/>
                  </a:lnTo>
                  <a:lnTo>
                    <a:pt x="87" y="13"/>
                  </a:lnTo>
                  <a:lnTo>
                    <a:pt x="93" y="10"/>
                  </a:lnTo>
                  <a:lnTo>
                    <a:pt x="99" y="12"/>
                  </a:lnTo>
                  <a:lnTo>
                    <a:pt x="105" y="37"/>
                  </a:lnTo>
                  <a:lnTo>
                    <a:pt x="111" y="49"/>
                  </a:lnTo>
                  <a:lnTo>
                    <a:pt x="117" y="60"/>
                  </a:lnTo>
                  <a:lnTo>
                    <a:pt x="123" y="54"/>
                  </a:lnTo>
                  <a:lnTo>
                    <a:pt x="129" y="43"/>
                  </a:lnTo>
                  <a:lnTo>
                    <a:pt x="135" y="56"/>
                  </a:lnTo>
                  <a:lnTo>
                    <a:pt x="141" y="61"/>
                  </a:lnTo>
                  <a:lnTo>
                    <a:pt x="147" y="50"/>
                  </a:lnTo>
                  <a:lnTo>
                    <a:pt x="153" y="56"/>
                  </a:lnTo>
                  <a:lnTo>
                    <a:pt x="159" y="34"/>
                  </a:lnTo>
                  <a:lnTo>
                    <a:pt x="165" y="33"/>
                  </a:lnTo>
                  <a:lnTo>
                    <a:pt x="171" y="28"/>
                  </a:lnTo>
                  <a:lnTo>
                    <a:pt x="177" y="36"/>
                  </a:lnTo>
                  <a:lnTo>
                    <a:pt x="184" y="13"/>
                  </a:lnTo>
                  <a:lnTo>
                    <a:pt x="190" y="15"/>
                  </a:lnTo>
                  <a:lnTo>
                    <a:pt x="196" y="5"/>
                  </a:lnTo>
                  <a:lnTo>
                    <a:pt x="202" y="10"/>
                  </a:lnTo>
                  <a:lnTo>
                    <a:pt x="208" y="17"/>
                  </a:lnTo>
                  <a:lnTo>
                    <a:pt x="214" y="16"/>
                  </a:lnTo>
                  <a:lnTo>
                    <a:pt x="220" y="41"/>
                  </a:lnTo>
                  <a:lnTo>
                    <a:pt x="226" y="12"/>
                  </a:lnTo>
                  <a:lnTo>
                    <a:pt x="232" y="5"/>
                  </a:lnTo>
                  <a:lnTo>
                    <a:pt x="238" y="10"/>
                  </a:lnTo>
                  <a:lnTo>
                    <a:pt x="244" y="18"/>
                  </a:lnTo>
                  <a:lnTo>
                    <a:pt x="250" y="28"/>
                  </a:lnTo>
                  <a:lnTo>
                    <a:pt x="256" y="14"/>
                  </a:lnTo>
                  <a:lnTo>
                    <a:pt x="262" y="18"/>
                  </a:lnTo>
                  <a:lnTo>
                    <a:pt x="268" y="5"/>
                  </a:lnTo>
                  <a:lnTo>
                    <a:pt x="274" y="16"/>
                  </a:lnTo>
                  <a:lnTo>
                    <a:pt x="280" y="14"/>
                  </a:lnTo>
                  <a:lnTo>
                    <a:pt x="286" y="32"/>
                  </a:lnTo>
                  <a:lnTo>
                    <a:pt x="293" y="41"/>
                  </a:lnTo>
                  <a:lnTo>
                    <a:pt x="299" y="45"/>
                  </a:lnTo>
                  <a:lnTo>
                    <a:pt x="305" y="47"/>
                  </a:lnTo>
                  <a:lnTo>
                    <a:pt x="311" y="30"/>
                  </a:lnTo>
                  <a:lnTo>
                    <a:pt x="317" y="41"/>
                  </a:lnTo>
                  <a:lnTo>
                    <a:pt x="323" y="30"/>
                  </a:lnTo>
                  <a:lnTo>
                    <a:pt x="329" y="13"/>
                  </a:lnTo>
                  <a:lnTo>
                    <a:pt x="335" y="17"/>
                  </a:lnTo>
                  <a:lnTo>
                    <a:pt x="341" y="15"/>
                  </a:lnTo>
                  <a:lnTo>
                    <a:pt x="347" y="12"/>
                  </a:lnTo>
                  <a:lnTo>
                    <a:pt x="353" y="4"/>
                  </a:lnTo>
                  <a:lnTo>
                    <a:pt x="359" y="9"/>
                  </a:lnTo>
                  <a:lnTo>
                    <a:pt x="365" y="4"/>
                  </a:lnTo>
                  <a:lnTo>
                    <a:pt x="371" y="13"/>
                  </a:lnTo>
                  <a:lnTo>
                    <a:pt x="377" y="11"/>
                  </a:lnTo>
                  <a:lnTo>
                    <a:pt x="383" y="9"/>
                  </a:lnTo>
                  <a:lnTo>
                    <a:pt x="389" y="10"/>
                  </a:lnTo>
                  <a:lnTo>
                    <a:pt x="395" y="6"/>
                  </a:lnTo>
                  <a:lnTo>
                    <a:pt x="402" y="7"/>
                  </a:lnTo>
                  <a:lnTo>
                    <a:pt x="408" y="12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6" y="0"/>
                  </a:lnTo>
                  <a:lnTo>
                    <a:pt x="432" y="7"/>
                  </a:lnTo>
                  <a:lnTo>
                    <a:pt x="438" y="6"/>
                  </a:lnTo>
                  <a:lnTo>
                    <a:pt x="444" y="12"/>
                  </a:lnTo>
                  <a:lnTo>
                    <a:pt x="450" y="12"/>
                  </a:lnTo>
                  <a:lnTo>
                    <a:pt x="456" y="16"/>
                  </a:lnTo>
                  <a:lnTo>
                    <a:pt x="462" y="7"/>
                  </a:lnTo>
                  <a:lnTo>
                    <a:pt x="468" y="6"/>
                  </a:lnTo>
                  <a:lnTo>
                    <a:pt x="474" y="6"/>
                  </a:lnTo>
                  <a:lnTo>
                    <a:pt x="480" y="6"/>
                  </a:lnTo>
                  <a:lnTo>
                    <a:pt x="486" y="0"/>
                  </a:lnTo>
                  <a:lnTo>
                    <a:pt x="492" y="6"/>
                  </a:lnTo>
                  <a:lnTo>
                    <a:pt x="498" y="0"/>
                  </a:lnTo>
                  <a:lnTo>
                    <a:pt x="505" y="5"/>
                  </a:lnTo>
                  <a:lnTo>
                    <a:pt x="511" y="13"/>
                  </a:lnTo>
                  <a:lnTo>
                    <a:pt x="517" y="11"/>
                  </a:lnTo>
                  <a:lnTo>
                    <a:pt x="523" y="6"/>
                  </a:lnTo>
                  <a:lnTo>
                    <a:pt x="529" y="9"/>
                  </a:lnTo>
                  <a:lnTo>
                    <a:pt x="535" y="19"/>
                  </a:lnTo>
                  <a:lnTo>
                    <a:pt x="541" y="25"/>
                  </a:lnTo>
                  <a:lnTo>
                    <a:pt x="547" y="10"/>
                  </a:lnTo>
                  <a:lnTo>
                    <a:pt x="553" y="9"/>
                  </a:lnTo>
                  <a:lnTo>
                    <a:pt x="559" y="11"/>
                  </a:lnTo>
                  <a:lnTo>
                    <a:pt x="565" y="5"/>
                  </a:lnTo>
                  <a:lnTo>
                    <a:pt x="571" y="5"/>
                  </a:lnTo>
                  <a:lnTo>
                    <a:pt x="577" y="5"/>
                  </a:lnTo>
                  <a:lnTo>
                    <a:pt x="583" y="5"/>
                  </a:lnTo>
                  <a:lnTo>
                    <a:pt x="589" y="5"/>
                  </a:lnTo>
                  <a:lnTo>
                    <a:pt x="595" y="6"/>
                  </a:lnTo>
                  <a:lnTo>
                    <a:pt x="601" y="5"/>
                  </a:lnTo>
                  <a:lnTo>
                    <a:pt x="607" y="7"/>
                  </a:lnTo>
                  <a:lnTo>
                    <a:pt x="614" y="0"/>
                  </a:lnTo>
                  <a:lnTo>
                    <a:pt x="620" y="7"/>
                  </a:lnTo>
                  <a:lnTo>
                    <a:pt x="626" y="5"/>
                  </a:lnTo>
                  <a:lnTo>
                    <a:pt x="632" y="10"/>
                  </a:lnTo>
                  <a:lnTo>
                    <a:pt x="638" y="11"/>
                  </a:lnTo>
                  <a:lnTo>
                    <a:pt x="644" y="7"/>
                  </a:lnTo>
                  <a:lnTo>
                    <a:pt x="650" y="6"/>
                  </a:lnTo>
                  <a:lnTo>
                    <a:pt x="656" y="6"/>
                  </a:lnTo>
                  <a:lnTo>
                    <a:pt x="662" y="6"/>
                  </a:lnTo>
                  <a:lnTo>
                    <a:pt x="668" y="6"/>
                  </a:lnTo>
                  <a:lnTo>
                    <a:pt x="674" y="12"/>
                  </a:lnTo>
                  <a:lnTo>
                    <a:pt x="680" y="8"/>
                  </a:lnTo>
                  <a:lnTo>
                    <a:pt x="686" y="16"/>
                  </a:lnTo>
                  <a:lnTo>
                    <a:pt x="692" y="15"/>
                  </a:lnTo>
                  <a:lnTo>
                    <a:pt x="698" y="12"/>
                  </a:lnTo>
                  <a:lnTo>
                    <a:pt x="704" y="16"/>
                  </a:lnTo>
                  <a:lnTo>
                    <a:pt x="710" y="18"/>
                  </a:lnTo>
                  <a:lnTo>
                    <a:pt x="716" y="16"/>
                  </a:lnTo>
                  <a:lnTo>
                    <a:pt x="723" y="15"/>
                  </a:lnTo>
                  <a:lnTo>
                    <a:pt x="729" y="7"/>
                  </a:lnTo>
                  <a:lnTo>
                    <a:pt x="735" y="18"/>
                  </a:lnTo>
                  <a:lnTo>
                    <a:pt x="741" y="11"/>
                  </a:lnTo>
                  <a:lnTo>
                    <a:pt x="747" y="8"/>
                  </a:lnTo>
                  <a:lnTo>
                    <a:pt x="753" y="13"/>
                  </a:lnTo>
                  <a:lnTo>
                    <a:pt x="759" y="6"/>
                  </a:lnTo>
                  <a:lnTo>
                    <a:pt x="765" y="0"/>
                  </a:lnTo>
                  <a:lnTo>
                    <a:pt x="771" y="6"/>
                  </a:lnTo>
                  <a:lnTo>
                    <a:pt x="777" y="5"/>
                  </a:lnTo>
                  <a:lnTo>
                    <a:pt x="783" y="12"/>
                  </a:lnTo>
                  <a:lnTo>
                    <a:pt x="789" y="10"/>
                  </a:lnTo>
                  <a:lnTo>
                    <a:pt x="795" y="5"/>
                  </a:lnTo>
                  <a:lnTo>
                    <a:pt x="801" y="6"/>
                  </a:lnTo>
                  <a:lnTo>
                    <a:pt x="807" y="12"/>
                  </a:lnTo>
                  <a:lnTo>
                    <a:pt x="813" y="12"/>
                  </a:lnTo>
                  <a:lnTo>
                    <a:pt x="819" y="6"/>
                  </a:lnTo>
                  <a:lnTo>
                    <a:pt x="826" y="8"/>
                  </a:lnTo>
                  <a:lnTo>
                    <a:pt x="832" y="9"/>
                  </a:lnTo>
                  <a:lnTo>
                    <a:pt x="838" y="6"/>
                  </a:lnTo>
                  <a:lnTo>
                    <a:pt x="844" y="0"/>
                  </a:lnTo>
                  <a:lnTo>
                    <a:pt x="850" y="14"/>
                  </a:lnTo>
                  <a:lnTo>
                    <a:pt x="856" y="15"/>
                  </a:lnTo>
                  <a:lnTo>
                    <a:pt x="862" y="6"/>
                  </a:lnTo>
                  <a:lnTo>
                    <a:pt x="868" y="6"/>
                  </a:lnTo>
                  <a:lnTo>
                    <a:pt x="874" y="4"/>
                  </a:lnTo>
                  <a:lnTo>
                    <a:pt x="880" y="5"/>
                  </a:lnTo>
                  <a:lnTo>
                    <a:pt x="886" y="6"/>
                  </a:lnTo>
                  <a:lnTo>
                    <a:pt x="892" y="5"/>
                  </a:lnTo>
                  <a:lnTo>
                    <a:pt x="898" y="5"/>
                  </a:lnTo>
                  <a:lnTo>
                    <a:pt x="904" y="0"/>
                  </a:lnTo>
                  <a:lnTo>
                    <a:pt x="910" y="0"/>
                  </a:lnTo>
                  <a:lnTo>
                    <a:pt x="916" y="4"/>
                  </a:lnTo>
                  <a:lnTo>
                    <a:pt x="922" y="6"/>
                  </a:lnTo>
                  <a:lnTo>
                    <a:pt x="928" y="5"/>
                  </a:lnTo>
                  <a:lnTo>
                    <a:pt x="935" y="10"/>
                  </a:lnTo>
                  <a:lnTo>
                    <a:pt x="941" y="0"/>
                  </a:lnTo>
                  <a:lnTo>
                    <a:pt x="947" y="5"/>
                  </a:lnTo>
                  <a:lnTo>
                    <a:pt x="953" y="7"/>
                  </a:lnTo>
                  <a:lnTo>
                    <a:pt x="959" y="4"/>
                  </a:lnTo>
                  <a:lnTo>
                    <a:pt x="965" y="5"/>
                  </a:lnTo>
                  <a:lnTo>
                    <a:pt x="971" y="9"/>
                  </a:lnTo>
                  <a:lnTo>
                    <a:pt x="977" y="7"/>
                  </a:lnTo>
                  <a:lnTo>
                    <a:pt x="983" y="11"/>
                  </a:lnTo>
                  <a:lnTo>
                    <a:pt x="989" y="4"/>
                  </a:lnTo>
                  <a:lnTo>
                    <a:pt x="995" y="5"/>
                  </a:lnTo>
                  <a:lnTo>
                    <a:pt x="1001" y="5"/>
                  </a:lnTo>
                  <a:lnTo>
                    <a:pt x="1007" y="8"/>
                  </a:lnTo>
                  <a:lnTo>
                    <a:pt x="1013" y="11"/>
                  </a:lnTo>
                  <a:lnTo>
                    <a:pt x="1019" y="0"/>
                  </a:lnTo>
                  <a:lnTo>
                    <a:pt x="1025" y="5"/>
                  </a:lnTo>
                  <a:lnTo>
                    <a:pt x="1031" y="0"/>
                  </a:lnTo>
                  <a:lnTo>
                    <a:pt x="1037" y="4"/>
                  </a:lnTo>
                  <a:lnTo>
                    <a:pt x="1044" y="5"/>
                  </a:lnTo>
                  <a:lnTo>
                    <a:pt x="1050" y="6"/>
                  </a:lnTo>
                  <a:lnTo>
                    <a:pt x="1056" y="5"/>
                  </a:lnTo>
                  <a:lnTo>
                    <a:pt x="1062" y="11"/>
                  </a:lnTo>
                  <a:lnTo>
                    <a:pt x="1068" y="5"/>
                  </a:lnTo>
                  <a:lnTo>
                    <a:pt x="1074" y="8"/>
                  </a:lnTo>
                  <a:lnTo>
                    <a:pt x="1080" y="6"/>
                  </a:lnTo>
                  <a:lnTo>
                    <a:pt x="1086" y="5"/>
                  </a:lnTo>
                  <a:lnTo>
                    <a:pt x="1092" y="0"/>
                  </a:lnTo>
                  <a:lnTo>
                    <a:pt x="1098" y="7"/>
                  </a:lnTo>
                  <a:lnTo>
                    <a:pt x="1104" y="6"/>
                  </a:lnTo>
                  <a:lnTo>
                    <a:pt x="1110" y="6"/>
                  </a:lnTo>
                  <a:lnTo>
                    <a:pt x="1116" y="10"/>
                  </a:lnTo>
                  <a:lnTo>
                    <a:pt x="1122" y="5"/>
                  </a:lnTo>
                  <a:lnTo>
                    <a:pt x="1128" y="17"/>
                  </a:lnTo>
                  <a:lnTo>
                    <a:pt x="1134" y="22"/>
                  </a:lnTo>
                  <a:lnTo>
                    <a:pt x="1140" y="25"/>
                  </a:lnTo>
                  <a:lnTo>
                    <a:pt x="1147" y="19"/>
                  </a:lnTo>
                  <a:lnTo>
                    <a:pt x="1153" y="10"/>
                  </a:lnTo>
                  <a:lnTo>
                    <a:pt x="1159" y="20"/>
                  </a:lnTo>
                  <a:lnTo>
                    <a:pt x="1165" y="17"/>
                  </a:lnTo>
                  <a:lnTo>
                    <a:pt x="1171" y="19"/>
                  </a:lnTo>
                  <a:lnTo>
                    <a:pt x="1177" y="16"/>
                  </a:lnTo>
                  <a:lnTo>
                    <a:pt x="1183" y="18"/>
                  </a:lnTo>
                  <a:lnTo>
                    <a:pt x="1189" y="20"/>
                  </a:lnTo>
                  <a:lnTo>
                    <a:pt x="1195" y="18"/>
                  </a:lnTo>
                  <a:lnTo>
                    <a:pt x="1201" y="18"/>
                  </a:lnTo>
                  <a:lnTo>
                    <a:pt x="1207" y="17"/>
                  </a:lnTo>
                  <a:lnTo>
                    <a:pt x="1213" y="15"/>
                  </a:lnTo>
                  <a:lnTo>
                    <a:pt x="1219" y="11"/>
                  </a:lnTo>
                  <a:lnTo>
                    <a:pt x="1225" y="12"/>
                  </a:lnTo>
                  <a:lnTo>
                    <a:pt x="1231" y="18"/>
                  </a:lnTo>
                  <a:lnTo>
                    <a:pt x="1237" y="21"/>
                  </a:lnTo>
                  <a:lnTo>
                    <a:pt x="1243" y="19"/>
                  </a:lnTo>
                  <a:lnTo>
                    <a:pt x="1249" y="18"/>
                  </a:lnTo>
                  <a:lnTo>
                    <a:pt x="1256" y="16"/>
                  </a:lnTo>
                  <a:lnTo>
                    <a:pt x="1262" y="17"/>
                  </a:lnTo>
                  <a:lnTo>
                    <a:pt x="1268" y="22"/>
                  </a:lnTo>
                  <a:lnTo>
                    <a:pt x="1274" y="16"/>
                  </a:lnTo>
                  <a:lnTo>
                    <a:pt x="1280" y="18"/>
                  </a:lnTo>
                  <a:lnTo>
                    <a:pt x="1286" y="17"/>
                  </a:lnTo>
                  <a:lnTo>
                    <a:pt x="1292" y="18"/>
                  </a:lnTo>
                  <a:lnTo>
                    <a:pt x="1298" y="20"/>
                  </a:lnTo>
                  <a:lnTo>
                    <a:pt x="1304" y="18"/>
                  </a:lnTo>
                  <a:lnTo>
                    <a:pt x="1310" y="17"/>
                  </a:lnTo>
                  <a:lnTo>
                    <a:pt x="1316" y="21"/>
                  </a:lnTo>
                  <a:lnTo>
                    <a:pt x="1322" y="17"/>
                  </a:lnTo>
                  <a:lnTo>
                    <a:pt x="1328" y="16"/>
                  </a:lnTo>
                  <a:lnTo>
                    <a:pt x="1334" y="16"/>
                  </a:lnTo>
                  <a:lnTo>
                    <a:pt x="1340" y="14"/>
                  </a:lnTo>
                  <a:lnTo>
                    <a:pt x="1346" y="17"/>
                  </a:lnTo>
                  <a:lnTo>
                    <a:pt x="1352" y="20"/>
                  </a:lnTo>
                  <a:lnTo>
                    <a:pt x="1359" y="15"/>
                  </a:lnTo>
                  <a:lnTo>
                    <a:pt x="1365" y="15"/>
                  </a:lnTo>
                  <a:lnTo>
                    <a:pt x="1371" y="15"/>
                  </a:lnTo>
                  <a:lnTo>
                    <a:pt x="1377" y="16"/>
                  </a:lnTo>
                  <a:lnTo>
                    <a:pt x="1383" y="18"/>
                  </a:lnTo>
                  <a:lnTo>
                    <a:pt x="1389" y="18"/>
                  </a:lnTo>
                  <a:lnTo>
                    <a:pt x="1395" y="14"/>
                  </a:lnTo>
                  <a:lnTo>
                    <a:pt x="1401" y="25"/>
                  </a:lnTo>
                  <a:lnTo>
                    <a:pt x="1407" y="19"/>
                  </a:lnTo>
                  <a:lnTo>
                    <a:pt x="1413" y="18"/>
                  </a:lnTo>
                  <a:lnTo>
                    <a:pt x="1419" y="9"/>
                  </a:lnTo>
                  <a:lnTo>
                    <a:pt x="1425" y="14"/>
                  </a:lnTo>
                  <a:lnTo>
                    <a:pt x="1431" y="15"/>
                  </a:lnTo>
                  <a:lnTo>
                    <a:pt x="1437" y="15"/>
                  </a:lnTo>
                  <a:lnTo>
                    <a:pt x="1443" y="19"/>
                  </a:lnTo>
                  <a:lnTo>
                    <a:pt x="1449" y="17"/>
                  </a:lnTo>
                  <a:lnTo>
                    <a:pt x="1455" y="20"/>
                  </a:lnTo>
                  <a:lnTo>
                    <a:pt x="1461" y="17"/>
                  </a:lnTo>
                  <a:lnTo>
                    <a:pt x="1468" y="16"/>
                  </a:lnTo>
                  <a:lnTo>
                    <a:pt x="1474" y="7"/>
                  </a:lnTo>
                  <a:lnTo>
                    <a:pt x="1480" y="11"/>
                  </a:lnTo>
                  <a:lnTo>
                    <a:pt x="1486" y="12"/>
                  </a:lnTo>
                  <a:lnTo>
                    <a:pt x="1492" y="17"/>
                  </a:lnTo>
                  <a:lnTo>
                    <a:pt x="1498" y="15"/>
                  </a:lnTo>
                  <a:lnTo>
                    <a:pt x="1504" y="8"/>
                  </a:lnTo>
                  <a:lnTo>
                    <a:pt x="1510" y="14"/>
                  </a:lnTo>
                  <a:lnTo>
                    <a:pt x="1516" y="8"/>
                  </a:lnTo>
                  <a:lnTo>
                    <a:pt x="1522" y="16"/>
                  </a:lnTo>
                  <a:lnTo>
                    <a:pt x="1528" y="14"/>
                  </a:lnTo>
                  <a:lnTo>
                    <a:pt x="1534" y="17"/>
                  </a:lnTo>
                  <a:lnTo>
                    <a:pt x="1540" y="15"/>
                  </a:lnTo>
                  <a:lnTo>
                    <a:pt x="1546" y="14"/>
                  </a:lnTo>
                  <a:lnTo>
                    <a:pt x="1552" y="16"/>
                  </a:lnTo>
                  <a:lnTo>
                    <a:pt x="1558" y="6"/>
                  </a:lnTo>
                  <a:lnTo>
                    <a:pt x="1564" y="10"/>
                  </a:lnTo>
                  <a:lnTo>
                    <a:pt x="1570" y="7"/>
                  </a:lnTo>
                  <a:lnTo>
                    <a:pt x="1577" y="13"/>
                  </a:lnTo>
                  <a:lnTo>
                    <a:pt x="1583" y="7"/>
                  </a:lnTo>
                  <a:lnTo>
                    <a:pt x="1589" y="0"/>
                  </a:lnTo>
                  <a:lnTo>
                    <a:pt x="1595" y="7"/>
                  </a:lnTo>
                  <a:lnTo>
                    <a:pt x="1601" y="6"/>
                  </a:lnTo>
                  <a:lnTo>
                    <a:pt x="1607" y="11"/>
                  </a:lnTo>
                  <a:lnTo>
                    <a:pt x="1613" y="6"/>
                  </a:lnTo>
                  <a:lnTo>
                    <a:pt x="1619" y="16"/>
                  </a:lnTo>
                  <a:lnTo>
                    <a:pt x="1625" y="4"/>
                  </a:lnTo>
                  <a:lnTo>
                    <a:pt x="1631" y="14"/>
                  </a:lnTo>
                  <a:lnTo>
                    <a:pt x="1637" y="7"/>
                  </a:lnTo>
                  <a:lnTo>
                    <a:pt x="1643" y="5"/>
                  </a:lnTo>
                  <a:lnTo>
                    <a:pt x="1649" y="13"/>
                  </a:lnTo>
                  <a:lnTo>
                    <a:pt x="1655" y="10"/>
                  </a:lnTo>
                  <a:lnTo>
                    <a:pt x="1661" y="6"/>
                  </a:lnTo>
                  <a:lnTo>
                    <a:pt x="1667" y="10"/>
                  </a:lnTo>
                  <a:lnTo>
                    <a:pt x="1673" y="7"/>
                  </a:lnTo>
                  <a:lnTo>
                    <a:pt x="1680" y="6"/>
                  </a:lnTo>
                  <a:lnTo>
                    <a:pt x="1686" y="6"/>
                  </a:lnTo>
                  <a:lnTo>
                    <a:pt x="1692" y="5"/>
                  </a:lnTo>
                  <a:lnTo>
                    <a:pt x="1698" y="6"/>
                  </a:lnTo>
                  <a:lnTo>
                    <a:pt x="1704" y="6"/>
                  </a:lnTo>
                  <a:lnTo>
                    <a:pt x="1710" y="7"/>
                  </a:lnTo>
                  <a:lnTo>
                    <a:pt x="1716" y="9"/>
                  </a:lnTo>
                  <a:lnTo>
                    <a:pt x="1722" y="5"/>
                  </a:lnTo>
                  <a:lnTo>
                    <a:pt x="1728" y="5"/>
                  </a:lnTo>
                  <a:lnTo>
                    <a:pt x="1734" y="10"/>
                  </a:lnTo>
                  <a:lnTo>
                    <a:pt x="1740" y="5"/>
                  </a:lnTo>
                  <a:lnTo>
                    <a:pt x="1746" y="10"/>
                  </a:lnTo>
                  <a:lnTo>
                    <a:pt x="1752" y="10"/>
                  </a:lnTo>
                  <a:lnTo>
                    <a:pt x="1758" y="15"/>
                  </a:lnTo>
                  <a:lnTo>
                    <a:pt x="1764" y="18"/>
                  </a:lnTo>
                  <a:lnTo>
                    <a:pt x="1770" y="16"/>
                  </a:lnTo>
                  <a:lnTo>
                    <a:pt x="1776" y="9"/>
                  </a:lnTo>
                  <a:lnTo>
                    <a:pt x="1782" y="7"/>
                  </a:lnTo>
                  <a:lnTo>
                    <a:pt x="1789" y="6"/>
                  </a:lnTo>
                  <a:lnTo>
                    <a:pt x="1795" y="8"/>
                  </a:lnTo>
                  <a:lnTo>
                    <a:pt x="1801" y="8"/>
                  </a:lnTo>
                  <a:lnTo>
                    <a:pt x="1807" y="11"/>
                  </a:lnTo>
                  <a:lnTo>
                    <a:pt x="1813" y="9"/>
                  </a:lnTo>
                  <a:lnTo>
                    <a:pt x="1819" y="8"/>
                  </a:lnTo>
                  <a:lnTo>
                    <a:pt x="1825" y="8"/>
                  </a:lnTo>
                  <a:lnTo>
                    <a:pt x="1831" y="13"/>
                  </a:lnTo>
                  <a:lnTo>
                    <a:pt x="1837" y="15"/>
                  </a:lnTo>
                  <a:lnTo>
                    <a:pt x="1843" y="6"/>
                  </a:lnTo>
                  <a:lnTo>
                    <a:pt x="1849" y="11"/>
                  </a:lnTo>
                  <a:lnTo>
                    <a:pt x="1855" y="5"/>
                  </a:lnTo>
                  <a:lnTo>
                    <a:pt x="1861" y="10"/>
                  </a:lnTo>
                  <a:lnTo>
                    <a:pt x="1867" y="5"/>
                  </a:lnTo>
                  <a:lnTo>
                    <a:pt x="1873" y="14"/>
                  </a:lnTo>
                  <a:lnTo>
                    <a:pt x="1879" y="11"/>
                  </a:lnTo>
                  <a:lnTo>
                    <a:pt x="1885" y="5"/>
                  </a:lnTo>
                  <a:lnTo>
                    <a:pt x="1891" y="13"/>
                  </a:lnTo>
                  <a:lnTo>
                    <a:pt x="1898" y="10"/>
                  </a:lnTo>
                  <a:lnTo>
                    <a:pt x="1904" y="15"/>
                  </a:lnTo>
                  <a:lnTo>
                    <a:pt x="1910" y="11"/>
                  </a:lnTo>
                  <a:lnTo>
                    <a:pt x="1916" y="10"/>
                  </a:lnTo>
                  <a:lnTo>
                    <a:pt x="1922" y="14"/>
                  </a:lnTo>
                  <a:lnTo>
                    <a:pt x="1928" y="8"/>
                  </a:lnTo>
                  <a:lnTo>
                    <a:pt x="1934" y="15"/>
                  </a:lnTo>
                  <a:lnTo>
                    <a:pt x="1940" y="11"/>
                  </a:lnTo>
                  <a:lnTo>
                    <a:pt x="1946" y="6"/>
                  </a:lnTo>
                  <a:lnTo>
                    <a:pt x="1952" y="9"/>
                  </a:lnTo>
                  <a:lnTo>
                    <a:pt x="1958" y="9"/>
                  </a:lnTo>
                  <a:lnTo>
                    <a:pt x="1964" y="12"/>
                  </a:lnTo>
                  <a:lnTo>
                    <a:pt x="1970" y="5"/>
                  </a:lnTo>
                  <a:lnTo>
                    <a:pt x="1976" y="12"/>
                  </a:lnTo>
                  <a:lnTo>
                    <a:pt x="1982" y="6"/>
                  </a:lnTo>
                  <a:lnTo>
                    <a:pt x="1988" y="5"/>
                  </a:lnTo>
                  <a:lnTo>
                    <a:pt x="1994" y="7"/>
                  </a:lnTo>
                  <a:lnTo>
                    <a:pt x="2001" y="12"/>
                  </a:lnTo>
                  <a:lnTo>
                    <a:pt x="2007" y="16"/>
                  </a:lnTo>
                  <a:lnTo>
                    <a:pt x="2013" y="19"/>
                  </a:lnTo>
                  <a:lnTo>
                    <a:pt x="2019" y="20"/>
                  </a:lnTo>
                  <a:lnTo>
                    <a:pt x="2025" y="19"/>
                  </a:lnTo>
                  <a:lnTo>
                    <a:pt x="2031" y="16"/>
                  </a:lnTo>
                  <a:lnTo>
                    <a:pt x="2037" y="16"/>
                  </a:lnTo>
                  <a:lnTo>
                    <a:pt x="2043" y="20"/>
                  </a:lnTo>
                  <a:lnTo>
                    <a:pt x="2049" y="15"/>
                  </a:lnTo>
                  <a:lnTo>
                    <a:pt x="2055" y="22"/>
                  </a:lnTo>
                  <a:lnTo>
                    <a:pt x="2061" y="16"/>
                  </a:lnTo>
                  <a:lnTo>
                    <a:pt x="2067" y="16"/>
                  </a:lnTo>
                  <a:lnTo>
                    <a:pt x="2073" y="17"/>
                  </a:lnTo>
                  <a:lnTo>
                    <a:pt x="2079" y="14"/>
                  </a:lnTo>
                  <a:lnTo>
                    <a:pt x="2085" y="22"/>
                  </a:lnTo>
                  <a:lnTo>
                    <a:pt x="2091" y="15"/>
                  </a:lnTo>
                  <a:lnTo>
                    <a:pt x="2097" y="23"/>
                  </a:lnTo>
                  <a:lnTo>
                    <a:pt x="2103" y="18"/>
                  </a:lnTo>
                  <a:lnTo>
                    <a:pt x="2110" y="20"/>
                  </a:lnTo>
                  <a:lnTo>
                    <a:pt x="2116" y="17"/>
                  </a:lnTo>
                  <a:lnTo>
                    <a:pt x="2122" y="21"/>
                  </a:lnTo>
                  <a:lnTo>
                    <a:pt x="2128" y="12"/>
                  </a:lnTo>
                  <a:lnTo>
                    <a:pt x="2134" y="7"/>
                  </a:lnTo>
                  <a:lnTo>
                    <a:pt x="2140" y="5"/>
                  </a:lnTo>
                  <a:lnTo>
                    <a:pt x="2146" y="12"/>
                  </a:lnTo>
                  <a:lnTo>
                    <a:pt x="2152" y="5"/>
                  </a:lnTo>
                  <a:lnTo>
                    <a:pt x="2158" y="5"/>
                  </a:lnTo>
                  <a:lnTo>
                    <a:pt x="2164" y="6"/>
                  </a:lnTo>
                  <a:lnTo>
                    <a:pt x="2170" y="6"/>
                  </a:lnTo>
                  <a:lnTo>
                    <a:pt x="2176" y="11"/>
                  </a:lnTo>
                  <a:lnTo>
                    <a:pt x="2182" y="7"/>
                  </a:lnTo>
                  <a:lnTo>
                    <a:pt x="2188" y="6"/>
                  </a:lnTo>
                  <a:lnTo>
                    <a:pt x="2194" y="9"/>
                  </a:lnTo>
                  <a:lnTo>
                    <a:pt x="2200" y="5"/>
                  </a:lnTo>
                  <a:lnTo>
                    <a:pt x="2206" y="6"/>
                  </a:lnTo>
                  <a:lnTo>
                    <a:pt x="2213" y="5"/>
                  </a:lnTo>
                  <a:lnTo>
                    <a:pt x="2219" y="8"/>
                  </a:lnTo>
                  <a:lnTo>
                    <a:pt x="2225" y="8"/>
                  </a:lnTo>
                  <a:lnTo>
                    <a:pt x="2231" y="9"/>
                  </a:lnTo>
                  <a:lnTo>
                    <a:pt x="2237" y="15"/>
                  </a:lnTo>
                  <a:lnTo>
                    <a:pt x="2243" y="14"/>
                  </a:lnTo>
                  <a:lnTo>
                    <a:pt x="2249" y="8"/>
                  </a:lnTo>
                  <a:lnTo>
                    <a:pt x="2255" y="14"/>
                  </a:lnTo>
                  <a:lnTo>
                    <a:pt x="2261" y="5"/>
                  </a:lnTo>
                  <a:lnTo>
                    <a:pt x="2267" y="6"/>
                  </a:lnTo>
                  <a:lnTo>
                    <a:pt x="2273" y="6"/>
                  </a:lnTo>
                  <a:lnTo>
                    <a:pt x="2279" y="10"/>
                  </a:lnTo>
                  <a:lnTo>
                    <a:pt x="2285" y="9"/>
                  </a:lnTo>
                  <a:lnTo>
                    <a:pt x="2291" y="6"/>
                  </a:lnTo>
                  <a:lnTo>
                    <a:pt x="2297" y="11"/>
                  </a:lnTo>
                  <a:lnTo>
                    <a:pt x="2303" y="11"/>
                  </a:lnTo>
                  <a:lnTo>
                    <a:pt x="2309" y="6"/>
                  </a:lnTo>
                  <a:lnTo>
                    <a:pt x="2315" y="6"/>
                  </a:lnTo>
                  <a:lnTo>
                    <a:pt x="2322" y="25"/>
                  </a:lnTo>
                  <a:lnTo>
                    <a:pt x="2328" y="28"/>
                  </a:lnTo>
                  <a:lnTo>
                    <a:pt x="2334" y="65"/>
                  </a:lnTo>
                  <a:lnTo>
                    <a:pt x="2340" y="103"/>
                  </a:lnTo>
                  <a:lnTo>
                    <a:pt x="2346" y="136"/>
                  </a:lnTo>
                  <a:lnTo>
                    <a:pt x="2352" y="180"/>
                  </a:lnTo>
                  <a:lnTo>
                    <a:pt x="2358" y="192"/>
                  </a:lnTo>
                  <a:lnTo>
                    <a:pt x="2364" y="308"/>
                  </a:lnTo>
                  <a:lnTo>
                    <a:pt x="2370" y="436"/>
                  </a:lnTo>
                  <a:lnTo>
                    <a:pt x="2376" y="535"/>
                  </a:lnTo>
                  <a:lnTo>
                    <a:pt x="2382" y="600"/>
                  </a:lnTo>
                  <a:lnTo>
                    <a:pt x="2388" y="639"/>
                  </a:lnTo>
                  <a:lnTo>
                    <a:pt x="2394" y="691"/>
                  </a:lnTo>
                  <a:lnTo>
                    <a:pt x="2400" y="707"/>
                  </a:lnTo>
                  <a:lnTo>
                    <a:pt x="2406" y="770"/>
                  </a:lnTo>
                  <a:lnTo>
                    <a:pt x="2412" y="739"/>
                  </a:lnTo>
                  <a:lnTo>
                    <a:pt x="2418" y="708"/>
                  </a:lnTo>
                  <a:lnTo>
                    <a:pt x="2424" y="690"/>
                  </a:lnTo>
                  <a:lnTo>
                    <a:pt x="2431" y="652"/>
                  </a:lnTo>
                  <a:lnTo>
                    <a:pt x="2437" y="641"/>
                  </a:lnTo>
                  <a:lnTo>
                    <a:pt x="2443" y="571"/>
                  </a:lnTo>
                  <a:lnTo>
                    <a:pt x="2449" y="494"/>
                  </a:lnTo>
                  <a:lnTo>
                    <a:pt x="2455" y="455"/>
                  </a:lnTo>
                  <a:lnTo>
                    <a:pt x="2461" y="358"/>
                  </a:lnTo>
                  <a:lnTo>
                    <a:pt x="2467" y="301"/>
                  </a:lnTo>
                  <a:lnTo>
                    <a:pt x="2473" y="262"/>
                  </a:lnTo>
                  <a:lnTo>
                    <a:pt x="2479" y="210"/>
                  </a:lnTo>
                  <a:lnTo>
                    <a:pt x="2485" y="154"/>
                  </a:lnTo>
                  <a:lnTo>
                    <a:pt x="2491" y="159"/>
                  </a:lnTo>
                  <a:lnTo>
                    <a:pt x="2497" y="133"/>
                  </a:lnTo>
                  <a:lnTo>
                    <a:pt x="2503" y="88"/>
                  </a:lnTo>
                  <a:lnTo>
                    <a:pt x="2509" y="93"/>
                  </a:lnTo>
                  <a:lnTo>
                    <a:pt x="2515" y="68"/>
                  </a:lnTo>
                  <a:lnTo>
                    <a:pt x="2521" y="63"/>
                  </a:lnTo>
                  <a:lnTo>
                    <a:pt x="2527" y="78"/>
                  </a:lnTo>
                  <a:lnTo>
                    <a:pt x="2534" y="31"/>
                  </a:lnTo>
                  <a:lnTo>
                    <a:pt x="2540" y="32"/>
                  </a:lnTo>
                  <a:lnTo>
                    <a:pt x="2546" y="24"/>
                  </a:lnTo>
                  <a:lnTo>
                    <a:pt x="2552" y="22"/>
                  </a:lnTo>
                  <a:lnTo>
                    <a:pt x="2558" y="27"/>
                  </a:lnTo>
                  <a:lnTo>
                    <a:pt x="2564" y="18"/>
                  </a:lnTo>
                  <a:lnTo>
                    <a:pt x="2570" y="19"/>
                  </a:lnTo>
                  <a:lnTo>
                    <a:pt x="2576" y="15"/>
                  </a:lnTo>
                  <a:lnTo>
                    <a:pt x="2582" y="9"/>
                  </a:lnTo>
                  <a:lnTo>
                    <a:pt x="2588" y="7"/>
                  </a:lnTo>
                  <a:lnTo>
                    <a:pt x="2594" y="12"/>
                  </a:lnTo>
                  <a:lnTo>
                    <a:pt x="2600" y="13"/>
                  </a:lnTo>
                  <a:lnTo>
                    <a:pt x="2606" y="38"/>
                  </a:lnTo>
                  <a:lnTo>
                    <a:pt x="2612" y="18"/>
                  </a:lnTo>
                  <a:lnTo>
                    <a:pt x="2618" y="23"/>
                  </a:lnTo>
                  <a:lnTo>
                    <a:pt x="2624" y="27"/>
                  </a:lnTo>
                  <a:lnTo>
                    <a:pt x="2630" y="22"/>
                  </a:lnTo>
                  <a:lnTo>
                    <a:pt x="2636" y="25"/>
                  </a:lnTo>
                  <a:lnTo>
                    <a:pt x="2643" y="15"/>
                  </a:lnTo>
                  <a:lnTo>
                    <a:pt x="2649" y="15"/>
                  </a:lnTo>
                  <a:lnTo>
                    <a:pt x="2655" y="15"/>
                  </a:lnTo>
                  <a:lnTo>
                    <a:pt x="2661" y="7"/>
                  </a:lnTo>
                  <a:lnTo>
                    <a:pt x="2667" y="12"/>
                  </a:lnTo>
                  <a:lnTo>
                    <a:pt x="2673" y="15"/>
                  </a:lnTo>
                  <a:lnTo>
                    <a:pt x="2679" y="13"/>
                  </a:lnTo>
                  <a:lnTo>
                    <a:pt x="2685" y="6"/>
                  </a:lnTo>
                  <a:lnTo>
                    <a:pt x="2691" y="5"/>
                  </a:lnTo>
                  <a:lnTo>
                    <a:pt x="2697" y="11"/>
                  </a:lnTo>
                  <a:lnTo>
                    <a:pt x="2703" y="5"/>
                  </a:lnTo>
                  <a:lnTo>
                    <a:pt x="2709" y="12"/>
                  </a:lnTo>
                  <a:lnTo>
                    <a:pt x="2715" y="6"/>
                  </a:lnTo>
                  <a:lnTo>
                    <a:pt x="2721" y="6"/>
                  </a:lnTo>
                  <a:lnTo>
                    <a:pt x="2727" y="11"/>
                  </a:lnTo>
                  <a:lnTo>
                    <a:pt x="2733" y="10"/>
                  </a:lnTo>
                  <a:lnTo>
                    <a:pt x="2739" y="6"/>
                  </a:lnTo>
                  <a:lnTo>
                    <a:pt x="2745" y="14"/>
                  </a:lnTo>
                  <a:lnTo>
                    <a:pt x="2752" y="11"/>
                  </a:lnTo>
                  <a:lnTo>
                    <a:pt x="2758" y="10"/>
                  </a:lnTo>
                  <a:lnTo>
                    <a:pt x="2764" y="7"/>
                  </a:lnTo>
                  <a:lnTo>
                    <a:pt x="2770" y="7"/>
                  </a:lnTo>
                  <a:lnTo>
                    <a:pt x="2776" y="0"/>
                  </a:lnTo>
                  <a:lnTo>
                    <a:pt x="2782" y="0"/>
                  </a:lnTo>
                  <a:lnTo>
                    <a:pt x="2788" y="6"/>
                  </a:lnTo>
                  <a:lnTo>
                    <a:pt x="2794" y="5"/>
                  </a:lnTo>
                  <a:lnTo>
                    <a:pt x="2800" y="6"/>
                  </a:lnTo>
                  <a:lnTo>
                    <a:pt x="2806" y="8"/>
                  </a:lnTo>
                  <a:lnTo>
                    <a:pt x="2812" y="11"/>
                  </a:lnTo>
                  <a:lnTo>
                    <a:pt x="2818" y="6"/>
                  </a:lnTo>
                  <a:lnTo>
                    <a:pt x="2824" y="6"/>
                  </a:lnTo>
                  <a:lnTo>
                    <a:pt x="2830" y="8"/>
                  </a:lnTo>
                  <a:lnTo>
                    <a:pt x="2836" y="8"/>
                  </a:lnTo>
                  <a:lnTo>
                    <a:pt x="2842" y="5"/>
                  </a:lnTo>
                  <a:lnTo>
                    <a:pt x="2848" y="5"/>
                  </a:lnTo>
                  <a:lnTo>
                    <a:pt x="2855" y="7"/>
                  </a:lnTo>
                  <a:lnTo>
                    <a:pt x="2861" y="9"/>
                  </a:lnTo>
                  <a:lnTo>
                    <a:pt x="2867" y="5"/>
                  </a:lnTo>
                  <a:lnTo>
                    <a:pt x="2873" y="15"/>
                  </a:lnTo>
                  <a:lnTo>
                    <a:pt x="2879" y="7"/>
                  </a:lnTo>
                  <a:lnTo>
                    <a:pt x="2885" y="7"/>
                  </a:lnTo>
                  <a:lnTo>
                    <a:pt x="2891" y="9"/>
                  </a:lnTo>
                  <a:lnTo>
                    <a:pt x="2897" y="5"/>
                  </a:lnTo>
                  <a:lnTo>
                    <a:pt x="2903" y="8"/>
                  </a:lnTo>
                  <a:lnTo>
                    <a:pt x="2909" y="16"/>
                  </a:lnTo>
                  <a:lnTo>
                    <a:pt x="2915" y="27"/>
                  </a:lnTo>
                  <a:lnTo>
                    <a:pt x="2921" y="13"/>
                  </a:lnTo>
                  <a:lnTo>
                    <a:pt x="2927" y="23"/>
                  </a:lnTo>
                  <a:lnTo>
                    <a:pt x="2933" y="17"/>
                  </a:lnTo>
                  <a:lnTo>
                    <a:pt x="2939" y="13"/>
                  </a:lnTo>
                  <a:lnTo>
                    <a:pt x="2945" y="14"/>
                  </a:lnTo>
                  <a:lnTo>
                    <a:pt x="2951" y="16"/>
                  </a:lnTo>
                  <a:lnTo>
                    <a:pt x="2957" y="12"/>
                  </a:lnTo>
                  <a:lnTo>
                    <a:pt x="2964" y="18"/>
                  </a:lnTo>
                  <a:lnTo>
                    <a:pt x="2970" y="21"/>
                  </a:lnTo>
                  <a:lnTo>
                    <a:pt x="2976" y="13"/>
                  </a:lnTo>
                  <a:lnTo>
                    <a:pt x="2982" y="23"/>
                  </a:lnTo>
                  <a:lnTo>
                    <a:pt x="2988" y="20"/>
                  </a:lnTo>
                  <a:lnTo>
                    <a:pt x="2994" y="25"/>
                  </a:lnTo>
                  <a:lnTo>
                    <a:pt x="3000" y="25"/>
                  </a:lnTo>
                  <a:lnTo>
                    <a:pt x="3006" y="21"/>
                  </a:lnTo>
                  <a:lnTo>
                    <a:pt x="3012" y="14"/>
                  </a:lnTo>
                  <a:lnTo>
                    <a:pt x="3018" y="7"/>
                  </a:lnTo>
                  <a:lnTo>
                    <a:pt x="3024" y="12"/>
                  </a:lnTo>
                  <a:lnTo>
                    <a:pt x="3030" y="7"/>
                  </a:lnTo>
                  <a:lnTo>
                    <a:pt x="3036" y="20"/>
                  </a:lnTo>
                  <a:lnTo>
                    <a:pt x="3042" y="14"/>
                  </a:lnTo>
                  <a:lnTo>
                    <a:pt x="3048" y="10"/>
                  </a:lnTo>
                  <a:lnTo>
                    <a:pt x="3054" y="16"/>
                  </a:lnTo>
                  <a:lnTo>
                    <a:pt x="3060" y="11"/>
                  </a:lnTo>
                  <a:lnTo>
                    <a:pt x="3066" y="18"/>
                  </a:lnTo>
                  <a:lnTo>
                    <a:pt x="3073" y="6"/>
                  </a:lnTo>
                  <a:lnTo>
                    <a:pt x="3079" y="21"/>
                  </a:lnTo>
                  <a:lnTo>
                    <a:pt x="3085" y="18"/>
                  </a:lnTo>
                  <a:lnTo>
                    <a:pt x="3091" y="4"/>
                  </a:lnTo>
                  <a:lnTo>
                    <a:pt x="3097" y="11"/>
                  </a:lnTo>
                  <a:lnTo>
                    <a:pt x="3103" y="8"/>
                  </a:lnTo>
                  <a:lnTo>
                    <a:pt x="3109" y="14"/>
                  </a:lnTo>
                  <a:lnTo>
                    <a:pt x="3115" y="5"/>
                  </a:lnTo>
                  <a:lnTo>
                    <a:pt x="3121" y="7"/>
                  </a:lnTo>
                  <a:lnTo>
                    <a:pt x="3127" y="7"/>
                  </a:lnTo>
                  <a:lnTo>
                    <a:pt x="3133" y="9"/>
                  </a:lnTo>
                  <a:lnTo>
                    <a:pt x="3139" y="7"/>
                  </a:lnTo>
                  <a:lnTo>
                    <a:pt x="3145" y="8"/>
                  </a:lnTo>
                  <a:lnTo>
                    <a:pt x="3151" y="6"/>
                  </a:lnTo>
                  <a:lnTo>
                    <a:pt x="3157" y="5"/>
                  </a:lnTo>
                  <a:lnTo>
                    <a:pt x="3163" y="6"/>
                  </a:lnTo>
                  <a:lnTo>
                    <a:pt x="3169" y="7"/>
                  </a:lnTo>
                  <a:lnTo>
                    <a:pt x="3176" y="8"/>
                  </a:lnTo>
                  <a:lnTo>
                    <a:pt x="3182" y="10"/>
                  </a:lnTo>
                  <a:lnTo>
                    <a:pt x="3188" y="30"/>
                  </a:lnTo>
                  <a:lnTo>
                    <a:pt x="3194" y="26"/>
                  </a:lnTo>
                  <a:lnTo>
                    <a:pt x="3200" y="25"/>
                  </a:lnTo>
                  <a:lnTo>
                    <a:pt x="3206" y="27"/>
                  </a:lnTo>
                  <a:lnTo>
                    <a:pt x="3212" y="21"/>
                  </a:lnTo>
                  <a:lnTo>
                    <a:pt x="3218" y="16"/>
                  </a:lnTo>
                  <a:lnTo>
                    <a:pt x="3224" y="15"/>
                  </a:lnTo>
                  <a:lnTo>
                    <a:pt x="3230" y="27"/>
                  </a:lnTo>
                  <a:lnTo>
                    <a:pt x="3236" y="25"/>
                  </a:lnTo>
                  <a:lnTo>
                    <a:pt x="3242" y="20"/>
                  </a:lnTo>
                  <a:lnTo>
                    <a:pt x="3248" y="34"/>
                  </a:lnTo>
                  <a:lnTo>
                    <a:pt x="3254" y="19"/>
                  </a:lnTo>
                  <a:lnTo>
                    <a:pt x="3260" y="9"/>
                  </a:lnTo>
                  <a:lnTo>
                    <a:pt x="3266" y="33"/>
                  </a:lnTo>
                  <a:lnTo>
                    <a:pt x="3272" y="19"/>
                  </a:lnTo>
                  <a:lnTo>
                    <a:pt x="3278" y="26"/>
                  </a:lnTo>
                  <a:lnTo>
                    <a:pt x="3285" y="28"/>
                  </a:lnTo>
                  <a:lnTo>
                    <a:pt x="3291" y="20"/>
                  </a:lnTo>
                  <a:lnTo>
                    <a:pt x="3297" y="35"/>
                  </a:lnTo>
                  <a:lnTo>
                    <a:pt x="3303" y="37"/>
                  </a:lnTo>
                  <a:lnTo>
                    <a:pt x="3309" y="23"/>
                  </a:lnTo>
                  <a:lnTo>
                    <a:pt x="3315" y="16"/>
                  </a:lnTo>
                  <a:lnTo>
                    <a:pt x="3321" y="21"/>
                  </a:lnTo>
                  <a:lnTo>
                    <a:pt x="3327" y="14"/>
                  </a:lnTo>
                  <a:lnTo>
                    <a:pt x="3333" y="33"/>
                  </a:lnTo>
                  <a:lnTo>
                    <a:pt x="3339" y="20"/>
                  </a:lnTo>
                  <a:lnTo>
                    <a:pt x="3345" y="26"/>
                  </a:lnTo>
                  <a:lnTo>
                    <a:pt x="3351" y="40"/>
                  </a:lnTo>
                  <a:lnTo>
                    <a:pt x="3357" y="44"/>
                  </a:lnTo>
                  <a:lnTo>
                    <a:pt x="3363" y="41"/>
                  </a:lnTo>
                  <a:lnTo>
                    <a:pt x="3369" y="52"/>
                  </a:lnTo>
                  <a:lnTo>
                    <a:pt x="3375" y="33"/>
                  </a:lnTo>
                  <a:lnTo>
                    <a:pt x="3381" y="33"/>
                  </a:lnTo>
                  <a:lnTo>
                    <a:pt x="3388" y="45"/>
                  </a:lnTo>
                  <a:lnTo>
                    <a:pt x="3394" y="31"/>
                  </a:lnTo>
                  <a:lnTo>
                    <a:pt x="3400" y="20"/>
                  </a:lnTo>
                  <a:lnTo>
                    <a:pt x="3406" y="15"/>
                  </a:lnTo>
                  <a:lnTo>
                    <a:pt x="3412" y="20"/>
                  </a:lnTo>
                  <a:lnTo>
                    <a:pt x="3418" y="17"/>
                  </a:lnTo>
                  <a:lnTo>
                    <a:pt x="3424" y="12"/>
                  </a:lnTo>
                  <a:lnTo>
                    <a:pt x="3430" y="11"/>
                  </a:lnTo>
                  <a:lnTo>
                    <a:pt x="3436" y="18"/>
                  </a:lnTo>
                  <a:lnTo>
                    <a:pt x="3442" y="16"/>
                  </a:lnTo>
                  <a:lnTo>
                    <a:pt x="3448" y="12"/>
                  </a:lnTo>
                  <a:lnTo>
                    <a:pt x="3454" y="6"/>
                  </a:lnTo>
                  <a:lnTo>
                    <a:pt x="3460" y="5"/>
                  </a:lnTo>
                  <a:lnTo>
                    <a:pt x="3466" y="6"/>
                  </a:lnTo>
                  <a:lnTo>
                    <a:pt x="3472" y="32"/>
                  </a:lnTo>
                  <a:lnTo>
                    <a:pt x="3478" y="11"/>
                  </a:lnTo>
                  <a:lnTo>
                    <a:pt x="3484" y="18"/>
                  </a:lnTo>
                  <a:lnTo>
                    <a:pt x="3490" y="11"/>
                  </a:lnTo>
                  <a:lnTo>
                    <a:pt x="3497" y="15"/>
                  </a:lnTo>
                  <a:lnTo>
                    <a:pt x="3503" y="48"/>
                  </a:lnTo>
                  <a:lnTo>
                    <a:pt x="3509" y="101"/>
                  </a:lnTo>
                  <a:lnTo>
                    <a:pt x="3515" y="170"/>
                  </a:lnTo>
                  <a:lnTo>
                    <a:pt x="3521" y="258"/>
                  </a:lnTo>
                  <a:lnTo>
                    <a:pt x="3527" y="343"/>
                  </a:lnTo>
                  <a:lnTo>
                    <a:pt x="3533" y="467"/>
                  </a:lnTo>
                  <a:lnTo>
                    <a:pt x="3539" y="946"/>
                  </a:lnTo>
                  <a:lnTo>
                    <a:pt x="3545" y="1159"/>
                  </a:lnTo>
                  <a:lnTo>
                    <a:pt x="3551" y="1433"/>
                  </a:lnTo>
                  <a:lnTo>
                    <a:pt x="3557" y="1796"/>
                  </a:lnTo>
                  <a:lnTo>
                    <a:pt x="3563" y="2129"/>
                  </a:lnTo>
                  <a:lnTo>
                    <a:pt x="3569" y="2488"/>
                  </a:lnTo>
                  <a:lnTo>
                    <a:pt x="3575" y="2808"/>
                  </a:lnTo>
                  <a:lnTo>
                    <a:pt x="3581" y="3156"/>
                  </a:lnTo>
                  <a:lnTo>
                    <a:pt x="3587" y="4796"/>
                  </a:lnTo>
                  <a:lnTo>
                    <a:pt x="3593" y="4114"/>
                  </a:lnTo>
                  <a:lnTo>
                    <a:pt x="3599" y="4203"/>
                  </a:lnTo>
                  <a:lnTo>
                    <a:pt x="3606" y="4284"/>
                  </a:lnTo>
                  <a:lnTo>
                    <a:pt x="3612" y="4584"/>
                  </a:lnTo>
                  <a:lnTo>
                    <a:pt x="3618" y="4236"/>
                  </a:lnTo>
                  <a:lnTo>
                    <a:pt x="3624" y="4260"/>
                  </a:lnTo>
                  <a:lnTo>
                    <a:pt x="3630" y="4149"/>
                  </a:lnTo>
                  <a:lnTo>
                    <a:pt x="3636" y="3936"/>
                  </a:lnTo>
                  <a:lnTo>
                    <a:pt x="3642" y="3562"/>
                  </a:lnTo>
                  <a:lnTo>
                    <a:pt x="3648" y="3051"/>
                  </a:lnTo>
                  <a:lnTo>
                    <a:pt x="3654" y="3238"/>
                  </a:lnTo>
                  <a:lnTo>
                    <a:pt x="3660" y="3229"/>
                  </a:lnTo>
                  <a:lnTo>
                    <a:pt x="3666" y="2302"/>
                  </a:lnTo>
                  <a:lnTo>
                    <a:pt x="3672" y="1927"/>
                  </a:lnTo>
                  <a:lnTo>
                    <a:pt x="3678" y="1749"/>
                  </a:lnTo>
                  <a:lnTo>
                    <a:pt x="3684" y="1323"/>
                  </a:lnTo>
                  <a:lnTo>
                    <a:pt x="3690" y="1143"/>
                  </a:lnTo>
                  <a:lnTo>
                    <a:pt x="3696" y="896"/>
                  </a:lnTo>
                  <a:lnTo>
                    <a:pt x="3702" y="917"/>
                  </a:lnTo>
                  <a:lnTo>
                    <a:pt x="3709" y="656"/>
                  </a:lnTo>
                  <a:lnTo>
                    <a:pt x="3715" y="549"/>
                  </a:lnTo>
                  <a:lnTo>
                    <a:pt x="3721" y="452"/>
                  </a:lnTo>
                  <a:lnTo>
                    <a:pt x="3727" y="354"/>
                  </a:lnTo>
                  <a:lnTo>
                    <a:pt x="3733" y="285"/>
                  </a:lnTo>
                  <a:lnTo>
                    <a:pt x="3739" y="278"/>
                  </a:lnTo>
                  <a:lnTo>
                    <a:pt x="3745" y="221"/>
                  </a:lnTo>
                  <a:lnTo>
                    <a:pt x="3751" y="251"/>
                  </a:lnTo>
                  <a:lnTo>
                    <a:pt x="3757" y="338"/>
                  </a:lnTo>
                  <a:lnTo>
                    <a:pt x="3763" y="301"/>
                  </a:lnTo>
                  <a:lnTo>
                    <a:pt x="3769" y="251"/>
                  </a:lnTo>
                  <a:lnTo>
                    <a:pt x="3775" y="148"/>
                  </a:lnTo>
                  <a:lnTo>
                    <a:pt x="3781" y="139"/>
                  </a:lnTo>
                  <a:lnTo>
                    <a:pt x="3787" y="121"/>
                  </a:lnTo>
                  <a:lnTo>
                    <a:pt x="3793" y="127"/>
                  </a:lnTo>
                  <a:lnTo>
                    <a:pt x="3799" y="100"/>
                  </a:lnTo>
                  <a:lnTo>
                    <a:pt x="3805" y="85"/>
                  </a:lnTo>
                  <a:lnTo>
                    <a:pt x="3811" y="48"/>
                  </a:lnTo>
                  <a:lnTo>
                    <a:pt x="3818" y="82"/>
                  </a:lnTo>
                  <a:lnTo>
                    <a:pt x="3824" y="72"/>
                  </a:lnTo>
                  <a:lnTo>
                    <a:pt x="3830" y="65"/>
                  </a:lnTo>
                  <a:lnTo>
                    <a:pt x="3836" y="70"/>
                  </a:lnTo>
                  <a:lnTo>
                    <a:pt x="3842" y="52"/>
                  </a:lnTo>
                  <a:lnTo>
                    <a:pt x="3848" y="52"/>
                  </a:lnTo>
                  <a:lnTo>
                    <a:pt x="3854" y="58"/>
                  </a:lnTo>
                  <a:lnTo>
                    <a:pt x="3860" y="106"/>
                  </a:lnTo>
                  <a:lnTo>
                    <a:pt x="3866" y="101"/>
                  </a:lnTo>
                  <a:lnTo>
                    <a:pt x="3872" y="67"/>
                  </a:lnTo>
                  <a:lnTo>
                    <a:pt x="3878" y="49"/>
                  </a:lnTo>
                  <a:lnTo>
                    <a:pt x="3884" y="80"/>
                  </a:lnTo>
                  <a:lnTo>
                    <a:pt x="3890" y="55"/>
                  </a:lnTo>
                  <a:lnTo>
                    <a:pt x="3896" y="65"/>
                  </a:lnTo>
                  <a:lnTo>
                    <a:pt x="3902" y="28"/>
                  </a:lnTo>
                  <a:lnTo>
                    <a:pt x="3908" y="63"/>
                  </a:lnTo>
                  <a:lnTo>
                    <a:pt x="3914" y="54"/>
                  </a:lnTo>
                  <a:lnTo>
                    <a:pt x="3920" y="56"/>
                  </a:lnTo>
                  <a:lnTo>
                    <a:pt x="3927" y="40"/>
                  </a:lnTo>
                  <a:lnTo>
                    <a:pt x="3933" y="43"/>
                  </a:lnTo>
                  <a:lnTo>
                    <a:pt x="3939" y="36"/>
                  </a:lnTo>
                  <a:lnTo>
                    <a:pt x="3945" y="46"/>
                  </a:lnTo>
                  <a:lnTo>
                    <a:pt x="3951" y="17"/>
                  </a:lnTo>
                  <a:lnTo>
                    <a:pt x="3957" y="29"/>
                  </a:lnTo>
                  <a:lnTo>
                    <a:pt x="3963" y="57"/>
                  </a:lnTo>
                  <a:lnTo>
                    <a:pt x="3969" y="30"/>
                  </a:lnTo>
                  <a:lnTo>
                    <a:pt x="3975" y="36"/>
                  </a:lnTo>
                  <a:lnTo>
                    <a:pt x="3981" y="28"/>
                  </a:lnTo>
                  <a:lnTo>
                    <a:pt x="3987" y="37"/>
                  </a:lnTo>
                  <a:lnTo>
                    <a:pt x="3993" y="38"/>
                  </a:lnTo>
                  <a:lnTo>
                    <a:pt x="3999" y="38"/>
                  </a:lnTo>
                  <a:lnTo>
                    <a:pt x="4005" y="45"/>
                  </a:lnTo>
                  <a:lnTo>
                    <a:pt x="4011" y="38"/>
                  </a:lnTo>
                  <a:lnTo>
                    <a:pt x="4017" y="12"/>
                  </a:lnTo>
                  <a:lnTo>
                    <a:pt x="4023" y="41"/>
                  </a:lnTo>
                  <a:lnTo>
                    <a:pt x="4030" y="37"/>
                  </a:lnTo>
                  <a:lnTo>
                    <a:pt x="4036" y="49"/>
                  </a:lnTo>
                  <a:lnTo>
                    <a:pt x="4042" y="22"/>
                  </a:lnTo>
                  <a:lnTo>
                    <a:pt x="4048" y="18"/>
                  </a:lnTo>
                  <a:lnTo>
                    <a:pt x="4054" y="43"/>
                  </a:lnTo>
                  <a:lnTo>
                    <a:pt x="4060" y="18"/>
                  </a:lnTo>
                  <a:lnTo>
                    <a:pt x="4066" y="26"/>
                  </a:lnTo>
                  <a:lnTo>
                    <a:pt x="4072" y="23"/>
                  </a:lnTo>
                  <a:lnTo>
                    <a:pt x="4078" y="44"/>
                  </a:lnTo>
                  <a:lnTo>
                    <a:pt x="4084" y="15"/>
                  </a:lnTo>
                  <a:lnTo>
                    <a:pt x="4090" y="25"/>
                  </a:lnTo>
                  <a:lnTo>
                    <a:pt x="4096" y="30"/>
                  </a:lnTo>
                  <a:lnTo>
                    <a:pt x="4102" y="29"/>
                  </a:lnTo>
                  <a:lnTo>
                    <a:pt x="4108" y="25"/>
                  </a:lnTo>
                  <a:lnTo>
                    <a:pt x="4114" y="19"/>
                  </a:lnTo>
                  <a:lnTo>
                    <a:pt x="4120" y="11"/>
                  </a:lnTo>
                  <a:lnTo>
                    <a:pt x="4126" y="14"/>
                  </a:lnTo>
                  <a:lnTo>
                    <a:pt x="4132" y="36"/>
                  </a:lnTo>
                  <a:lnTo>
                    <a:pt x="4139" y="30"/>
                  </a:lnTo>
                  <a:lnTo>
                    <a:pt x="4145" y="10"/>
                  </a:lnTo>
                  <a:lnTo>
                    <a:pt x="4151" y="19"/>
                  </a:lnTo>
                  <a:lnTo>
                    <a:pt x="4157" y="10"/>
                  </a:lnTo>
                  <a:lnTo>
                    <a:pt x="4163" y="24"/>
                  </a:lnTo>
                  <a:lnTo>
                    <a:pt x="4169" y="24"/>
                  </a:lnTo>
                  <a:lnTo>
                    <a:pt x="4175" y="34"/>
                  </a:lnTo>
                  <a:lnTo>
                    <a:pt x="4181" y="12"/>
                  </a:lnTo>
                  <a:lnTo>
                    <a:pt x="4187" y="22"/>
                  </a:lnTo>
                  <a:lnTo>
                    <a:pt x="4193" y="31"/>
                  </a:lnTo>
                  <a:lnTo>
                    <a:pt x="4199" y="28"/>
                  </a:lnTo>
                  <a:lnTo>
                    <a:pt x="4205" y="31"/>
                  </a:lnTo>
                  <a:lnTo>
                    <a:pt x="4211" y="39"/>
                  </a:lnTo>
                  <a:lnTo>
                    <a:pt x="4217" y="32"/>
                  </a:lnTo>
                  <a:lnTo>
                    <a:pt x="4223" y="18"/>
                  </a:lnTo>
                  <a:lnTo>
                    <a:pt x="4229" y="16"/>
                  </a:lnTo>
                  <a:lnTo>
                    <a:pt x="4235" y="18"/>
                  </a:lnTo>
                  <a:lnTo>
                    <a:pt x="4241" y="29"/>
                  </a:lnTo>
                  <a:lnTo>
                    <a:pt x="4248" y="24"/>
                  </a:lnTo>
                  <a:lnTo>
                    <a:pt x="4254" y="23"/>
                  </a:lnTo>
                  <a:lnTo>
                    <a:pt x="4260" y="15"/>
                  </a:lnTo>
                  <a:lnTo>
                    <a:pt x="4266" y="15"/>
                  </a:lnTo>
                  <a:lnTo>
                    <a:pt x="4272" y="10"/>
                  </a:lnTo>
                  <a:lnTo>
                    <a:pt x="4278" y="29"/>
                  </a:lnTo>
                  <a:lnTo>
                    <a:pt x="4284" y="41"/>
                  </a:lnTo>
                  <a:lnTo>
                    <a:pt x="4290" y="22"/>
                  </a:lnTo>
                  <a:lnTo>
                    <a:pt x="4296" y="12"/>
                  </a:lnTo>
                  <a:lnTo>
                    <a:pt x="4302" y="12"/>
                  </a:lnTo>
                  <a:lnTo>
                    <a:pt x="4308" y="22"/>
                  </a:lnTo>
                  <a:lnTo>
                    <a:pt x="4314" y="17"/>
                  </a:lnTo>
                  <a:lnTo>
                    <a:pt x="4320" y="24"/>
                  </a:lnTo>
                  <a:lnTo>
                    <a:pt x="4326" y="32"/>
                  </a:lnTo>
                  <a:lnTo>
                    <a:pt x="4332" y="29"/>
                  </a:lnTo>
                  <a:lnTo>
                    <a:pt x="4338" y="5"/>
                  </a:lnTo>
                  <a:lnTo>
                    <a:pt x="4344" y="25"/>
                  </a:lnTo>
                  <a:lnTo>
                    <a:pt x="4351" y="10"/>
                  </a:lnTo>
                  <a:lnTo>
                    <a:pt x="4357" y="5"/>
                  </a:lnTo>
                  <a:lnTo>
                    <a:pt x="4363" y="22"/>
                  </a:lnTo>
                  <a:lnTo>
                    <a:pt x="4369" y="28"/>
                  </a:lnTo>
                  <a:lnTo>
                    <a:pt x="4375" y="23"/>
                  </a:lnTo>
                  <a:lnTo>
                    <a:pt x="4381" y="26"/>
                  </a:lnTo>
                  <a:lnTo>
                    <a:pt x="4387" y="20"/>
                  </a:lnTo>
                  <a:lnTo>
                    <a:pt x="4393" y="28"/>
                  </a:lnTo>
                  <a:lnTo>
                    <a:pt x="4399" y="12"/>
                  </a:lnTo>
                  <a:lnTo>
                    <a:pt x="4405" y="25"/>
                  </a:lnTo>
                  <a:lnTo>
                    <a:pt x="4411" y="18"/>
                  </a:lnTo>
                  <a:lnTo>
                    <a:pt x="4417" y="15"/>
                  </a:lnTo>
                  <a:lnTo>
                    <a:pt x="4423" y="46"/>
                  </a:lnTo>
                  <a:lnTo>
                    <a:pt x="4429" y="23"/>
                  </a:lnTo>
                  <a:lnTo>
                    <a:pt x="4435" y="26"/>
                  </a:lnTo>
                  <a:lnTo>
                    <a:pt x="4441" y="21"/>
                  </a:lnTo>
                  <a:lnTo>
                    <a:pt x="4447" y="16"/>
                  </a:lnTo>
                  <a:lnTo>
                    <a:pt x="4453" y="24"/>
                  </a:lnTo>
                  <a:lnTo>
                    <a:pt x="4460" y="11"/>
                  </a:lnTo>
                  <a:lnTo>
                    <a:pt x="4466" y="23"/>
                  </a:lnTo>
                  <a:lnTo>
                    <a:pt x="4472" y="100"/>
                  </a:lnTo>
                  <a:lnTo>
                    <a:pt x="4478" y="129"/>
                  </a:lnTo>
                  <a:lnTo>
                    <a:pt x="4484" y="125"/>
                  </a:lnTo>
                  <a:lnTo>
                    <a:pt x="4490" y="107"/>
                  </a:lnTo>
                  <a:lnTo>
                    <a:pt x="4496" y="125"/>
                  </a:lnTo>
                  <a:lnTo>
                    <a:pt x="4502" y="112"/>
                  </a:lnTo>
                  <a:lnTo>
                    <a:pt x="4508" y="136"/>
                  </a:lnTo>
                  <a:lnTo>
                    <a:pt x="4514" y="96"/>
                  </a:lnTo>
                  <a:lnTo>
                    <a:pt x="4520" y="109"/>
                  </a:lnTo>
                  <a:lnTo>
                    <a:pt x="4526" y="113"/>
                  </a:lnTo>
                  <a:lnTo>
                    <a:pt x="4532" y="117"/>
                  </a:lnTo>
                  <a:lnTo>
                    <a:pt x="4538" y="95"/>
                  </a:lnTo>
                  <a:lnTo>
                    <a:pt x="4544" y="120"/>
                  </a:lnTo>
                  <a:lnTo>
                    <a:pt x="4550" y="101"/>
                  </a:lnTo>
                  <a:lnTo>
                    <a:pt x="4556" y="104"/>
                  </a:lnTo>
                  <a:lnTo>
                    <a:pt x="4563" y="97"/>
                  </a:lnTo>
                  <a:lnTo>
                    <a:pt x="4569" y="109"/>
                  </a:lnTo>
                  <a:lnTo>
                    <a:pt x="4575" y="91"/>
                  </a:lnTo>
                  <a:lnTo>
                    <a:pt x="4581" y="89"/>
                  </a:lnTo>
                  <a:lnTo>
                    <a:pt x="4587" y="92"/>
                  </a:lnTo>
                  <a:lnTo>
                    <a:pt x="4593" y="87"/>
                  </a:lnTo>
                  <a:lnTo>
                    <a:pt x="4599" y="97"/>
                  </a:lnTo>
                  <a:lnTo>
                    <a:pt x="4605" y="91"/>
                  </a:lnTo>
                  <a:lnTo>
                    <a:pt x="4611" y="94"/>
                  </a:lnTo>
                  <a:lnTo>
                    <a:pt x="4617" y="83"/>
                  </a:lnTo>
                  <a:lnTo>
                    <a:pt x="4623" y="63"/>
                  </a:lnTo>
                  <a:lnTo>
                    <a:pt x="4629" y="84"/>
                  </a:lnTo>
                  <a:lnTo>
                    <a:pt x="4635" y="49"/>
                  </a:lnTo>
                  <a:lnTo>
                    <a:pt x="4641" y="40"/>
                  </a:lnTo>
                  <a:lnTo>
                    <a:pt x="4647" y="56"/>
                  </a:lnTo>
                  <a:lnTo>
                    <a:pt x="4653" y="47"/>
                  </a:lnTo>
                  <a:lnTo>
                    <a:pt x="4659" y="40"/>
                  </a:lnTo>
                  <a:lnTo>
                    <a:pt x="4665" y="74"/>
                  </a:lnTo>
                  <a:lnTo>
                    <a:pt x="4672" y="32"/>
                  </a:lnTo>
                  <a:lnTo>
                    <a:pt x="4678" y="53"/>
                  </a:lnTo>
                  <a:lnTo>
                    <a:pt x="4684" y="91"/>
                  </a:lnTo>
                  <a:lnTo>
                    <a:pt x="4690" y="43"/>
                  </a:lnTo>
                  <a:lnTo>
                    <a:pt x="4696" y="47"/>
                  </a:lnTo>
                  <a:lnTo>
                    <a:pt x="4702" y="58"/>
                  </a:lnTo>
                  <a:lnTo>
                    <a:pt x="4708" y="58"/>
                  </a:lnTo>
                  <a:lnTo>
                    <a:pt x="4714" y="93"/>
                  </a:lnTo>
                  <a:lnTo>
                    <a:pt x="4720" y="95"/>
                  </a:lnTo>
                  <a:lnTo>
                    <a:pt x="4726" y="44"/>
                  </a:lnTo>
                  <a:lnTo>
                    <a:pt x="4732" y="19"/>
                  </a:lnTo>
                  <a:lnTo>
                    <a:pt x="4738" y="38"/>
                  </a:lnTo>
                  <a:lnTo>
                    <a:pt x="4744" y="83"/>
                  </a:lnTo>
                  <a:lnTo>
                    <a:pt x="4750" y="61"/>
                  </a:lnTo>
                  <a:lnTo>
                    <a:pt x="4756" y="58"/>
                  </a:lnTo>
                  <a:lnTo>
                    <a:pt x="4762" y="41"/>
                  </a:lnTo>
                  <a:lnTo>
                    <a:pt x="4768" y="64"/>
                  </a:lnTo>
                  <a:lnTo>
                    <a:pt x="4774" y="42"/>
                  </a:lnTo>
                  <a:lnTo>
                    <a:pt x="4781" y="36"/>
                  </a:lnTo>
                  <a:lnTo>
                    <a:pt x="4787" y="34"/>
                  </a:lnTo>
                  <a:lnTo>
                    <a:pt x="4793" y="66"/>
                  </a:lnTo>
                  <a:lnTo>
                    <a:pt x="4799" y="83"/>
                  </a:lnTo>
                  <a:lnTo>
                    <a:pt x="4805" y="82"/>
                  </a:lnTo>
                  <a:lnTo>
                    <a:pt x="4811" y="48"/>
                  </a:lnTo>
                  <a:lnTo>
                    <a:pt x="4817" y="65"/>
                  </a:lnTo>
                  <a:lnTo>
                    <a:pt x="4823" y="32"/>
                  </a:lnTo>
                  <a:lnTo>
                    <a:pt x="4829" y="48"/>
                  </a:lnTo>
                  <a:lnTo>
                    <a:pt x="4835" y="41"/>
                  </a:lnTo>
                  <a:lnTo>
                    <a:pt x="4841" y="23"/>
                  </a:lnTo>
                  <a:lnTo>
                    <a:pt x="4847" y="55"/>
                  </a:lnTo>
                  <a:lnTo>
                    <a:pt x="4853" y="70"/>
                  </a:lnTo>
                  <a:lnTo>
                    <a:pt x="4859" y="42"/>
                  </a:lnTo>
                  <a:lnTo>
                    <a:pt x="4865" y="76"/>
                  </a:lnTo>
                  <a:lnTo>
                    <a:pt x="4871" y="86"/>
                  </a:lnTo>
                  <a:lnTo>
                    <a:pt x="4877" y="78"/>
                  </a:lnTo>
                  <a:lnTo>
                    <a:pt x="4884" y="104"/>
                  </a:lnTo>
                  <a:lnTo>
                    <a:pt x="4890" y="128"/>
                  </a:lnTo>
                  <a:lnTo>
                    <a:pt x="4896" y="250"/>
                  </a:lnTo>
                  <a:lnTo>
                    <a:pt x="4902" y="256"/>
                  </a:lnTo>
                  <a:lnTo>
                    <a:pt x="4908" y="282"/>
                  </a:lnTo>
                  <a:lnTo>
                    <a:pt x="4914" y="350"/>
                  </a:lnTo>
                  <a:lnTo>
                    <a:pt x="4920" y="397"/>
                  </a:lnTo>
                  <a:lnTo>
                    <a:pt x="4926" y="505"/>
                  </a:lnTo>
                  <a:lnTo>
                    <a:pt x="4932" y="597"/>
                  </a:lnTo>
                  <a:lnTo>
                    <a:pt x="4938" y="687"/>
                  </a:lnTo>
                  <a:lnTo>
                    <a:pt x="4944" y="681"/>
                  </a:lnTo>
                  <a:lnTo>
                    <a:pt x="4950" y="827"/>
                  </a:lnTo>
                  <a:lnTo>
                    <a:pt x="4956" y="778"/>
                  </a:lnTo>
                  <a:lnTo>
                    <a:pt x="4962" y="861"/>
                  </a:lnTo>
                  <a:lnTo>
                    <a:pt x="4968" y="800"/>
                  </a:lnTo>
                  <a:lnTo>
                    <a:pt x="4974" y="812"/>
                  </a:lnTo>
                  <a:lnTo>
                    <a:pt x="4980" y="769"/>
                  </a:lnTo>
                  <a:lnTo>
                    <a:pt x="4986" y="1107"/>
                  </a:lnTo>
                  <a:lnTo>
                    <a:pt x="4993" y="907"/>
                  </a:lnTo>
                  <a:lnTo>
                    <a:pt x="4999" y="746"/>
                  </a:lnTo>
                  <a:lnTo>
                    <a:pt x="5005" y="595"/>
                  </a:lnTo>
                  <a:lnTo>
                    <a:pt x="5011" y="676"/>
                  </a:lnTo>
                  <a:lnTo>
                    <a:pt x="5017" y="538"/>
                  </a:lnTo>
                  <a:lnTo>
                    <a:pt x="5023" y="505"/>
                  </a:lnTo>
                  <a:lnTo>
                    <a:pt x="5029" y="369"/>
                  </a:lnTo>
                  <a:lnTo>
                    <a:pt x="5035" y="409"/>
                  </a:lnTo>
                  <a:lnTo>
                    <a:pt x="5041" y="295"/>
                  </a:lnTo>
                  <a:lnTo>
                    <a:pt x="5047" y="289"/>
                  </a:lnTo>
                  <a:lnTo>
                    <a:pt x="5053" y="246"/>
                  </a:lnTo>
                  <a:lnTo>
                    <a:pt x="5059" y="202"/>
                  </a:lnTo>
                  <a:lnTo>
                    <a:pt x="5065" y="214"/>
                  </a:lnTo>
                  <a:lnTo>
                    <a:pt x="5071" y="171"/>
                  </a:lnTo>
                  <a:lnTo>
                    <a:pt x="5077" y="158"/>
                  </a:lnTo>
                  <a:lnTo>
                    <a:pt x="5083" y="122"/>
                  </a:lnTo>
                  <a:lnTo>
                    <a:pt x="5089" y="148"/>
                  </a:lnTo>
                  <a:lnTo>
                    <a:pt x="5095" y="101"/>
                  </a:lnTo>
                  <a:lnTo>
                    <a:pt x="5102" y="139"/>
                  </a:lnTo>
                  <a:lnTo>
                    <a:pt x="5108" y="88"/>
                  </a:lnTo>
                  <a:lnTo>
                    <a:pt x="5114" y="146"/>
                  </a:lnTo>
                  <a:lnTo>
                    <a:pt x="5120" y="106"/>
                  </a:lnTo>
                  <a:lnTo>
                    <a:pt x="5126" y="135"/>
                  </a:lnTo>
                  <a:lnTo>
                    <a:pt x="5132" y="90"/>
                  </a:lnTo>
                  <a:lnTo>
                    <a:pt x="5138" y="94"/>
                  </a:lnTo>
                  <a:lnTo>
                    <a:pt x="5144" y="109"/>
                  </a:lnTo>
                  <a:lnTo>
                    <a:pt x="5150" y="84"/>
                  </a:lnTo>
                  <a:lnTo>
                    <a:pt x="5156" y="66"/>
                  </a:lnTo>
                  <a:lnTo>
                    <a:pt x="5162" y="61"/>
                  </a:lnTo>
                  <a:lnTo>
                    <a:pt x="5168" y="86"/>
                  </a:lnTo>
                  <a:lnTo>
                    <a:pt x="5174" y="50"/>
                  </a:lnTo>
                  <a:lnTo>
                    <a:pt x="5180" y="83"/>
                  </a:lnTo>
                  <a:lnTo>
                    <a:pt x="5186" y="72"/>
                  </a:lnTo>
                  <a:lnTo>
                    <a:pt x="5192" y="80"/>
                  </a:lnTo>
                  <a:lnTo>
                    <a:pt x="5198" y="157"/>
                  </a:lnTo>
                  <a:lnTo>
                    <a:pt x="5205" y="186"/>
                  </a:lnTo>
                  <a:lnTo>
                    <a:pt x="5211" y="177"/>
                  </a:lnTo>
                  <a:lnTo>
                    <a:pt x="5217" y="207"/>
                  </a:lnTo>
                  <a:lnTo>
                    <a:pt x="5223" y="208"/>
                  </a:lnTo>
                  <a:lnTo>
                    <a:pt x="5229" y="210"/>
                  </a:lnTo>
                  <a:lnTo>
                    <a:pt x="5235" y="190"/>
                  </a:lnTo>
                  <a:lnTo>
                    <a:pt x="5241" y="186"/>
                  </a:lnTo>
                  <a:lnTo>
                    <a:pt x="5247" y="186"/>
                  </a:lnTo>
                  <a:lnTo>
                    <a:pt x="5253" y="210"/>
                  </a:lnTo>
                  <a:lnTo>
                    <a:pt x="5259" y="212"/>
                  </a:lnTo>
                  <a:lnTo>
                    <a:pt x="5265" y="213"/>
                  </a:lnTo>
                  <a:lnTo>
                    <a:pt x="5271" y="219"/>
                  </a:lnTo>
                  <a:lnTo>
                    <a:pt x="5277" y="197"/>
                  </a:lnTo>
                  <a:lnTo>
                    <a:pt x="5283" y="229"/>
                  </a:lnTo>
                  <a:lnTo>
                    <a:pt x="5289" y="243"/>
                  </a:lnTo>
                  <a:lnTo>
                    <a:pt x="5295" y="248"/>
                  </a:lnTo>
                  <a:lnTo>
                    <a:pt x="5301" y="246"/>
                  </a:lnTo>
                  <a:lnTo>
                    <a:pt x="5307" y="236"/>
                  </a:lnTo>
                  <a:lnTo>
                    <a:pt x="5314" y="230"/>
                  </a:lnTo>
                  <a:lnTo>
                    <a:pt x="5320" y="266"/>
                  </a:lnTo>
                  <a:lnTo>
                    <a:pt x="5326" y="284"/>
                  </a:lnTo>
                  <a:lnTo>
                    <a:pt x="5332" y="283"/>
                  </a:lnTo>
                  <a:lnTo>
                    <a:pt x="5338" y="277"/>
                  </a:lnTo>
                  <a:lnTo>
                    <a:pt x="5344" y="278"/>
                  </a:lnTo>
                  <a:lnTo>
                    <a:pt x="5350" y="263"/>
                  </a:lnTo>
                  <a:lnTo>
                    <a:pt x="5356" y="281"/>
                  </a:lnTo>
                  <a:lnTo>
                    <a:pt x="5362" y="238"/>
                  </a:lnTo>
                  <a:lnTo>
                    <a:pt x="5368" y="233"/>
                  </a:lnTo>
                  <a:lnTo>
                    <a:pt x="5374" y="215"/>
                  </a:lnTo>
                  <a:lnTo>
                    <a:pt x="5380" y="227"/>
                  </a:lnTo>
                  <a:lnTo>
                    <a:pt x="5386" y="189"/>
                  </a:lnTo>
                  <a:lnTo>
                    <a:pt x="5392" y="229"/>
                  </a:lnTo>
                  <a:lnTo>
                    <a:pt x="5398" y="209"/>
                  </a:lnTo>
                  <a:lnTo>
                    <a:pt x="5404" y="169"/>
                  </a:lnTo>
                  <a:lnTo>
                    <a:pt x="5410" y="202"/>
                  </a:lnTo>
                  <a:lnTo>
                    <a:pt x="5416" y="204"/>
                  </a:lnTo>
                  <a:lnTo>
                    <a:pt x="5423" y="192"/>
                  </a:lnTo>
                  <a:lnTo>
                    <a:pt x="5429" y="195"/>
                  </a:lnTo>
                  <a:lnTo>
                    <a:pt x="5435" y="166"/>
                  </a:lnTo>
                  <a:lnTo>
                    <a:pt x="5441" y="179"/>
                  </a:lnTo>
                  <a:lnTo>
                    <a:pt x="5447" y="185"/>
                  </a:lnTo>
                  <a:lnTo>
                    <a:pt x="5453" y="189"/>
                  </a:lnTo>
                  <a:lnTo>
                    <a:pt x="5459" y="140"/>
                  </a:lnTo>
                  <a:lnTo>
                    <a:pt x="5465" y="125"/>
                  </a:lnTo>
                  <a:lnTo>
                    <a:pt x="5471" y="139"/>
                  </a:lnTo>
                  <a:lnTo>
                    <a:pt x="5477" y="140"/>
                  </a:lnTo>
                  <a:lnTo>
                    <a:pt x="5483" y="133"/>
                  </a:lnTo>
                  <a:lnTo>
                    <a:pt x="5489" y="149"/>
                  </a:lnTo>
                  <a:lnTo>
                    <a:pt x="5495" y="131"/>
                  </a:lnTo>
                  <a:lnTo>
                    <a:pt x="5501" y="174"/>
                  </a:lnTo>
                  <a:lnTo>
                    <a:pt x="5507" y="178"/>
                  </a:lnTo>
                  <a:lnTo>
                    <a:pt x="5513" y="171"/>
                  </a:lnTo>
                  <a:lnTo>
                    <a:pt x="5519" y="163"/>
                  </a:lnTo>
                  <a:lnTo>
                    <a:pt x="5526" y="153"/>
                  </a:lnTo>
                  <a:lnTo>
                    <a:pt x="5532" y="194"/>
                  </a:lnTo>
                  <a:lnTo>
                    <a:pt x="5538" y="196"/>
                  </a:lnTo>
                  <a:lnTo>
                    <a:pt x="5544" y="178"/>
                  </a:lnTo>
                  <a:lnTo>
                    <a:pt x="5550" y="165"/>
                  </a:lnTo>
                  <a:lnTo>
                    <a:pt x="5556" y="180"/>
                  </a:lnTo>
                  <a:lnTo>
                    <a:pt x="5562" y="148"/>
                  </a:lnTo>
                  <a:lnTo>
                    <a:pt x="5568" y="217"/>
                  </a:lnTo>
                  <a:lnTo>
                    <a:pt x="5574" y="221"/>
                  </a:lnTo>
                  <a:lnTo>
                    <a:pt x="5580" y="191"/>
                  </a:lnTo>
                  <a:lnTo>
                    <a:pt x="5586" y="144"/>
                  </a:lnTo>
                  <a:lnTo>
                    <a:pt x="5592" y="171"/>
                  </a:lnTo>
                  <a:lnTo>
                    <a:pt x="5598" y="152"/>
                  </a:lnTo>
                  <a:lnTo>
                    <a:pt x="5604" y="157"/>
                  </a:lnTo>
                  <a:lnTo>
                    <a:pt x="5610" y="99"/>
                  </a:lnTo>
                  <a:lnTo>
                    <a:pt x="5616" y="105"/>
                  </a:lnTo>
                  <a:lnTo>
                    <a:pt x="5622" y="136"/>
                  </a:lnTo>
                  <a:lnTo>
                    <a:pt x="5628" y="154"/>
                  </a:lnTo>
                  <a:lnTo>
                    <a:pt x="5635" y="121"/>
                  </a:lnTo>
                  <a:lnTo>
                    <a:pt x="5641" y="118"/>
                  </a:lnTo>
                  <a:lnTo>
                    <a:pt x="5647" y="104"/>
                  </a:lnTo>
                  <a:lnTo>
                    <a:pt x="5653" y="117"/>
                  </a:lnTo>
                  <a:lnTo>
                    <a:pt x="5659" y="101"/>
                  </a:lnTo>
                  <a:lnTo>
                    <a:pt x="5665" y="73"/>
                  </a:lnTo>
                  <a:lnTo>
                    <a:pt x="5671" y="103"/>
                  </a:lnTo>
                  <a:lnTo>
                    <a:pt x="5677" y="78"/>
                  </a:lnTo>
                  <a:lnTo>
                    <a:pt x="5683" y="90"/>
                  </a:lnTo>
                  <a:lnTo>
                    <a:pt x="5689" y="122"/>
                  </a:lnTo>
                  <a:lnTo>
                    <a:pt x="5695" y="91"/>
                  </a:lnTo>
                  <a:lnTo>
                    <a:pt x="5701" y="91"/>
                  </a:lnTo>
                  <a:lnTo>
                    <a:pt x="5707" y="103"/>
                  </a:lnTo>
                  <a:lnTo>
                    <a:pt x="5713" y="92"/>
                  </a:lnTo>
                  <a:lnTo>
                    <a:pt x="5719" y="173"/>
                  </a:lnTo>
                  <a:lnTo>
                    <a:pt x="5725" y="173"/>
                  </a:lnTo>
                  <a:lnTo>
                    <a:pt x="5731" y="154"/>
                  </a:lnTo>
                  <a:lnTo>
                    <a:pt x="5738" y="168"/>
                  </a:lnTo>
                  <a:lnTo>
                    <a:pt x="5744" y="118"/>
                  </a:lnTo>
                  <a:lnTo>
                    <a:pt x="5750" y="138"/>
                  </a:lnTo>
                  <a:lnTo>
                    <a:pt x="5756" y="107"/>
                  </a:lnTo>
                  <a:lnTo>
                    <a:pt x="5762" y="129"/>
                  </a:lnTo>
                  <a:lnTo>
                    <a:pt x="5768" y="96"/>
                  </a:lnTo>
                  <a:lnTo>
                    <a:pt x="5774" y="97"/>
                  </a:lnTo>
                  <a:lnTo>
                    <a:pt x="5780" y="99"/>
                  </a:lnTo>
                  <a:lnTo>
                    <a:pt x="5786" y="104"/>
                  </a:lnTo>
                  <a:lnTo>
                    <a:pt x="5792" y="121"/>
                  </a:lnTo>
                  <a:lnTo>
                    <a:pt x="5798" y="88"/>
                  </a:lnTo>
                  <a:lnTo>
                    <a:pt x="5804" y="99"/>
                  </a:lnTo>
                  <a:lnTo>
                    <a:pt x="5810" y="98"/>
                  </a:lnTo>
                  <a:lnTo>
                    <a:pt x="5816" y="140"/>
                  </a:lnTo>
                  <a:lnTo>
                    <a:pt x="5822" y="205"/>
                  </a:lnTo>
                  <a:lnTo>
                    <a:pt x="5828" y="131"/>
                  </a:lnTo>
                  <a:lnTo>
                    <a:pt x="5834" y="127"/>
                  </a:lnTo>
                  <a:lnTo>
                    <a:pt x="5840" y="115"/>
                  </a:lnTo>
                  <a:lnTo>
                    <a:pt x="5847" y="105"/>
                  </a:lnTo>
                  <a:lnTo>
                    <a:pt x="5853" y="101"/>
                  </a:lnTo>
                  <a:lnTo>
                    <a:pt x="5859" y="160"/>
                  </a:lnTo>
                  <a:lnTo>
                    <a:pt x="5865" y="118"/>
                  </a:lnTo>
                  <a:lnTo>
                    <a:pt x="5871" y="86"/>
                  </a:lnTo>
                  <a:lnTo>
                    <a:pt x="5877" y="107"/>
                  </a:lnTo>
                  <a:lnTo>
                    <a:pt x="5883" y="91"/>
                  </a:lnTo>
                  <a:lnTo>
                    <a:pt x="5889" y="111"/>
                  </a:lnTo>
                  <a:lnTo>
                    <a:pt x="5895" y="80"/>
                  </a:lnTo>
                  <a:lnTo>
                    <a:pt x="5901" y="87"/>
                  </a:lnTo>
                  <a:lnTo>
                    <a:pt x="5907" y="77"/>
                  </a:lnTo>
                  <a:lnTo>
                    <a:pt x="5913" y="78"/>
                  </a:lnTo>
                  <a:lnTo>
                    <a:pt x="5919" y="164"/>
                  </a:lnTo>
                  <a:lnTo>
                    <a:pt x="5925" y="237"/>
                  </a:lnTo>
                  <a:lnTo>
                    <a:pt x="5931" y="267"/>
                  </a:lnTo>
                  <a:lnTo>
                    <a:pt x="5937" y="327"/>
                  </a:lnTo>
                  <a:lnTo>
                    <a:pt x="5943" y="376"/>
                  </a:lnTo>
                  <a:lnTo>
                    <a:pt x="5949" y="420"/>
                  </a:lnTo>
                  <a:lnTo>
                    <a:pt x="5956" y="510"/>
                  </a:lnTo>
                  <a:lnTo>
                    <a:pt x="5962" y="626"/>
                  </a:lnTo>
                  <a:lnTo>
                    <a:pt x="5968" y="755"/>
                  </a:lnTo>
                  <a:lnTo>
                    <a:pt x="5974" y="962"/>
                  </a:lnTo>
                  <a:lnTo>
                    <a:pt x="5980" y="1111"/>
                  </a:lnTo>
                  <a:lnTo>
                    <a:pt x="5986" y="1426"/>
                  </a:lnTo>
                  <a:lnTo>
                    <a:pt x="5992" y="1591"/>
                  </a:lnTo>
                  <a:lnTo>
                    <a:pt x="5998" y="1777"/>
                  </a:lnTo>
                  <a:lnTo>
                    <a:pt x="6004" y="1784"/>
                  </a:lnTo>
                  <a:lnTo>
                    <a:pt x="6010" y="1895"/>
                  </a:lnTo>
                  <a:lnTo>
                    <a:pt x="6016" y="1967"/>
                  </a:lnTo>
                  <a:lnTo>
                    <a:pt x="6022" y="2123"/>
                  </a:lnTo>
                  <a:lnTo>
                    <a:pt x="6028" y="2159"/>
                  </a:lnTo>
                  <a:lnTo>
                    <a:pt x="6034" y="2149"/>
                  </a:lnTo>
                  <a:lnTo>
                    <a:pt x="6040" y="2255"/>
                  </a:lnTo>
                  <a:lnTo>
                    <a:pt x="6046" y="2461"/>
                  </a:lnTo>
                  <a:lnTo>
                    <a:pt x="6052" y="1923"/>
                  </a:lnTo>
                  <a:lnTo>
                    <a:pt x="6059" y="1795"/>
                  </a:lnTo>
                  <a:lnTo>
                    <a:pt x="6065" y="1610"/>
                  </a:lnTo>
                  <a:lnTo>
                    <a:pt x="6071" y="1731"/>
                  </a:lnTo>
                  <a:lnTo>
                    <a:pt x="6077" y="1575"/>
                  </a:lnTo>
                  <a:lnTo>
                    <a:pt x="6083" y="1154"/>
                  </a:lnTo>
                  <a:lnTo>
                    <a:pt x="6089" y="973"/>
                  </a:lnTo>
                  <a:lnTo>
                    <a:pt x="6095" y="931"/>
                  </a:lnTo>
                  <a:lnTo>
                    <a:pt x="6101" y="768"/>
                  </a:lnTo>
                  <a:lnTo>
                    <a:pt x="6107" y="885"/>
                  </a:lnTo>
                  <a:lnTo>
                    <a:pt x="6113" y="707"/>
                  </a:lnTo>
                  <a:lnTo>
                    <a:pt x="6119" y="625"/>
                  </a:lnTo>
                  <a:lnTo>
                    <a:pt x="6125" y="566"/>
                  </a:lnTo>
                  <a:lnTo>
                    <a:pt x="6131" y="526"/>
                  </a:lnTo>
                  <a:lnTo>
                    <a:pt x="6137" y="476"/>
                  </a:lnTo>
                  <a:lnTo>
                    <a:pt x="6143" y="476"/>
                  </a:lnTo>
                  <a:lnTo>
                    <a:pt x="6149" y="421"/>
                  </a:lnTo>
                  <a:lnTo>
                    <a:pt x="6155" y="385"/>
                  </a:lnTo>
                  <a:lnTo>
                    <a:pt x="6161" y="527"/>
                  </a:lnTo>
                  <a:lnTo>
                    <a:pt x="6168" y="510"/>
                  </a:lnTo>
                  <a:lnTo>
                    <a:pt x="6174" y="470"/>
                  </a:lnTo>
                  <a:lnTo>
                    <a:pt x="6180" y="329"/>
                  </a:lnTo>
                  <a:lnTo>
                    <a:pt x="6186" y="315"/>
                  </a:lnTo>
                  <a:lnTo>
                    <a:pt x="6192" y="292"/>
                  </a:lnTo>
                  <a:lnTo>
                    <a:pt x="6198" y="258"/>
                  </a:lnTo>
                  <a:lnTo>
                    <a:pt x="6204" y="397"/>
                  </a:lnTo>
                  <a:lnTo>
                    <a:pt x="6210" y="360"/>
                  </a:lnTo>
                  <a:lnTo>
                    <a:pt x="6216" y="298"/>
                  </a:lnTo>
                  <a:lnTo>
                    <a:pt x="6222" y="276"/>
                  </a:lnTo>
                  <a:lnTo>
                    <a:pt x="6228" y="324"/>
                  </a:lnTo>
                  <a:lnTo>
                    <a:pt x="6234" y="282"/>
                  </a:lnTo>
                  <a:lnTo>
                    <a:pt x="6240" y="289"/>
                  </a:lnTo>
                  <a:lnTo>
                    <a:pt x="6246" y="298"/>
                  </a:lnTo>
                  <a:lnTo>
                    <a:pt x="6252" y="300"/>
                  </a:lnTo>
                  <a:lnTo>
                    <a:pt x="6258" y="276"/>
                  </a:lnTo>
                  <a:lnTo>
                    <a:pt x="6264" y="409"/>
                  </a:lnTo>
                  <a:lnTo>
                    <a:pt x="6270" y="345"/>
                  </a:lnTo>
                  <a:lnTo>
                    <a:pt x="6277" y="304"/>
                  </a:lnTo>
                  <a:lnTo>
                    <a:pt x="6283" y="267"/>
                  </a:lnTo>
                  <a:lnTo>
                    <a:pt x="6289" y="307"/>
                  </a:lnTo>
                  <a:lnTo>
                    <a:pt x="6295" y="315"/>
                  </a:lnTo>
                  <a:lnTo>
                    <a:pt x="6301" y="270"/>
                  </a:lnTo>
                  <a:lnTo>
                    <a:pt x="6307" y="265"/>
                  </a:lnTo>
                  <a:lnTo>
                    <a:pt x="6313" y="230"/>
                  </a:lnTo>
                  <a:lnTo>
                    <a:pt x="6319" y="243"/>
                  </a:lnTo>
                  <a:lnTo>
                    <a:pt x="6325" y="221"/>
                  </a:lnTo>
                  <a:lnTo>
                    <a:pt x="6331" y="247"/>
                  </a:lnTo>
                  <a:lnTo>
                    <a:pt x="6337" y="221"/>
                  </a:lnTo>
                  <a:lnTo>
                    <a:pt x="6343" y="217"/>
                  </a:lnTo>
                  <a:lnTo>
                    <a:pt x="6349" y="177"/>
                  </a:lnTo>
                  <a:lnTo>
                    <a:pt x="6355" y="218"/>
                  </a:lnTo>
                  <a:lnTo>
                    <a:pt x="6361" y="172"/>
                  </a:lnTo>
                  <a:lnTo>
                    <a:pt x="6367" y="249"/>
                  </a:lnTo>
                  <a:lnTo>
                    <a:pt x="6373" y="195"/>
                  </a:lnTo>
                  <a:lnTo>
                    <a:pt x="6380" y="242"/>
                  </a:lnTo>
                  <a:lnTo>
                    <a:pt x="6386" y="262"/>
                  </a:lnTo>
                  <a:lnTo>
                    <a:pt x="6392" y="276"/>
                  </a:lnTo>
                  <a:lnTo>
                    <a:pt x="6398" y="292"/>
                  </a:lnTo>
                  <a:lnTo>
                    <a:pt x="6404" y="295"/>
                  </a:lnTo>
                  <a:lnTo>
                    <a:pt x="6410" y="281"/>
                  </a:lnTo>
                  <a:lnTo>
                    <a:pt x="6416" y="304"/>
                  </a:lnTo>
                  <a:lnTo>
                    <a:pt x="6422" y="260"/>
                  </a:lnTo>
                  <a:lnTo>
                    <a:pt x="6428" y="277"/>
                  </a:lnTo>
                  <a:lnTo>
                    <a:pt x="6434" y="250"/>
                  </a:lnTo>
                  <a:lnTo>
                    <a:pt x="6440" y="281"/>
                  </a:lnTo>
                  <a:lnTo>
                    <a:pt x="6446" y="232"/>
                  </a:lnTo>
                  <a:lnTo>
                    <a:pt x="6452" y="348"/>
                  </a:lnTo>
                  <a:lnTo>
                    <a:pt x="6458" y="257"/>
                  </a:lnTo>
                  <a:lnTo>
                    <a:pt x="6464" y="236"/>
                  </a:lnTo>
                  <a:lnTo>
                    <a:pt x="6470" y="220"/>
                  </a:lnTo>
                  <a:lnTo>
                    <a:pt x="6476" y="218"/>
                  </a:lnTo>
                  <a:lnTo>
                    <a:pt x="6482" y="195"/>
                  </a:lnTo>
                  <a:lnTo>
                    <a:pt x="6489" y="213"/>
                  </a:lnTo>
                  <a:lnTo>
                    <a:pt x="6495" y="195"/>
                  </a:lnTo>
                  <a:lnTo>
                    <a:pt x="6501" y="182"/>
                  </a:lnTo>
                  <a:lnTo>
                    <a:pt x="6507" y="211"/>
                  </a:lnTo>
                  <a:lnTo>
                    <a:pt x="6513" y="190"/>
                  </a:lnTo>
                  <a:lnTo>
                    <a:pt x="6519" y="161"/>
                  </a:lnTo>
                  <a:lnTo>
                    <a:pt x="6525" y="189"/>
                  </a:lnTo>
                  <a:lnTo>
                    <a:pt x="6531" y="173"/>
                  </a:lnTo>
                  <a:lnTo>
                    <a:pt x="6537" y="185"/>
                  </a:lnTo>
                  <a:lnTo>
                    <a:pt x="6543" y="178"/>
                  </a:lnTo>
                  <a:lnTo>
                    <a:pt x="6549" y="150"/>
                  </a:lnTo>
                  <a:lnTo>
                    <a:pt x="6555" y="165"/>
                  </a:lnTo>
                  <a:lnTo>
                    <a:pt x="6561" y="178"/>
                  </a:lnTo>
                  <a:lnTo>
                    <a:pt x="6567" y="214"/>
                  </a:lnTo>
                  <a:lnTo>
                    <a:pt x="6573" y="215"/>
                  </a:lnTo>
                  <a:lnTo>
                    <a:pt x="6579" y="205"/>
                  </a:lnTo>
                  <a:lnTo>
                    <a:pt x="6585" y="213"/>
                  </a:lnTo>
                  <a:lnTo>
                    <a:pt x="6592" y="268"/>
                  </a:lnTo>
                  <a:lnTo>
                    <a:pt x="6598" y="255"/>
                  </a:lnTo>
                  <a:lnTo>
                    <a:pt x="6604" y="220"/>
                  </a:lnTo>
                  <a:lnTo>
                    <a:pt x="6610" y="265"/>
                  </a:lnTo>
                  <a:lnTo>
                    <a:pt x="6616" y="222"/>
                  </a:lnTo>
                  <a:lnTo>
                    <a:pt x="6622" y="229"/>
                  </a:lnTo>
                  <a:lnTo>
                    <a:pt x="6628" y="199"/>
                  </a:lnTo>
                  <a:lnTo>
                    <a:pt x="6634" y="212"/>
                  </a:lnTo>
                  <a:lnTo>
                    <a:pt x="6640" y="198"/>
                  </a:lnTo>
                  <a:lnTo>
                    <a:pt x="6646" y="177"/>
                  </a:lnTo>
                  <a:lnTo>
                    <a:pt x="6652" y="212"/>
                  </a:lnTo>
                  <a:lnTo>
                    <a:pt x="6658" y="165"/>
                  </a:lnTo>
                  <a:lnTo>
                    <a:pt x="6664" y="167"/>
                  </a:lnTo>
                  <a:lnTo>
                    <a:pt x="6670" y="129"/>
                  </a:lnTo>
                  <a:lnTo>
                    <a:pt x="6676" y="148"/>
                  </a:lnTo>
                  <a:lnTo>
                    <a:pt x="6682" y="202"/>
                  </a:lnTo>
                  <a:lnTo>
                    <a:pt x="6688" y="167"/>
                  </a:lnTo>
                  <a:lnTo>
                    <a:pt x="6694" y="161"/>
                  </a:lnTo>
                  <a:lnTo>
                    <a:pt x="6701" y="145"/>
                  </a:lnTo>
                  <a:lnTo>
                    <a:pt x="6707" y="158"/>
                  </a:lnTo>
                  <a:lnTo>
                    <a:pt x="6713" y="127"/>
                  </a:lnTo>
                  <a:lnTo>
                    <a:pt x="6719" y="151"/>
                  </a:lnTo>
                  <a:lnTo>
                    <a:pt x="6725" y="160"/>
                  </a:lnTo>
                  <a:lnTo>
                    <a:pt x="6731" y="129"/>
                  </a:lnTo>
                  <a:lnTo>
                    <a:pt x="6737" y="112"/>
                  </a:lnTo>
                  <a:lnTo>
                    <a:pt x="6743" y="148"/>
                  </a:lnTo>
                  <a:lnTo>
                    <a:pt x="6749" y="126"/>
                  </a:lnTo>
                  <a:lnTo>
                    <a:pt x="6755" y="148"/>
                  </a:lnTo>
                  <a:lnTo>
                    <a:pt x="6761" y="118"/>
                  </a:lnTo>
                  <a:lnTo>
                    <a:pt x="6767" y="115"/>
                  </a:lnTo>
                  <a:lnTo>
                    <a:pt x="6773" y="127"/>
                  </a:lnTo>
                  <a:lnTo>
                    <a:pt x="6779" y="97"/>
                  </a:lnTo>
                  <a:lnTo>
                    <a:pt x="6785" y="125"/>
                  </a:lnTo>
                  <a:lnTo>
                    <a:pt x="6791" y="94"/>
                  </a:lnTo>
                  <a:lnTo>
                    <a:pt x="6797" y="85"/>
                  </a:lnTo>
                  <a:lnTo>
                    <a:pt x="6803" y="96"/>
                  </a:lnTo>
                  <a:lnTo>
                    <a:pt x="6810" y="70"/>
                  </a:lnTo>
                  <a:lnTo>
                    <a:pt x="6816" y="81"/>
                  </a:lnTo>
                  <a:lnTo>
                    <a:pt x="6822" y="102"/>
                  </a:lnTo>
                  <a:lnTo>
                    <a:pt x="6828" y="85"/>
                  </a:lnTo>
                  <a:lnTo>
                    <a:pt x="6834" y="81"/>
                  </a:lnTo>
                  <a:lnTo>
                    <a:pt x="6840" y="104"/>
                  </a:lnTo>
                  <a:lnTo>
                    <a:pt x="6846" y="76"/>
                  </a:lnTo>
                  <a:lnTo>
                    <a:pt x="6852" y="101"/>
                  </a:lnTo>
                  <a:lnTo>
                    <a:pt x="6858" y="87"/>
                  </a:lnTo>
                  <a:lnTo>
                    <a:pt x="6864" y="64"/>
                  </a:lnTo>
                  <a:lnTo>
                    <a:pt x="6870" y="85"/>
                  </a:lnTo>
                  <a:lnTo>
                    <a:pt x="6876" y="110"/>
                  </a:lnTo>
                  <a:lnTo>
                    <a:pt x="6882" y="57"/>
                  </a:lnTo>
                  <a:lnTo>
                    <a:pt x="6888" y="95"/>
                  </a:lnTo>
                  <a:lnTo>
                    <a:pt x="6894" y="104"/>
                  </a:lnTo>
                  <a:lnTo>
                    <a:pt x="6900" y="138"/>
                  </a:lnTo>
                  <a:lnTo>
                    <a:pt x="6906" y="149"/>
                  </a:lnTo>
                  <a:lnTo>
                    <a:pt x="6913" y="188"/>
                  </a:lnTo>
                  <a:lnTo>
                    <a:pt x="6919" y="215"/>
                  </a:lnTo>
                  <a:lnTo>
                    <a:pt x="6925" y="274"/>
                  </a:lnTo>
                  <a:lnTo>
                    <a:pt x="6931" y="380"/>
                  </a:lnTo>
                  <a:lnTo>
                    <a:pt x="6937" y="462"/>
                  </a:lnTo>
                  <a:lnTo>
                    <a:pt x="6943" y="465"/>
                  </a:lnTo>
                  <a:lnTo>
                    <a:pt x="6949" y="545"/>
                  </a:lnTo>
                  <a:lnTo>
                    <a:pt x="6955" y="657"/>
                  </a:lnTo>
                  <a:lnTo>
                    <a:pt x="6961" y="639"/>
                  </a:lnTo>
                  <a:lnTo>
                    <a:pt x="6967" y="709"/>
                  </a:lnTo>
                  <a:lnTo>
                    <a:pt x="6973" y="774"/>
                  </a:lnTo>
                  <a:lnTo>
                    <a:pt x="6979" y="838"/>
                  </a:lnTo>
                  <a:lnTo>
                    <a:pt x="6985" y="845"/>
                  </a:lnTo>
                  <a:lnTo>
                    <a:pt x="6991" y="781"/>
                  </a:lnTo>
                  <a:lnTo>
                    <a:pt x="6997" y="848"/>
                  </a:lnTo>
                  <a:lnTo>
                    <a:pt x="7003" y="736"/>
                  </a:lnTo>
                  <a:lnTo>
                    <a:pt x="7009" y="700"/>
                  </a:lnTo>
                  <a:lnTo>
                    <a:pt x="7015" y="610"/>
                  </a:lnTo>
                  <a:lnTo>
                    <a:pt x="7022" y="562"/>
                  </a:lnTo>
                  <a:lnTo>
                    <a:pt x="7028" y="504"/>
                  </a:lnTo>
                  <a:lnTo>
                    <a:pt x="7034" y="594"/>
                  </a:lnTo>
                  <a:lnTo>
                    <a:pt x="7040" y="482"/>
                  </a:lnTo>
                  <a:lnTo>
                    <a:pt x="7046" y="423"/>
                  </a:lnTo>
                  <a:lnTo>
                    <a:pt x="7052" y="395"/>
                  </a:lnTo>
                  <a:lnTo>
                    <a:pt x="7058" y="349"/>
                  </a:lnTo>
                  <a:lnTo>
                    <a:pt x="7064" y="317"/>
                  </a:lnTo>
                  <a:lnTo>
                    <a:pt x="7070" y="295"/>
                  </a:lnTo>
                  <a:lnTo>
                    <a:pt x="7076" y="256"/>
                  </a:lnTo>
                  <a:lnTo>
                    <a:pt x="7082" y="257"/>
                  </a:lnTo>
                  <a:lnTo>
                    <a:pt x="7088" y="224"/>
                  </a:lnTo>
                  <a:lnTo>
                    <a:pt x="7094" y="221"/>
                  </a:lnTo>
                  <a:lnTo>
                    <a:pt x="7100" y="223"/>
                  </a:lnTo>
                  <a:lnTo>
                    <a:pt x="7106" y="178"/>
                  </a:lnTo>
                  <a:lnTo>
                    <a:pt x="7112" y="170"/>
                  </a:lnTo>
                  <a:lnTo>
                    <a:pt x="7118" y="210"/>
                  </a:lnTo>
                  <a:lnTo>
                    <a:pt x="7124" y="149"/>
                  </a:lnTo>
                  <a:lnTo>
                    <a:pt x="7131" y="132"/>
                  </a:lnTo>
                  <a:lnTo>
                    <a:pt x="7137" y="149"/>
                  </a:lnTo>
                  <a:lnTo>
                    <a:pt x="7143" y="144"/>
                  </a:lnTo>
                  <a:lnTo>
                    <a:pt x="7149" y="124"/>
                  </a:lnTo>
                  <a:lnTo>
                    <a:pt x="7155" y="132"/>
                  </a:lnTo>
                  <a:lnTo>
                    <a:pt x="7161" y="128"/>
                  </a:lnTo>
                  <a:lnTo>
                    <a:pt x="7167" y="132"/>
                  </a:lnTo>
                  <a:lnTo>
                    <a:pt x="7173" y="165"/>
                  </a:lnTo>
                  <a:lnTo>
                    <a:pt x="7179" y="138"/>
                  </a:lnTo>
                  <a:lnTo>
                    <a:pt x="7185" y="109"/>
                  </a:lnTo>
                  <a:lnTo>
                    <a:pt x="7191" y="119"/>
                  </a:lnTo>
                  <a:lnTo>
                    <a:pt x="7197" y="100"/>
                  </a:lnTo>
                  <a:lnTo>
                    <a:pt x="7203" y="99"/>
                  </a:lnTo>
                  <a:lnTo>
                    <a:pt x="7209" y="97"/>
                  </a:lnTo>
                  <a:lnTo>
                    <a:pt x="7215" y="114"/>
                  </a:lnTo>
                  <a:lnTo>
                    <a:pt x="7221" y="113"/>
                  </a:lnTo>
                  <a:lnTo>
                    <a:pt x="7227" y="78"/>
                  </a:lnTo>
                  <a:lnTo>
                    <a:pt x="7234" y="87"/>
                  </a:lnTo>
                  <a:lnTo>
                    <a:pt x="7240" y="99"/>
                  </a:lnTo>
                  <a:lnTo>
                    <a:pt x="7246" y="86"/>
                  </a:lnTo>
                  <a:lnTo>
                    <a:pt x="7252" y="80"/>
                  </a:lnTo>
                  <a:lnTo>
                    <a:pt x="7258" y="86"/>
                  </a:lnTo>
                  <a:lnTo>
                    <a:pt x="7264" y="63"/>
                  </a:lnTo>
                  <a:lnTo>
                    <a:pt x="7270" y="70"/>
                  </a:lnTo>
                  <a:lnTo>
                    <a:pt x="7276" y="63"/>
                  </a:lnTo>
                  <a:lnTo>
                    <a:pt x="7282" y="56"/>
                  </a:lnTo>
                  <a:lnTo>
                    <a:pt x="7288" y="59"/>
                  </a:lnTo>
                  <a:lnTo>
                    <a:pt x="7294" y="67"/>
                  </a:lnTo>
                  <a:lnTo>
                    <a:pt x="7300" y="47"/>
                  </a:lnTo>
                  <a:lnTo>
                    <a:pt x="7306" y="84"/>
                  </a:lnTo>
                  <a:lnTo>
                    <a:pt x="7312" y="60"/>
                  </a:lnTo>
                  <a:lnTo>
                    <a:pt x="7318" y="65"/>
                  </a:lnTo>
                  <a:lnTo>
                    <a:pt x="7324" y="36"/>
                  </a:lnTo>
                  <a:lnTo>
                    <a:pt x="7330" y="44"/>
                  </a:lnTo>
                  <a:lnTo>
                    <a:pt x="7336" y="56"/>
                  </a:lnTo>
                  <a:lnTo>
                    <a:pt x="7343" y="58"/>
                  </a:lnTo>
                  <a:lnTo>
                    <a:pt x="7349" y="48"/>
                  </a:lnTo>
                  <a:lnTo>
                    <a:pt x="7355" y="54"/>
                  </a:lnTo>
                  <a:lnTo>
                    <a:pt x="7361" y="38"/>
                  </a:lnTo>
                  <a:lnTo>
                    <a:pt x="7367" y="53"/>
                  </a:lnTo>
                  <a:lnTo>
                    <a:pt x="7373" y="45"/>
                  </a:lnTo>
                  <a:lnTo>
                    <a:pt x="7379" y="39"/>
                  </a:lnTo>
                  <a:lnTo>
                    <a:pt x="7385" y="48"/>
                  </a:lnTo>
                  <a:lnTo>
                    <a:pt x="7391" y="36"/>
                  </a:lnTo>
                  <a:lnTo>
                    <a:pt x="7397" y="39"/>
                  </a:lnTo>
                  <a:lnTo>
                    <a:pt x="7403" y="33"/>
                  </a:lnTo>
                  <a:lnTo>
                    <a:pt x="7409" y="35"/>
                  </a:lnTo>
                  <a:lnTo>
                    <a:pt x="7415" y="29"/>
                  </a:lnTo>
                  <a:lnTo>
                    <a:pt x="7421" y="30"/>
                  </a:lnTo>
                  <a:lnTo>
                    <a:pt x="7427" y="31"/>
                  </a:lnTo>
                  <a:lnTo>
                    <a:pt x="7433" y="35"/>
                  </a:lnTo>
                  <a:lnTo>
                    <a:pt x="7439" y="24"/>
                  </a:lnTo>
                  <a:lnTo>
                    <a:pt x="7445" y="27"/>
                  </a:lnTo>
                  <a:lnTo>
                    <a:pt x="7452" y="20"/>
                  </a:lnTo>
                  <a:lnTo>
                    <a:pt x="7458" y="43"/>
                  </a:lnTo>
                  <a:lnTo>
                    <a:pt x="7464" y="42"/>
                  </a:lnTo>
                  <a:lnTo>
                    <a:pt x="7470" y="30"/>
                  </a:lnTo>
                  <a:lnTo>
                    <a:pt x="7476" y="28"/>
                  </a:lnTo>
                  <a:lnTo>
                    <a:pt x="7482" y="35"/>
                  </a:lnTo>
                  <a:lnTo>
                    <a:pt x="7488" y="31"/>
                  </a:lnTo>
                  <a:lnTo>
                    <a:pt x="7494" y="32"/>
                  </a:lnTo>
                  <a:lnTo>
                    <a:pt x="7500" y="44"/>
                  </a:lnTo>
                  <a:lnTo>
                    <a:pt x="7506" y="28"/>
                  </a:lnTo>
                  <a:lnTo>
                    <a:pt x="7512" y="23"/>
                  </a:lnTo>
                  <a:lnTo>
                    <a:pt x="7518" y="21"/>
                  </a:lnTo>
                  <a:lnTo>
                    <a:pt x="7524" y="28"/>
                  </a:lnTo>
                  <a:lnTo>
                    <a:pt x="7530" y="18"/>
                  </a:lnTo>
                  <a:lnTo>
                    <a:pt x="7536" y="23"/>
                  </a:lnTo>
                  <a:lnTo>
                    <a:pt x="7542" y="25"/>
                  </a:lnTo>
                  <a:lnTo>
                    <a:pt x="7548" y="24"/>
                  </a:lnTo>
                  <a:lnTo>
                    <a:pt x="7555" y="28"/>
                  </a:lnTo>
                  <a:lnTo>
                    <a:pt x="7561" y="15"/>
                  </a:lnTo>
                  <a:lnTo>
                    <a:pt x="7567" y="23"/>
                  </a:lnTo>
                  <a:lnTo>
                    <a:pt x="7573" y="16"/>
                  </a:lnTo>
                  <a:lnTo>
                    <a:pt x="7579" y="32"/>
                  </a:lnTo>
                  <a:lnTo>
                    <a:pt x="7585" y="29"/>
                  </a:lnTo>
                  <a:lnTo>
                    <a:pt x="7591" y="18"/>
                  </a:lnTo>
                  <a:lnTo>
                    <a:pt x="7597" y="22"/>
                  </a:lnTo>
                  <a:lnTo>
                    <a:pt x="7603" y="16"/>
                  </a:lnTo>
                  <a:lnTo>
                    <a:pt x="7609" y="21"/>
                  </a:lnTo>
                  <a:lnTo>
                    <a:pt x="7615" y="27"/>
                  </a:lnTo>
                  <a:lnTo>
                    <a:pt x="7621" y="22"/>
                  </a:lnTo>
                  <a:lnTo>
                    <a:pt x="7627" y="17"/>
                  </a:lnTo>
                  <a:lnTo>
                    <a:pt x="7633" y="25"/>
                  </a:lnTo>
                  <a:lnTo>
                    <a:pt x="7639" y="14"/>
                  </a:lnTo>
                  <a:lnTo>
                    <a:pt x="7645" y="28"/>
                  </a:lnTo>
                  <a:lnTo>
                    <a:pt x="7651" y="18"/>
                  </a:lnTo>
                  <a:lnTo>
                    <a:pt x="7657" y="10"/>
                  </a:lnTo>
                  <a:lnTo>
                    <a:pt x="7664" y="15"/>
                  </a:lnTo>
                  <a:lnTo>
                    <a:pt x="7670" y="17"/>
                  </a:lnTo>
                  <a:lnTo>
                    <a:pt x="7676" y="17"/>
                  </a:lnTo>
                  <a:lnTo>
                    <a:pt x="7682" y="18"/>
                  </a:lnTo>
                  <a:lnTo>
                    <a:pt x="7688" y="19"/>
                  </a:lnTo>
                  <a:lnTo>
                    <a:pt x="7694" y="10"/>
                  </a:lnTo>
                  <a:lnTo>
                    <a:pt x="7700" y="20"/>
                  </a:lnTo>
                  <a:lnTo>
                    <a:pt x="7706" y="18"/>
                  </a:lnTo>
                  <a:lnTo>
                    <a:pt x="7712" y="17"/>
                  </a:lnTo>
                  <a:lnTo>
                    <a:pt x="7718" y="14"/>
                  </a:lnTo>
                  <a:lnTo>
                    <a:pt x="7724" y="17"/>
                  </a:lnTo>
                  <a:lnTo>
                    <a:pt x="7730" y="19"/>
                  </a:lnTo>
                  <a:lnTo>
                    <a:pt x="7736" y="18"/>
                  </a:lnTo>
                  <a:lnTo>
                    <a:pt x="7742" y="11"/>
                  </a:lnTo>
                  <a:lnTo>
                    <a:pt x="7748" y="18"/>
                  </a:lnTo>
                  <a:lnTo>
                    <a:pt x="7754" y="21"/>
                  </a:lnTo>
                  <a:lnTo>
                    <a:pt x="7760" y="20"/>
                  </a:lnTo>
                  <a:lnTo>
                    <a:pt x="7767" y="16"/>
                  </a:lnTo>
                  <a:lnTo>
                    <a:pt x="7773" y="12"/>
                  </a:lnTo>
                  <a:lnTo>
                    <a:pt x="7779" y="26"/>
                  </a:lnTo>
                  <a:lnTo>
                    <a:pt x="7785" y="7"/>
                  </a:lnTo>
                  <a:lnTo>
                    <a:pt x="7791" y="27"/>
                  </a:lnTo>
                  <a:lnTo>
                    <a:pt x="7797" y="30"/>
                  </a:lnTo>
                  <a:lnTo>
                    <a:pt x="7803" y="28"/>
                  </a:lnTo>
                  <a:lnTo>
                    <a:pt x="7809" y="20"/>
                  </a:lnTo>
                  <a:lnTo>
                    <a:pt x="7815" y="24"/>
                  </a:lnTo>
                  <a:lnTo>
                    <a:pt x="7821" y="14"/>
                  </a:lnTo>
                  <a:lnTo>
                    <a:pt x="7827" y="18"/>
                  </a:lnTo>
                  <a:lnTo>
                    <a:pt x="7833" y="31"/>
                  </a:lnTo>
                  <a:lnTo>
                    <a:pt x="7839" y="20"/>
                  </a:lnTo>
                  <a:lnTo>
                    <a:pt x="7845" y="15"/>
                  </a:lnTo>
                  <a:lnTo>
                    <a:pt x="7851" y="14"/>
                  </a:lnTo>
                  <a:lnTo>
                    <a:pt x="7857" y="8"/>
                  </a:lnTo>
                  <a:lnTo>
                    <a:pt x="7863" y="20"/>
                  </a:lnTo>
                  <a:lnTo>
                    <a:pt x="7869" y="13"/>
                  </a:lnTo>
                  <a:lnTo>
                    <a:pt x="7876" y="18"/>
                  </a:lnTo>
                  <a:lnTo>
                    <a:pt x="7882" y="12"/>
                  </a:lnTo>
                  <a:lnTo>
                    <a:pt x="7888" y="9"/>
                  </a:lnTo>
                  <a:lnTo>
                    <a:pt x="7894" y="17"/>
                  </a:lnTo>
                  <a:lnTo>
                    <a:pt x="7900" y="7"/>
                  </a:lnTo>
                  <a:lnTo>
                    <a:pt x="7906" y="17"/>
                  </a:lnTo>
                  <a:lnTo>
                    <a:pt x="7912" y="15"/>
                  </a:lnTo>
                  <a:lnTo>
                    <a:pt x="7918" y="7"/>
                  </a:lnTo>
                  <a:lnTo>
                    <a:pt x="7924" y="14"/>
                  </a:lnTo>
                  <a:lnTo>
                    <a:pt x="7930" y="13"/>
                  </a:lnTo>
                  <a:lnTo>
                    <a:pt x="7936" y="9"/>
                  </a:lnTo>
                  <a:lnTo>
                    <a:pt x="7942" y="15"/>
                  </a:lnTo>
                  <a:lnTo>
                    <a:pt x="7948" y="14"/>
                  </a:lnTo>
                  <a:lnTo>
                    <a:pt x="7954" y="5"/>
                  </a:lnTo>
                  <a:lnTo>
                    <a:pt x="7960" y="9"/>
                  </a:lnTo>
                  <a:lnTo>
                    <a:pt x="7966" y="5"/>
                  </a:lnTo>
                  <a:lnTo>
                    <a:pt x="7972" y="8"/>
                  </a:lnTo>
                  <a:lnTo>
                    <a:pt x="7978" y="14"/>
                  </a:lnTo>
                  <a:lnTo>
                    <a:pt x="7985" y="7"/>
                  </a:lnTo>
                  <a:lnTo>
                    <a:pt x="7991" y="8"/>
                  </a:lnTo>
                  <a:lnTo>
                    <a:pt x="7997" y="13"/>
                  </a:lnTo>
                  <a:lnTo>
                    <a:pt x="8003" y="8"/>
                  </a:lnTo>
                  <a:lnTo>
                    <a:pt x="8009" y="14"/>
                  </a:lnTo>
                  <a:lnTo>
                    <a:pt x="8015" y="0"/>
                  </a:lnTo>
                  <a:lnTo>
                    <a:pt x="8021" y="16"/>
                  </a:lnTo>
                  <a:lnTo>
                    <a:pt x="8027" y="15"/>
                  </a:lnTo>
                  <a:lnTo>
                    <a:pt x="8033" y="5"/>
                  </a:lnTo>
                  <a:lnTo>
                    <a:pt x="8039" y="15"/>
                  </a:lnTo>
                  <a:lnTo>
                    <a:pt x="8045" y="6"/>
                  </a:lnTo>
                  <a:lnTo>
                    <a:pt x="8051" y="4"/>
                  </a:lnTo>
                  <a:lnTo>
                    <a:pt x="8057" y="16"/>
                  </a:lnTo>
                  <a:lnTo>
                    <a:pt x="8063" y="9"/>
                  </a:lnTo>
                  <a:lnTo>
                    <a:pt x="8069" y="5"/>
                  </a:lnTo>
                  <a:lnTo>
                    <a:pt x="8075" y="0"/>
                  </a:lnTo>
                  <a:lnTo>
                    <a:pt x="8081" y="12"/>
                  </a:lnTo>
                  <a:lnTo>
                    <a:pt x="8088" y="19"/>
                  </a:lnTo>
                  <a:lnTo>
                    <a:pt x="8094" y="11"/>
                  </a:lnTo>
                  <a:lnTo>
                    <a:pt x="8100" y="15"/>
                  </a:lnTo>
                  <a:lnTo>
                    <a:pt x="8106" y="6"/>
                  </a:lnTo>
                  <a:lnTo>
                    <a:pt x="8112" y="11"/>
                  </a:lnTo>
                  <a:lnTo>
                    <a:pt x="8118" y="6"/>
                  </a:lnTo>
                  <a:lnTo>
                    <a:pt x="8124" y="5"/>
                  </a:lnTo>
                  <a:lnTo>
                    <a:pt x="8130" y="7"/>
                  </a:lnTo>
                  <a:lnTo>
                    <a:pt x="8136" y="14"/>
                  </a:lnTo>
                  <a:lnTo>
                    <a:pt x="8142" y="10"/>
                  </a:lnTo>
                  <a:lnTo>
                    <a:pt x="8148" y="5"/>
                  </a:lnTo>
                  <a:lnTo>
                    <a:pt x="8154" y="11"/>
                  </a:lnTo>
                  <a:lnTo>
                    <a:pt x="8160" y="5"/>
                  </a:lnTo>
                  <a:lnTo>
                    <a:pt x="8166" y="7"/>
                  </a:lnTo>
                  <a:lnTo>
                    <a:pt x="8172" y="0"/>
                  </a:lnTo>
                  <a:lnTo>
                    <a:pt x="8178" y="5"/>
                  </a:lnTo>
                  <a:lnTo>
                    <a:pt x="8184" y="6"/>
                  </a:lnTo>
                  <a:lnTo>
                    <a:pt x="8190" y="5"/>
                  </a:lnTo>
                  <a:lnTo>
                    <a:pt x="8197" y="4"/>
                  </a:lnTo>
                  <a:lnTo>
                    <a:pt x="8203" y="4"/>
                  </a:lnTo>
                  <a:lnTo>
                    <a:pt x="8209" y="11"/>
                  </a:lnTo>
                  <a:lnTo>
                    <a:pt x="8215" y="13"/>
                  </a:lnTo>
                  <a:lnTo>
                    <a:pt x="8221" y="6"/>
                  </a:lnTo>
                  <a:lnTo>
                    <a:pt x="8227" y="11"/>
                  </a:lnTo>
                  <a:lnTo>
                    <a:pt x="8233" y="5"/>
                  </a:lnTo>
                  <a:lnTo>
                    <a:pt x="8239" y="5"/>
                  </a:lnTo>
                  <a:lnTo>
                    <a:pt x="8245" y="0"/>
                  </a:lnTo>
                  <a:lnTo>
                    <a:pt x="8251" y="4"/>
                  </a:lnTo>
                  <a:lnTo>
                    <a:pt x="8257" y="11"/>
                  </a:lnTo>
                  <a:lnTo>
                    <a:pt x="8263" y="0"/>
                  </a:lnTo>
                  <a:lnTo>
                    <a:pt x="8269" y="7"/>
                  </a:lnTo>
                  <a:lnTo>
                    <a:pt x="8275" y="5"/>
                  </a:lnTo>
                  <a:lnTo>
                    <a:pt x="8281" y="0"/>
                  </a:lnTo>
                  <a:lnTo>
                    <a:pt x="8287" y="6"/>
                  </a:lnTo>
                  <a:lnTo>
                    <a:pt x="8293" y="0"/>
                  </a:lnTo>
                  <a:lnTo>
                    <a:pt x="8299" y="16"/>
                  </a:lnTo>
                  <a:lnTo>
                    <a:pt x="8306" y="5"/>
                  </a:lnTo>
                  <a:lnTo>
                    <a:pt x="8312" y="0"/>
                  </a:lnTo>
                  <a:lnTo>
                    <a:pt x="8318" y="5"/>
                  </a:lnTo>
                  <a:lnTo>
                    <a:pt x="8324" y="15"/>
                  </a:lnTo>
                  <a:lnTo>
                    <a:pt x="8330" y="5"/>
                  </a:lnTo>
                  <a:lnTo>
                    <a:pt x="8336" y="0"/>
                  </a:lnTo>
                  <a:lnTo>
                    <a:pt x="8342" y="0"/>
                  </a:lnTo>
                  <a:lnTo>
                    <a:pt x="8348" y="0"/>
                  </a:lnTo>
                  <a:lnTo>
                    <a:pt x="8354" y="4"/>
                  </a:lnTo>
                  <a:lnTo>
                    <a:pt x="8360" y="13"/>
                  </a:lnTo>
                  <a:lnTo>
                    <a:pt x="8366" y="13"/>
                  </a:lnTo>
                  <a:lnTo>
                    <a:pt x="8372" y="5"/>
                  </a:lnTo>
                  <a:lnTo>
                    <a:pt x="8378" y="5"/>
                  </a:lnTo>
                  <a:lnTo>
                    <a:pt x="8384" y="5"/>
                  </a:lnTo>
                  <a:lnTo>
                    <a:pt x="8390" y="6"/>
                  </a:lnTo>
                  <a:lnTo>
                    <a:pt x="8396" y="6"/>
                  </a:lnTo>
                  <a:lnTo>
                    <a:pt x="8402" y="7"/>
                  </a:lnTo>
                  <a:lnTo>
                    <a:pt x="8409" y="0"/>
                  </a:lnTo>
                  <a:lnTo>
                    <a:pt x="8415" y="5"/>
                  </a:lnTo>
                  <a:lnTo>
                    <a:pt x="8421" y="12"/>
                  </a:lnTo>
                  <a:lnTo>
                    <a:pt x="8427" y="5"/>
                  </a:lnTo>
                  <a:lnTo>
                    <a:pt x="8433" y="5"/>
                  </a:lnTo>
                  <a:lnTo>
                    <a:pt x="8439" y="0"/>
                  </a:lnTo>
                  <a:lnTo>
                    <a:pt x="8445" y="0"/>
                  </a:lnTo>
                  <a:lnTo>
                    <a:pt x="8451" y="5"/>
                  </a:lnTo>
                  <a:lnTo>
                    <a:pt x="8457" y="6"/>
                  </a:lnTo>
                  <a:lnTo>
                    <a:pt x="8463" y="0"/>
                  </a:lnTo>
                  <a:lnTo>
                    <a:pt x="8469" y="4"/>
                  </a:lnTo>
                  <a:lnTo>
                    <a:pt x="8475" y="13"/>
                  </a:lnTo>
                  <a:lnTo>
                    <a:pt x="8481" y="0"/>
                  </a:lnTo>
                  <a:lnTo>
                    <a:pt x="8487" y="6"/>
                  </a:lnTo>
                  <a:lnTo>
                    <a:pt x="8493" y="7"/>
                  </a:lnTo>
                  <a:lnTo>
                    <a:pt x="8499" y="5"/>
                  </a:lnTo>
                  <a:lnTo>
                    <a:pt x="8505" y="5"/>
                  </a:lnTo>
                  <a:lnTo>
                    <a:pt x="8511" y="5"/>
                  </a:lnTo>
                  <a:lnTo>
                    <a:pt x="8518" y="4"/>
                  </a:lnTo>
                  <a:lnTo>
                    <a:pt x="8524" y="6"/>
                  </a:lnTo>
                  <a:lnTo>
                    <a:pt x="8530" y="5"/>
                  </a:lnTo>
                  <a:lnTo>
                    <a:pt x="8536" y="9"/>
                  </a:lnTo>
                  <a:lnTo>
                    <a:pt x="8542" y="5"/>
                  </a:lnTo>
                  <a:lnTo>
                    <a:pt x="8548" y="6"/>
                  </a:lnTo>
                  <a:lnTo>
                    <a:pt x="8554" y="0"/>
                  </a:lnTo>
                  <a:lnTo>
                    <a:pt x="8560" y="6"/>
                  </a:lnTo>
                  <a:lnTo>
                    <a:pt x="8566" y="5"/>
                  </a:lnTo>
                  <a:lnTo>
                    <a:pt x="8572" y="0"/>
                  </a:lnTo>
                  <a:lnTo>
                    <a:pt x="8578" y="4"/>
                  </a:lnTo>
                  <a:lnTo>
                    <a:pt x="8584" y="5"/>
                  </a:lnTo>
                  <a:lnTo>
                    <a:pt x="8590" y="0"/>
                  </a:lnTo>
                  <a:lnTo>
                    <a:pt x="8596" y="4"/>
                  </a:lnTo>
                  <a:lnTo>
                    <a:pt x="8602" y="6"/>
                  </a:lnTo>
                  <a:lnTo>
                    <a:pt x="8608" y="5"/>
                  </a:lnTo>
                  <a:lnTo>
                    <a:pt x="8614" y="0"/>
                  </a:lnTo>
                  <a:lnTo>
                    <a:pt x="8620" y="0"/>
                  </a:lnTo>
                  <a:lnTo>
                    <a:pt x="8627" y="0"/>
                  </a:lnTo>
                  <a:lnTo>
                    <a:pt x="8633" y="0"/>
                  </a:lnTo>
                  <a:lnTo>
                    <a:pt x="8639" y="0"/>
                  </a:lnTo>
                  <a:lnTo>
                    <a:pt x="8645" y="5"/>
                  </a:lnTo>
                  <a:lnTo>
                    <a:pt x="8651" y="5"/>
                  </a:lnTo>
                  <a:lnTo>
                    <a:pt x="8657" y="5"/>
                  </a:lnTo>
                  <a:lnTo>
                    <a:pt x="8663" y="0"/>
                  </a:lnTo>
                  <a:lnTo>
                    <a:pt x="8669" y="4"/>
                  </a:lnTo>
                  <a:lnTo>
                    <a:pt x="8675" y="5"/>
                  </a:lnTo>
                  <a:lnTo>
                    <a:pt x="8681" y="0"/>
                  </a:lnTo>
                  <a:lnTo>
                    <a:pt x="8687" y="0"/>
                  </a:lnTo>
                  <a:lnTo>
                    <a:pt x="8693" y="6"/>
                  </a:lnTo>
                  <a:lnTo>
                    <a:pt x="8699" y="0"/>
                  </a:lnTo>
                  <a:lnTo>
                    <a:pt x="8705" y="0"/>
                  </a:lnTo>
                  <a:lnTo>
                    <a:pt x="8711" y="17"/>
                  </a:lnTo>
                  <a:lnTo>
                    <a:pt x="8717" y="6"/>
                  </a:lnTo>
                  <a:lnTo>
                    <a:pt x="8723" y="6"/>
                  </a:lnTo>
                  <a:lnTo>
                    <a:pt x="8730" y="12"/>
                  </a:lnTo>
                  <a:lnTo>
                    <a:pt x="8736" y="6"/>
                  </a:lnTo>
                  <a:lnTo>
                    <a:pt x="8742" y="10"/>
                  </a:lnTo>
                  <a:lnTo>
                    <a:pt x="8748" y="0"/>
                  </a:lnTo>
                  <a:lnTo>
                    <a:pt x="8754" y="6"/>
                  </a:lnTo>
                  <a:lnTo>
                    <a:pt x="8760" y="0"/>
                  </a:lnTo>
                  <a:lnTo>
                    <a:pt x="8766" y="0"/>
                  </a:lnTo>
                  <a:lnTo>
                    <a:pt x="8772" y="0"/>
                  </a:lnTo>
                  <a:lnTo>
                    <a:pt x="8778" y="0"/>
                  </a:lnTo>
                  <a:lnTo>
                    <a:pt x="8784" y="0"/>
                  </a:lnTo>
                  <a:lnTo>
                    <a:pt x="8790" y="8"/>
                  </a:lnTo>
                  <a:lnTo>
                    <a:pt x="8796" y="0"/>
                  </a:lnTo>
                  <a:lnTo>
                    <a:pt x="8802" y="6"/>
                  </a:lnTo>
                  <a:lnTo>
                    <a:pt x="8808" y="0"/>
                  </a:lnTo>
                  <a:lnTo>
                    <a:pt x="8814" y="6"/>
                  </a:lnTo>
                  <a:lnTo>
                    <a:pt x="8820" y="0"/>
                  </a:lnTo>
                  <a:lnTo>
                    <a:pt x="8826" y="5"/>
                  </a:lnTo>
                  <a:lnTo>
                    <a:pt x="8832" y="0"/>
                  </a:lnTo>
                  <a:lnTo>
                    <a:pt x="8839" y="0"/>
                  </a:lnTo>
                  <a:lnTo>
                    <a:pt x="8845" y="6"/>
                  </a:lnTo>
                  <a:lnTo>
                    <a:pt x="8851" y="5"/>
                  </a:lnTo>
                  <a:lnTo>
                    <a:pt x="8857" y="0"/>
                  </a:lnTo>
                  <a:lnTo>
                    <a:pt x="8863" y="4"/>
                  </a:lnTo>
                  <a:lnTo>
                    <a:pt x="8869" y="5"/>
                  </a:lnTo>
                  <a:lnTo>
                    <a:pt x="8875" y="0"/>
                  </a:lnTo>
                  <a:lnTo>
                    <a:pt x="8881" y="4"/>
                  </a:lnTo>
                  <a:lnTo>
                    <a:pt x="8887" y="5"/>
                  </a:lnTo>
                  <a:lnTo>
                    <a:pt x="8893" y="6"/>
                  </a:lnTo>
                  <a:lnTo>
                    <a:pt x="8899" y="5"/>
                  </a:lnTo>
                  <a:lnTo>
                    <a:pt x="8905" y="10"/>
                  </a:lnTo>
                  <a:lnTo>
                    <a:pt x="8911" y="22"/>
                  </a:lnTo>
                  <a:lnTo>
                    <a:pt x="8917" y="38"/>
                  </a:lnTo>
                  <a:lnTo>
                    <a:pt x="8923" y="44"/>
                  </a:lnTo>
                  <a:lnTo>
                    <a:pt x="8929" y="49"/>
                  </a:lnTo>
                  <a:lnTo>
                    <a:pt x="8935" y="67"/>
                  </a:lnTo>
                  <a:lnTo>
                    <a:pt x="8942" y="47"/>
                  </a:lnTo>
                  <a:lnTo>
                    <a:pt x="8948" y="60"/>
                  </a:lnTo>
                  <a:lnTo>
                    <a:pt x="8954" y="73"/>
                  </a:lnTo>
                  <a:lnTo>
                    <a:pt x="8960" y="68"/>
                  </a:lnTo>
                  <a:lnTo>
                    <a:pt x="8966" y="71"/>
                  </a:lnTo>
                  <a:lnTo>
                    <a:pt x="8972" y="78"/>
                  </a:lnTo>
                  <a:lnTo>
                    <a:pt x="8978" y="56"/>
                  </a:lnTo>
                  <a:lnTo>
                    <a:pt x="8984" y="64"/>
                  </a:lnTo>
                  <a:lnTo>
                    <a:pt x="8990" y="67"/>
                  </a:lnTo>
                  <a:lnTo>
                    <a:pt x="8996" y="24"/>
                  </a:lnTo>
                  <a:lnTo>
                    <a:pt x="9002" y="34"/>
                  </a:lnTo>
                  <a:lnTo>
                    <a:pt x="9008" y="31"/>
                  </a:lnTo>
                  <a:lnTo>
                    <a:pt x="9014" y="21"/>
                  </a:lnTo>
                  <a:lnTo>
                    <a:pt x="9020" y="18"/>
                  </a:lnTo>
                  <a:lnTo>
                    <a:pt x="9026" y="14"/>
                  </a:lnTo>
                  <a:lnTo>
                    <a:pt x="9032" y="6"/>
                  </a:lnTo>
                  <a:lnTo>
                    <a:pt x="9038" y="4"/>
                  </a:lnTo>
                  <a:lnTo>
                    <a:pt x="9044" y="0"/>
                  </a:lnTo>
                  <a:lnTo>
                    <a:pt x="9051" y="0"/>
                  </a:lnTo>
                  <a:lnTo>
                    <a:pt x="9057" y="0"/>
                  </a:lnTo>
                  <a:lnTo>
                    <a:pt x="9063" y="0"/>
                  </a:lnTo>
                  <a:lnTo>
                    <a:pt x="9069" y="0"/>
                  </a:lnTo>
                  <a:lnTo>
                    <a:pt x="9075" y="0"/>
                  </a:lnTo>
                  <a:lnTo>
                    <a:pt x="9081" y="5"/>
                  </a:lnTo>
                  <a:lnTo>
                    <a:pt x="9087" y="0"/>
                  </a:lnTo>
                  <a:lnTo>
                    <a:pt x="9093" y="0"/>
                  </a:lnTo>
                  <a:lnTo>
                    <a:pt x="9099" y="5"/>
                  </a:lnTo>
                  <a:lnTo>
                    <a:pt x="9105" y="7"/>
                  </a:lnTo>
                  <a:lnTo>
                    <a:pt x="9111" y="5"/>
                  </a:lnTo>
                  <a:lnTo>
                    <a:pt x="9117" y="7"/>
                  </a:lnTo>
                  <a:lnTo>
                    <a:pt x="9123" y="6"/>
                  </a:lnTo>
                  <a:lnTo>
                    <a:pt x="9129" y="0"/>
                  </a:lnTo>
                  <a:lnTo>
                    <a:pt x="9135" y="5"/>
                  </a:lnTo>
                  <a:lnTo>
                    <a:pt x="9141" y="5"/>
                  </a:lnTo>
                  <a:lnTo>
                    <a:pt x="9147" y="7"/>
                  </a:lnTo>
                  <a:lnTo>
                    <a:pt x="9153" y="5"/>
                  </a:lnTo>
                  <a:lnTo>
                    <a:pt x="9160" y="0"/>
                  </a:lnTo>
                  <a:lnTo>
                    <a:pt x="9166" y="0"/>
                  </a:lnTo>
                  <a:lnTo>
                    <a:pt x="9172" y="9"/>
                  </a:lnTo>
                  <a:lnTo>
                    <a:pt x="9178" y="0"/>
                  </a:lnTo>
                  <a:lnTo>
                    <a:pt x="9184" y="0"/>
                  </a:lnTo>
                  <a:lnTo>
                    <a:pt x="9190" y="0"/>
                  </a:lnTo>
                  <a:lnTo>
                    <a:pt x="9196" y="5"/>
                  </a:lnTo>
                  <a:lnTo>
                    <a:pt x="9202" y="0"/>
                  </a:lnTo>
                  <a:lnTo>
                    <a:pt x="9208" y="5"/>
                  </a:lnTo>
                  <a:lnTo>
                    <a:pt x="9214" y="7"/>
                  </a:lnTo>
                  <a:lnTo>
                    <a:pt x="9220" y="0"/>
                  </a:lnTo>
                  <a:lnTo>
                    <a:pt x="9226" y="0"/>
                  </a:lnTo>
                  <a:lnTo>
                    <a:pt x="9232" y="6"/>
                  </a:lnTo>
                  <a:lnTo>
                    <a:pt x="9238" y="5"/>
                  </a:lnTo>
                  <a:lnTo>
                    <a:pt x="9244" y="0"/>
                  </a:lnTo>
                  <a:lnTo>
                    <a:pt x="9250" y="4"/>
                  </a:lnTo>
                  <a:lnTo>
                    <a:pt x="9256" y="5"/>
                  </a:lnTo>
                  <a:lnTo>
                    <a:pt x="9263" y="5"/>
                  </a:lnTo>
                  <a:lnTo>
                    <a:pt x="9269" y="0"/>
                  </a:lnTo>
                  <a:lnTo>
                    <a:pt x="9275" y="0"/>
                  </a:lnTo>
                  <a:lnTo>
                    <a:pt x="9281" y="5"/>
                  </a:lnTo>
                  <a:lnTo>
                    <a:pt x="9287" y="0"/>
                  </a:lnTo>
                  <a:lnTo>
                    <a:pt x="9293" y="0"/>
                  </a:lnTo>
                  <a:lnTo>
                    <a:pt x="9299" y="0"/>
                  </a:lnTo>
                  <a:lnTo>
                    <a:pt x="9305" y="0"/>
                  </a:lnTo>
                  <a:lnTo>
                    <a:pt x="9311" y="5"/>
                  </a:lnTo>
                  <a:lnTo>
                    <a:pt x="9317" y="6"/>
                  </a:lnTo>
                  <a:lnTo>
                    <a:pt x="9323" y="4"/>
                  </a:lnTo>
                  <a:lnTo>
                    <a:pt x="9329" y="6"/>
                  </a:lnTo>
                  <a:lnTo>
                    <a:pt x="9335" y="5"/>
                  </a:lnTo>
                  <a:lnTo>
                    <a:pt x="9341" y="0"/>
                  </a:lnTo>
                  <a:lnTo>
                    <a:pt x="9347" y="0"/>
                  </a:lnTo>
                  <a:lnTo>
                    <a:pt x="9353" y="5"/>
                  </a:lnTo>
                  <a:lnTo>
                    <a:pt x="9359" y="0"/>
                  </a:lnTo>
                  <a:lnTo>
                    <a:pt x="9365" y="4"/>
                  </a:lnTo>
                  <a:lnTo>
                    <a:pt x="9372" y="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0" name="Group 319"/>
            <p:cNvGrpSpPr/>
            <p:nvPr/>
          </p:nvGrpSpPr>
          <p:grpSpPr>
            <a:xfrm>
              <a:off x="4258606" y="4491963"/>
              <a:ext cx="2043113" cy="161491"/>
              <a:chOff x="2552700" y="3851920"/>
              <a:chExt cx="2043113" cy="161491"/>
            </a:xfrm>
          </p:grpSpPr>
          <p:sp>
            <p:nvSpPr>
              <p:cNvPr id="321" name="Line 7"/>
              <p:cNvSpPr>
                <a:spLocks noChangeShapeType="1"/>
              </p:cNvSpPr>
              <p:nvPr/>
            </p:nvSpPr>
            <p:spPr bwMode="auto">
              <a:xfrm>
                <a:off x="2552700" y="3851920"/>
                <a:ext cx="20431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Line 8"/>
              <p:cNvSpPr>
                <a:spLocks noChangeShapeType="1"/>
              </p:cNvSpPr>
              <p:nvPr/>
            </p:nvSpPr>
            <p:spPr bwMode="auto">
              <a:xfrm flipV="1">
                <a:off x="268018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Line 9"/>
              <p:cNvSpPr>
                <a:spLocks noChangeShapeType="1"/>
              </p:cNvSpPr>
              <p:nvPr/>
            </p:nvSpPr>
            <p:spPr bwMode="auto">
              <a:xfrm flipV="1">
                <a:off x="272145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Line 10"/>
              <p:cNvSpPr>
                <a:spLocks noChangeShapeType="1"/>
              </p:cNvSpPr>
              <p:nvPr/>
            </p:nvSpPr>
            <p:spPr bwMode="auto">
              <a:xfrm flipV="1">
                <a:off x="276273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Line 11"/>
              <p:cNvSpPr>
                <a:spLocks noChangeShapeType="1"/>
              </p:cNvSpPr>
              <p:nvPr/>
            </p:nvSpPr>
            <p:spPr bwMode="auto">
              <a:xfrm flipV="1">
                <a:off x="280241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Line 12"/>
              <p:cNvSpPr>
                <a:spLocks noChangeShapeType="1"/>
              </p:cNvSpPr>
              <p:nvPr/>
            </p:nvSpPr>
            <p:spPr bwMode="auto">
              <a:xfrm flipV="1">
                <a:off x="284369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Line 13"/>
              <p:cNvSpPr>
                <a:spLocks noChangeShapeType="1"/>
              </p:cNvSpPr>
              <p:nvPr/>
            </p:nvSpPr>
            <p:spPr bwMode="auto">
              <a:xfrm flipV="1">
                <a:off x="288496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Line 14"/>
              <p:cNvSpPr>
                <a:spLocks noChangeShapeType="1"/>
              </p:cNvSpPr>
              <p:nvPr/>
            </p:nvSpPr>
            <p:spPr bwMode="auto">
              <a:xfrm flipV="1">
                <a:off x="292624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Line 15"/>
              <p:cNvSpPr>
                <a:spLocks noChangeShapeType="1"/>
              </p:cNvSpPr>
              <p:nvPr/>
            </p:nvSpPr>
            <p:spPr bwMode="auto">
              <a:xfrm flipV="1">
                <a:off x="296751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Line 16"/>
              <p:cNvSpPr>
                <a:spLocks noChangeShapeType="1"/>
              </p:cNvSpPr>
              <p:nvPr/>
            </p:nvSpPr>
            <p:spPr bwMode="auto">
              <a:xfrm flipV="1">
                <a:off x="300720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Line 17"/>
              <p:cNvSpPr>
                <a:spLocks noChangeShapeType="1"/>
              </p:cNvSpPr>
              <p:nvPr/>
            </p:nvSpPr>
            <p:spPr bwMode="auto">
              <a:xfrm flipV="1">
                <a:off x="304848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Line 18"/>
              <p:cNvSpPr>
                <a:spLocks noChangeShapeType="1"/>
              </p:cNvSpPr>
              <p:nvPr/>
            </p:nvSpPr>
            <p:spPr bwMode="auto">
              <a:xfrm flipV="1">
                <a:off x="308975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Line 19"/>
              <p:cNvSpPr>
                <a:spLocks noChangeShapeType="1"/>
              </p:cNvSpPr>
              <p:nvPr/>
            </p:nvSpPr>
            <p:spPr bwMode="auto">
              <a:xfrm flipV="1">
                <a:off x="313103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Line 20"/>
              <p:cNvSpPr>
                <a:spLocks noChangeShapeType="1"/>
              </p:cNvSpPr>
              <p:nvPr/>
            </p:nvSpPr>
            <p:spPr bwMode="auto">
              <a:xfrm flipV="1">
                <a:off x="317071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Line 21"/>
              <p:cNvSpPr>
                <a:spLocks noChangeShapeType="1"/>
              </p:cNvSpPr>
              <p:nvPr/>
            </p:nvSpPr>
            <p:spPr bwMode="auto">
              <a:xfrm flipV="1">
                <a:off x="321199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Line 22"/>
              <p:cNvSpPr>
                <a:spLocks noChangeShapeType="1"/>
              </p:cNvSpPr>
              <p:nvPr/>
            </p:nvSpPr>
            <p:spPr bwMode="auto">
              <a:xfrm flipV="1">
                <a:off x="325326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Line 23"/>
              <p:cNvSpPr>
                <a:spLocks noChangeShapeType="1"/>
              </p:cNvSpPr>
              <p:nvPr/>
            </p:nvSpPr>
            <p:spPr bwMode="auto">
              <a:xfrm flipV="1">
                <a:off x="329454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Line 24"/>
              <p:cNvSpPr>
                <a:spLocks noChangeShapeType="1"/>
              </p:cNvSpPr>
              <p:nvPr/>
            </p:nvSpPr>
            <p:spPr bwMode="auto">
              <a:xfrm flipV="1">
                <a:off x="333423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Line 25"/>
              <p:cNvSpPr>
                <a:spLocks noChangeShapeType="1"/>
              </p:cNvSpPr>
              <p:nvPr/>
            </p:nvSpPr>
            <p:spPr bwMode="auto">
              <a:xfrm flipV="1">
                <a:off x="337550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Line 26"/>
              <p:cNvSpPr>
                <a:spLocks noChangeShapeType="1"/>
              </p:cNvSpPr>
              <p:nvPr/>
            </p:nvSpPr>
            <p:spPr bwMode="auto">
              <a:xfrm flipV="1">
                <a:off x="341678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Line 27"/>
              <p:cNvSpPr>
                <a:spLocks noChangeShapeType="1"/>
              </p:cNvSpPr>
              <p:nvPr/>
            </p:nvSpPr>
            <p:spPr bwMode="auto">
              <a:xfrm flipV="1">
                <a:off x="345805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28"/>
              <p:cNvSpPr>
                <a:spLocks noChangeShapeType="1"/>
              </p:cNvSpPr>
              <p:nvPr/>
            </p:nvSpPr>
            <p:spPr bwMode="auto">
              <a:xfrm flipV="1">
                <a:off x="349774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Line 29"/>
              <p:cNvSpPr>
                <a:spLocks noChangeShapeType="1"/>
              </p:cNvSpPr>
              <p:nvPr/>
            </p:nvSpPr>
            <p:spPr bwMode="auto">
              <a:xfrm flipV="1">
                <a:off x="353901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Line 30"/>
              <p:cNvSpPr>
                <a:spLocks noChangeShapeType="1"/>
              </p:cNvSpPr>
              <p:nvPr/>
            </p:nvSpPr>
            <p:spPr bwMode="auto">
              <a:xfrm flipV="1">
                <a:off x="358029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Line 31"/>
              <p:cNvSpPr>
                <a:spLocks noChangeShapeType="1"/>
              </p:cNvSpPr>
              <p:nvPr/>
            </p:nvSpPr>
            <p:spPr bwMode="auto">
              <a:xfrm flipV="1">
                <a:off x="362156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Line 32"/>
              <p:cNvSpPr>
                <a:spLocks noChangeShapeType="1"/>
              </p:cNvSpPr>
              <p:nvPr/>
            </p:nvSpPr>
            <p:spPr bwMode="auto">
              <a:xfrm flipV="1">
                <a:off x="366125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Line 33"/>
              <p:cNvSpPr>
                <a:spLocks noChangeShapeType="1"/>
              </p:cNvSpPr>
              <p:nvPr/>
            </p:nvSpPr>
            <p:spPr bwMode="auto">
              <a:xfrm flipV="1">
                <a:off x="370253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Line 34"/>
              <p:cNvSpPr>
                <a:spLocks noChangeShapeType="1"/>
              </p:cNvSpPr>
              <p:nvPr/>
            </p:nvSpPr>
            <p:spPr bwMode="auto">
              <a:xfrm flipV="1">
                <a:off x="374380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Line 35"/>
              <p:cNvSpPr>
                <a:spLocks noChangeShapeType="1"/>
              </p:cNvSpPr>
              <p:nvPr/>
            </p:nvSpPr>
            <p:spPr bwMode="auto">
              <a:xfrm flipV="1">
                <a:off x="378508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36"/>
              <p:cNvSpPr>
                <a:spLocks noChangeShapeType="1"/>
              </p:cNvSpPr>
              <p:nvPr/>
            </p:nvSpPr>
            <p:spPr bwMode="auto">
              <a:xfrm flipV="1">
                <a:off x="382635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37"/>
              <p:cNvSpPr>
                <a:spLocks noChangeShapeType="1"/>
              </p:cNvSpPr>
              <p:nvPr/>
            </p:nvSpPr>
            <p:spPr bwMode="auto">
              <a:xfrm flipV="1">
                <a:off x="386604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Line 38"/>
              <p:cNvSpPr>
                <a:spLocks noChangeShapeType="1"/>
              </p:cNvSpPr>
              <p:nvPr/>
            </p:nvSpPr>
            <p:spPr bwMode="auto">
              <a:xfrm flipV="1">
                <a:off x="390731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Line 39"/>
              <p:cNvSpPr>
                <a:spLocks noChangeShapeType="1"/>
              </p:cNvSpPr>
              <p:nvPr/>
            </p:nvSpPr>
            <p:spPr bwMode="auto">
              <a:xfrm flipV="1">
                <a:off x="394859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40"/>
              <p:cNvSpPr>
                <a:spLocks noChangeShapeType="1"/>
              </p:cNvSpPr>
              <p:nvPr/>
            </p:nvSpPr>
            <p:spPr bwMode="auto">
              <a:xfrm flipV="1">
                <a:off x="398986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41"/>
              <p:cNvSpPr>
                <a:spLocks noChangeShapeType="1"/>
              </p:cNvSpPr>
              <p:nvPr/>
            </p:nvSpPr>
            <p:spPr bwMode="auto">
              <a:xfrm flipV="1">
                <a:off x="402955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42"/>
              <p:cNvSpPr>
                <a:spLocks noChangeShapeType="1"/>
              </p:cNvSpPr>
              <p:nvPr/>
            </p:nvSpPr>
            <p:spPr bwMode="auto">
              <a:xfrm flipV="1">
                <a:off x="407083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43"/>
              <p:cNvSpPr>
                <a:spLocks noChangeShapeType="1"/>
              </p:cNvSpPr>
              <p:nvPr/>
            </p:nvSpPr>
            <p:spPr bwMode="auto">
              <a:xfrm flipV="1">
                <a:off x="411210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44"/>
              <p:cNvSpPr>
                <a:spLocks noChangeShapeType="1"/>
              </p:cNvSpPr>
              <p:nvPr/>
            </p:nvSpPr>
            <p:spPr bwMode="auto">
              <a:xfrm flipV="1">
                <a:off x="415338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45"/>
              <p:cNvSpPr>
                <a:spLocks noChangeShapeType="1"/>
              </p:cNvSpPr>
              <p:nvPr/>
            </p:nvSpPr>
            <p:spPr bwMode="auto">
              <a:xfrm flipV="1">
                <a:off x="419465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46"/>
              <p:cNvSpPr>
                <a:spLocks noChangeShapeType="1"/>
              </p:cNvSpPr>
              <p:nvPr/>
            </p:nvSpPr>
            <p:spPr bwMode="auto">
              <a:xfrm flipV="1">
                <a:off x="423434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47"/>
              <p:cNvSpPr>
                <a:spLocks noChangeShapeType="1"/>
              </p:cNvSpPr>
              <p:nvPr/>
            </p:nvSpPr>
            <p:spPr bwMode="auto">
              <a:xfrm flipV="1">
                <a:off x="427561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48"/>
              <p:cNvSpPr>
                <a:spLocks noChangeShapeType="1"/>
              </p:cNvSpPr>
              <p:nvPr/>
            </p:nvSpPr>
            <p:spPr bwMode="auto">
              <a:xfrm flipV="1">
                <a:off x="431689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49"/>
              <p:cNvSpPr>
                <a:spLocks noChangeShapeType="1"/>
              </p:cNvSpPr>
              <p:nvPr/>
            </p:nvSpPr>
            <p:spPr bwMode="auto">
              <a:xfrm flipV="1">
                <a:off x="435816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50"/>
              <p:cNvSpPr>
                <a:spLocks noChangeShapeType="1"/>
              </p:cNvSpPr>
              <p:nvPr/>
            </p:nvSpPr>
            <p:spPr bwMode="auto">
              <a:xfrm flipV="1">
                <a:off x="439785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51"/>
              <p:cNvSpPr>
                <a:spLocks noChangeShapeType="1"/>
              </p:cNvSpPr>
              <p:nvPr/>
            </p:nvSpPr>
            <p:spPr bwMode="auto">
              <a:xfrm flipV="1">
                <a:off x="443913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52"/>
              <p:cNvSpPr>
                <a:spLocks noChangeShapeType="1"/>
              </p:cNvSpPr>
              <p:nvPr/>
            </p:nvSpPr>
            <p:spPr bwMode="auto">
              <a:xfrm flipV="1">
                <a:off x="4480405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Line 53"/>
              <p:cNvSpPr>
                <a:spLocks noChangeShapeType="1"/>
              </p:cNvSpPr>
              <p:nvPr/>
            </p:nvSpPr>
            <p:spPr bwMode="auto">
              <a:xfrm flipV="1">
                <a:off x="4521680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Line 54"/>
              <p:cNvSpPr>
                <a:spLocks noChangeShapeType="1"/>
              </p:cNvSpPr>
              <p:nvPr/>
            </p:nvSpPr>
            <p:spPr bwMode="auto">
              <a:xfrm flipV="1">
                <a:off x="4561367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Line 55"/>
              <p:cNvSpPr>
                <a:spLocks noChangeShapeType="1"/>
              </p:cNvSpPr>
              <p:nvPr/>
            </p:nvSpPr>
            <p:spPr bwMode="auto">
              <a:xfrm flipV="1">
                <a:off x="2598816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56"/>
              <p:cNvSpPr>
                <a:spLocks noChangeShapeType="1"/>
              </p:cNvSpPr>
              <p:nvPr/>
            </p:nvSpPr>
            <p:spPr bwMode="auto">
              <a:xfrm flipV="1">
                <a:off x="2636912" y="3854933"/>
                <a:ext cx="0" cy="79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58"/>
              <p:cNvSpPr>
                <a:spLocks noChangeArrowheads="1"/>
              </p:cNvSpPr>
              <p:nvPr/>
            </p:nvSpPr>
            <p:spPr bwMode="auto">
              <a:xfrm>
                <a:off x="2981528" y="3889733"/>
                <a:ext cx="11541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15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372" name="Rectangle 60"/>
              <p:cNvSpPr>
                <a:spLocks noChangeArrowheads="1"/>
              </p:cNvSpPr>
              <p:nvPr/>
            </p:nvSpPr>
            <p:spPr bwMode="auto">
              <a:xfrm>
                <a:off x="3391103" y="3889733"/>
                <a:ext cx="11541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16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373" name="Rectangle 62"/>
              <p:cNvSpPr>
                <a:spLocks noChangeArrowheads="1"/>
              </p:cNvSpPr>
              <p:nvPr/>
            </p:nvSpPr>
            <p:spPr bwMode="auto">
              <a:xfrm>
                <a:off x="3799090" y="3889733"/>
                <a:ext cx="11541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17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tangle 64"/>
              <p:cNvSpPr>
                <a:spLocks noChangeArrowheads="1"/>
              </p:cNvSpPr>
              <p:nvPr/>
            </p:nvSpPr>
            <p:spPr bwMode="auto">
              <a:xfrm>
                <a:off x="4208665" y="3889733"/>
                <a:ext cx="11541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18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375" name="Line 66"/>
              <p:cNvSpPr>
                <a:spLocks noChangeShapeType="1"/>
              </p:cNvSpPr>
              <p:nvPr/>
            </p:nvSpPr>
            <p:spPr bwMode="auto">
              <a:xfrm flipV="1">
                <a:off x="2843692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Line 67"/>
              <p:cNvSpPr>
                <a:spLocks noChangeShapeType="1"/>
              </p:cNvSpPr>
              <p:nvPr/>
            </p:nvSpPr>
            <p:spPr bwMode="auto">
              <a:xfrm flipV="1">
                <a:off x="3048480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68"/>
              <p:cNvSpPr>
                <a:spLocks noChangeShapeType="1"/>
              </p:cNvSpPr>
              <p:nvPr/>
            </p:nvSpPr>
            <p:spPr bwMode="auto">
              <a:xfrm flipV="1">
                <a:off x="3253267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69"/>
              <p:cNvSpPr>
                <a:spLocks noChangeShapeType="1"/>
              </p:cNvSpPr>
              <p:nvPr/>
            </p:nvSpPr>
            <p:spPr bwMode="auto">
              <a:xfrm flipV="1">
                <a:off x="3458055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70"/>
              <p:cNvSpPr>
                <a:spLocks noChangeShapeType="1"/>
              </p:cNvSpPr>
              <p:nvPr/>
            </p:nvSpPr>
            <p:spPr bwMode="auto">
              <a:xfrm flipV="1">
                <a:off x="3661255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71"/>
              <p:cNvSpPr>
                <a:spLocks noChangeShapeType="1"/>
              </p:cNvSpPr>
              <p:nvPr/>
            </p:nvSpPr>
            <p:spPr bwMode="auto">
              <a:xfrm flipV="1">
                <a:off x="3866042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72"/>
              <p:cNvSpPr>
                <a:spLocks noChangeShapeType="1"/>
              </p:cNvSpPr>
              <p:nvPr/>
            </p:nvSpPr>
            <p:spPr bwMode="auto">
              <a:xfrm flipV="1">
                <a:off x="4070830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73"/>
              <p:cNvSpPr>
                <a:spLocks noChangeShapeType="1"/>
              </p:cNvSpPr>
              <p:nvPr/>
            </p:nvSpPr>
            <p:spPr bwMode="auto">
              <a:xfrm flipV="1">
                <a:off x="4275617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Line 74"/>
              <p:cNvSpPr>
                <a:spLocks noChangeShapeType="1"/>
              </p:cNvSpPr>
              <p:nvPr/>
            </p:nvSpPr>
            <p:spPr bwMode="auto">
              <a:xfrm flipV="1">
                <a:off x="4480405" y="3854933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Line 66"/>
              <p:cNvSpPr>
                <a:spLocks noChangeShapeType="1"/>
              </p:cNvSpPr>
              <p:nvPr/>
            </p:nvSpPr>
            <p:spPr bwMode="auto">
              <a:xfrm flipV="1">
                <a:off x="2636912" y="3854301"/>
                <a:ext cx="0" cy="158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58"/>
              <p:cNvSpPr>
                <a:spLocks noChangeArrowheads="1"/>
              </p:cNvSpPr>
              <p:nvPr/>
            </p:nvSpPr>
            <p:spPr bwMode="auto">
              <a:xfrm>
                <a:off x="2579190" y="3890300"/>
                <a:ext cx="11541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14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0" name="TextBox 389"/>
            <p:cNvSpPr txBox="1"/>
            <p:nvPr/>
          </p:nvSpPr>
          <p:spPr>
            <a:xfrm>
              <a:off x="5655980" y="4203559"/>
              <a:ext cx="242374" cy="195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4655652" y="42207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4931056" y="368797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5219088" y="4169607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5453678" y="3987707"/>
              <a:ext cx="242374" cy="195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6" name="TextBox 395"/>
          <p:cNvSpPr txBox="1"/>
          <p:nvPr/>
        </p:nvSpPr>
        <p:spPr>
          <a:xfrm rot="16200000">
            <a:off x="2693711" y="2877794"/>
            <a:ext cx="2581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lang="de-DE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abundance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(TIC x 10,000)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4621071" y="4217179"/>
            <a:ext cx="12811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Retention time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(min)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2348880" y="1383903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ZmTPS20-Del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Line 5"/>
          <p:cNvSpPr>
            <a:spLocks noChangeShapeType="1"/>
          </p:cNvSpPr>
          <p:nvPr/>
        </p:nvSpPr>
        <p:spPr bwMode="auto">
          <a:xfrm>
            <a:off x="1896400" y="2756084"/>
            <a:ext cx="191545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Line 6"/>
          <p:cNvSpPr>
            <a:spLocks noChangeShapeType="1"/>
          </p:cNvSpPr>
          <p:nvPr/>
        </p:nvSpPr>
        <p:spPr bwMode="auto">
          <a:xfrm flipV="1">
            <a:off x="1896400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Line 7"/>
          <p:cNvSpPr>
            <a:spLocks noChangeShapeType="1"/>
          </p:cNvSpPr>
          <p:nvPr/>
        </p:nvSpPr>
        <p:spPr bwMode="auto">
          <a:xfrm flipV="1">
            <a:off x="1928834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Line 8"/>
          <p:cNvSpPr>
            <a:spLocks noChangeShapeType="1"/>
          </p:cNvSpPr>
          <p:nvPr/>
        </p:nvSpPr>
        <p:spPr bwMode="auto">
          <a:xfrm flipV="1">
            <a:off x="1960369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Line 9"/>
          <p:cNvSpPr>
            <a:spLocks noChangeShapeType="1"/>
          </p:cNvSpPr>
          <p:nvPr/>
        </p:nvSpPr>
        <p:spPr bwMode="auto">
          <a:xfrm flipV="1">
            <a:off x="1992803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Line 10"/>
          <p:cNvSpPr>
            <a:spLocks noChangeShapeType="1"/>
          </p:cNvSpPr>
          <p:nvPr/>
        </p:nvSpPr>
        <p:spPr bwMode="auto">
          <a:xfrm flipV="1">
            <a:off x="2024337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Line 11"/>
          <p:cNvSpPr>
            <a:spLocks noChangeShapeType="1"/>
          </p:cNvSpPr>
          <p:nvPr/>
        </p:nvSpPr>
        <p:spPr bwMode="auto">
          <a:xfrm flipV="1">
            <a:off x="2056772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Line 12"/>
          <p:cNvSpPr>
            <a:spLocks noChangeShapeType="1"/>
          </p:cNvSpPr>
          <p:nvPr/>
        </p:nvSpPr>
        <p:spPr bwMode="auto">
          <a:xfrm flipV="1">
            <a:off x="2088306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Line 13"/>
          <p:cNvSpPr>
            <a:spLocks noChangeShapeType="1"/>
          </p:cNvSpPr>
          <p:nvPr/>
        </p:nvSpPr>
        <p:spPr bwMode="auto">
          <a:xfrm flipV="1">
            <a:off x="2119839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Line 14"/>
          <p:cNvSpPr>
            <a:spLocks noChangeShapeType="1"/>
          </p:cNvSpPr>
          <p:nvPr/>
        </p:nvSpPr>
        <p:spPr bwMode="auto">
          <a:xfrm flipV="1">
            <a:off x="2152274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Line 15"/>
          <p:cNvSpPr>
            <a:spLocks noChangeShapeType="1"/>
          </p:cNvSpPr>
          <p:nvPr/>
        </p:nvSpPr>
        <p:spPr bwMode="auto">
          <a:xfrm flipV="1">
            <a:off x="2183808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Line 16"/>
          <p:cNvSpPr>
            <a:spLocks noChangeShapeType="1"/>
          </p:cNvSpPr>
          <p:nvPr/>
        </p:nvSpPr>
        <p:spPr bwMode="auto">
          <a:xfrm flipV="1">
            <a:off x="2215342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Line 17"/>
          <p:cNvSpPr>
            <a:spLocks noChangeShapeType="1"/>
          </p:cNvSpPr>
          <p:nvPr/>
        </p:nvSpPr>
        <p:spPr bwMode="auto">
          <a:xfrm flipV="1">
            <a:off x="2247776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Line 18"/>
          <p:cNvSpPr>
            <a:spLocks noChangeShapeType="1"/>
          </p:cNvSpPr>
          <p:nvPr/>
        </p:nvSpPr>
        <p:spPr bwMode="auto">
          <a:xfrm flipV="1">
            <a:off x="2279310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Line 19"/>
          <p:cNvSpPr>
            <a:spLocks noChangeShapeType="1"/>
          </p:cNvSpPr>
          <p:nvPr/>
        </p:nvSpPr>
        <p:spPr bwMode="auto">
          <a:xfrm flipV="1">
            <a:off x="2311745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Line 20"/>
          <p:cNvSpPr>
            <a:spLocks noChangeShapeType="1"/>
          </p:cNvSpPr>
          <p:nvPr/>
        </p:nvSpPr>
        <p:spPr bwMode="auto">
          <a:xfrm flipV="1">
            <a:off x="2343279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Line 21"/>
          <p:cNvSpPr>
            <a:spLocks noChangeShapeType="1"/>
          </p:cNvSpPr>
          <p:nvPr/>
        </p:nvSpPr>
        <p:spPr bwMode="auto">
          <a:xfrm flipV="1">
            <a:off x="2375713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Line 22"/>
          <p:cNvSpPr>
            <a:spLocks noChangeShapeType="1"/>
          </p:cNvSpPr>
          <p:nvPr/>
        </p:nvSpPr>
        <p:spPr bwMode="auto">
          <a:xfrm flipV="1">
            <a:off x="2407248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" name="Line 23"/>
          <p:cNvSpPr>
            <a:spLocks noChangeShapeType="1"/>
          </p:cNvSpPr>
          <p:nvPr/>
        </p:nvSpPr>
        <p:spPr bwMode="auto">
          <a:xfrm flipV="1">
            <a:off x="2438781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Line 24"/>
          <p:cNvSpPr>
            <a:spLocks noChangeShapeType="1"/>
          </p:cNvSpPr>
          <p:nvPr/>
        </p:nvSpPr>
        <p:spPr bwMode="auto">
          <a:xfrm flipV="1">
            <a:off x="2471216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Line 25"/>
          <p:cNvSpPr>
            <a:spLocks noChangeShapeType="1"/>
          </p:cNvSpPr>
          <p:nvPr/>
        </p:nvSpPr>
        <p:spPr bwMode="auto">
          <a:xfrm flipV="1">
            <a:off x="2502750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Line 26"/>
          <p:cNvSpPr>
            <a:spLocks noChangeShapeType="1"/>
          </p:cNvSpPr>
          <p:nvPr/>
        </p:nvSpPr>
        <p:spPr bwMode="auto">
          <a:xfrm flipV="1">
            <a:off x="2534283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5" name="Line 27"/>
          <p:cNvSpPr>
            <a:spLocks noChangeShapeType="1"/>
          </p:cNvSpPr>
          <p:nvPr/>
        </p:nvSpPr>
        <p:spPr bwMode="auto">
          <a:xfrm flipV="1">
            <a:off x="2566718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Line 28"/>
          <p:cNvSpPr>
            <a:spLocks noChangeShapeType="1"/>
          </p:cNvSpPr>
          <p:nvPr/>
        </p:nvSpPr>
        <p:spPr bwMode="auto">
          <a:xfrm flipV="1">
            <a:off x="2598252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7" name="Line 29"/>
          <p:cNvSpPr>
            <a:spLocks noChangeShapeType="1"/>
          </p:cNvSpPr>
          <p:nvPr/>
        </p:nvSpPr>
        <p:spPr bwMode="auto">
          <a:xfrm flipV="1">
            <a:off x="2630687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8" name="Line 30"/>
          <p:cNvSpPr>
            <a:spLocks noChangeShapeType="1"/>
          </p:cNvSpPr>
          <p:nvPr/>
        </p:nvSpPr>
        <p:spPr bwMode="auto">
          <a:xfrm flipV="1">
            <a:off x="2662221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Line 31"/>
          <p:cNvSpPr>
            <a:spLocks noChangeShapeType="1"/>
          </p:cNvSpPr>
          <p:nvPr/>
        </p:nvSpPr>
        <p:spPr bwMode="auto">
          <a:xfrm flipV="1">
            <a:off x="2694655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Line 32"/>
          <p:cNvSpPr>
            <a:spLocks noChangeShapeType="1"/>
          </p:cNvSpPr>
          <p:nvPr/>
        </p:nvSpPr>
        <p:spPr bwMode="auto">
          <a:xfrm flipV="1">
            <a:off x="2726189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" name="Line 33"/>
          <p:cNvSpPr>
            <a:spLocks noChangeShapeType="1"/>
          </p:cNvSpPr>
          <p:nvPr/>
        </p:nvSpPr>
        <p:spPr bwMode="auto">
          <a:xfrm flipV="1">
            <a:off x="2757723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Line 34"/>
          <p:cNvSpPr>
            <a:spLocks noChangeShapeType="1"/>
          </p:cNvSpPr>
          <p:nvPr/>
        </p:nvSpPr>
        <p:spPr bwMode="auto">
          <a:xfrm flipV="1">
            <a:off x="2790158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Line 35"/>
          <p:cNvSpPr>
            <a:spLocks noChangeShapeType="1"/>
          </p:cNvSpPr>
          <p:nvPr/>
        </p:nvSpPr>
        <p:spPr bwMode="auto">
          <a:xfrm flipV="1">
            <a:off x="2821692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Line 36"/>
          <p:cNvSpPr>
            <a:spLocks noChangeShapeType="1"/>
          </p:cNvSpPr>
          <p:nvPr/>
        </p:nvSpPr>
        <p:spPr bwMode="auto">
          <a:xfrm flipV="1">
            <a:off x="2854127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Line 37"/>
          <p:cNvSpPr>
            <a:spLocks noChangeShapeType="1"/>
          </p:cNvSpPr>
          <p:nvPr/>
        </p:nvSpPr>
        <p:spPr bwMode="auto">
          <a:xfrm flipV="1">
            <a:off x="2885660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Line 38"/>
          <p:cNvSpPr>
            <a:spLocks noChangeShapeType="1"/>
          </p:cNvSpPr>
          <p:nvPr/>
        </p:nvSpPr>
        <p:spPr bwMode="auto">
          <a:xfrm flipV="1">
            <a:off x="2917194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Line 39"/>
          <p:cNvSpPr>
            <a:spLocks noChangeShapeType="1"/>
          </p:cNvSpPr>
          <p:nvPr/>
        </p:nvSpPr>
        <p:spPr bwMode="auto">
          <a:xfrm flipV="1">
            <a:off x="2949629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8" name="Line 40"/>
          <p:cNvSpPr>
            <a:spLocks noChangeShapeType="1"/>
          </p:cNvSpPr>
          <p:nvPr/>
        </p:nvSpPr>
        <p:spPr bwMode="auto">
          <a:xfrm flipV="1">
            <a:off x="2981163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Line 41"/>
          <p:cNvSpPr>
            <a:spLocks noChangeShapeType="1"/>
          </p:cNvSpPr>
          <p:nvPr/>
        </p:nvSpPr>
        <p:spPr bwMode="auto">
          <a:xfrm flipV="1">
            <a:off x="3013597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Line 42"/>
          <p:cNvSpPr>
            <a:spLocks noChangeShapeType="1"/>
          </p:cNvSpPr>
          <p:nvPr/>
        </p:nvSpPr>
        <p:spPr bwMode="auto">
          <a:xfrm flipV="1">
            <a:off x="3045131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1" name="Line 43"/>
          <p:cNvSpPr>
            <a:spLocks noChangeShapeType="1"/>
          </p:cNvSpPr>
          <p:nvPr/>
        </p:nvSpPr>
        <p:spPr bwMode="auto">
          <a:xfrm flipV="1">
            <a:off x="3076665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Line 44"/>
          <p:cNvSpPr>
            <a:spLocks noChangeShapeType="1"/>
          </p:cNvSpPr>
          <p:nvPr/>
        </p:nvSpPr>
        <p:spPr bwMode="auto">
          <a:xfrm flipV="1">
            <a:off x="3109100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Line 45"/>
          <p:cNvSpPr>
            <a:spLocks noChangeShapeType="1"/>
          </p:cNvSpPr>
          <p:nvPr/>
        </p:nvSpPr>
        <p:spPr bwMode="auto">
          <a:xfrm flipV="1">
            <a:off x="3140634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4" name="Line 46"/>
          <p:cNvSpPr>
            <a:spLocks noChangeShapeType="1"/>
          </p:cNvSpPr>
          <p:nvPr/>
        </p:nvSpPr>
        <p:spPr bwMode="auto">
          <a:xfrm flipV="1">
            <a:off x="3173069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5" name="Line 47"/>
          <p:cNvSpPr>
            <a:spLocks noChangeShapeType="1"/>
          </p:cNvSpPr>
          <p:nvPr/>
        </p:nvSpPr>
        <p:spPr bwMode="auto">
          <a:xfrm flipV="1">
            <a:off x="3204602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6" name="Line 48"/>
          <p:cNvSpPr>
            <a:spLocks noChangeShapeType="1"/>
          </p:cNvSpPr>
          <p:nvPr/>
        </p:nvSpPr>
        <p:spPr bwMode="auto">
          <a:xfrm flipV="1">
            <a:off x="3236136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7" name="Line 49"/>
          <p:cNvSpPr>
            <a:spLocks noChangeShapeType="1"/>
          </p:cNvSpPr>
          <p:nvPr/>
        </p:nvSpPr>
        <p:spPr bwMode="auto">
          <a:xfrm flipV="1">
            <a:off x="3268571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8" name="Line 50"/>
          <p:cNvSpPr>
            <a:spLocks noChangeShapeType="1"/>
          </p:cNvSpPr>
          <p:nvPr/>
        </p:nvSpPr>
        <p:spPr bwMode="auto">
          <a:xfrm flipV="1">
            <a:off x="3300104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Line 51"/>
          <p:cNvSpPr>
            <a:spLocks noChangeShapeType="1"/>
          </p:cNvSpPr>
          <p:nvPr/>
        </p:nvSpPr>
        <p:spPr bwMode="auto">
          <a:xfrm flipV="1">
            <a:off x="3332539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Line 52"/>
          <p:cNvSpPr>
            <a:spLocks noChangeShapeType="1"/>
          </p:cNvSpPr>
          <p:nvPr/>
        </p:nvSpPr>
        <p:spPr bwMode="auto">
          <a:xfrm flipV="1">
            <a:off x="3364073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Line 53"/>
          <p:cNvSpPr>
            <a:spLocks noChangeShapeType="1"/>
          </p:cNvSpPr>
          <p:nvPr/>
        </p:nvSpPr>
        <p:spPr bwMode="auto">
          <a:xfrm flipV="1">
            <a:off x="3395607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Line 54"/>
          <p:cNvSpPr>
            <a:spLocks noChangeShapeType="1"/>
          </p:cNvSpPr>
          <p:nvPr/>
        </p:nvSpPr>
        <p:spPr bwMode="auto">
          <a:xfrm flipV="1">
            <a:off x="3428042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3" name="Line 55"/>
          <p:cNvSpPr>
            <a:spLocks noChangeShapeType="1"/>
          </p:cNvSpPr>
          <p:nvPr/>
        </p:nvSpPr>
        <p:spPr bwMode="auto">
          <a:xfrm flipV="1">
            <a:off x="3459576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4" name="Line 56"/>
          <p:cNvSpPr>
            <a:spLocks noChangeShapeType="1"/>
          </p:cNvSpPr>
          <p:nvPr/>
        </p:nvSpPr>
        <p:spPr bwMode="auto">
          <a:xfrm flipV="1">
            <a:off x="3492010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5" name="Line 57"/>
          <p:cNvSpPr>
            <a:spLocks noChangeShapeType="1"/>
          </p:cNvSpPr>
          <p:nvPr/>
        </p:nvSpPr>
        <p:spPr bwMode="auto">
          <a:xfrm flipV="1">
            <a:off x="3523544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Line 58"/>
          <p:cNvSpPr>
            <a:spLocks noChangeShapeType="1"/>
          </p:cNvSpPr>
          <p:nvPr/>
        </p:nvSpPr>
        <p:spPr bwMode="auto">
          <a:xfrm flipV="1">
            <a:off x="3555078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Line 59"/>
          <p:cNvSpPr>
            <a:spLocks noChangeShapeType="1"/>
          </p:cNvSpPr>
          <p:nvPr/>
        </p:nvSpPr>
        <p:spPr bwMode="auto">
          <a:xfrm flipV="1">
            <a:off x="3587513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8" name="Line 60"/>
          <p:cNvSpPr>
            <a:spLocks noChangeShapeType="1"/>
          </p:cNvSpPr>
          <p:nvPr/>
        </p:nvSpPr>
        <p:spPr bwMode="auto">
          <a:xfrm flipV="1">
            <a:off x="3619046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Line 61"/>
          <p:cNvSpPr>
            <a:spLocks noChangeShapeType="1"/>
          </p:cNvSpPr>
          <p:nvPr/>
        </p:nvSpPr>
        <p:spPr bwMode="auto">
          <a:xfrm flipV="1">
            <a:off x="3651481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Line 62"/>
          <p:cNvSpPr>
            <a:spLocks noChangeShapeType="1"/>
          </p:cNvSpPr>
          <p:nvPr/>
        </p:nvSpPr>
        <p:spPr bwMode="auto">
          <a:xfrm flipV="1">
            <a:off x="3683015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Line 63"/>
          <p:cNvSpPr>
            <a:spLocks noChangeShapeType="1"/>
          </p:cNvSpPr>
          <p:nvPr/>
        </p:nvSpPr>
        <p:spPr bwMode="auto">
          <a:xfrm flipV="1">
            <a:off x="3715450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Line 64"/>
          <p:cNvSpPr>
            <a:spLocks noChangeShapeType="1"/>
          </p:cNvSpPr>
          <p:nvPr/>
        </p:nvSpPr>
        <p:spPr bwMode="auto">
          <a:xfrm flipV="1">
            <a:off x="3746983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Line 65"/>
          <p:cNvSpPr>
            <a:spLocks noChangeShapeType="1"/>
          </p:cNvSpPr>
          <p:nvPr/>
        </p:nvSpPr>
        <p:spPr bwMode="auto">
          <a:xfrm flipV="1">
            <a:off x="3778518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Line 66"/>
          <p:cNvSpPr>
            <a:spLocks noChangeShapeType="1"/>
          </p:cNvSpPr>
          <p:nvPr/>
        </p:nvSpPr>
        <p:spPr bwMode="auto">
          <a:xfrm flipV="1">
            <a:off x="3810952" y="2756084"/>
            <a:ext cx="0" cy="89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Rectangle 68"/>
          <p:cNvSpPr>
            <a:spLocks noChangeArrowheads="1"/>
          </p:cNvSpPr>
          <p:nvPr/>
        </p:nvSpPr>
        <p:spPr bwMode="auto">
          <a:xfrm>
            <a:off x="2171878" y="2815694"/>
            <a:ext cx="1154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15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6" name="Rectangle 70"/>
          <p:cNvSpPr>
            <a:spLocks noChangeArrowheads="1"/>
          </p:cNvSpPr>
          <p:nvPr/>
        </p:nvSpPr>
        <p:spPr bwMode="auto">
          <a:xfrm>
            <a:off x="2490820" y="2815694"/>
            <a:ext cx="1154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16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7" name="Rectangle 72"/>
          <p:cNvSpPr>
            <a:spLocks noChangeArrowheads="1"/>
          </p:cNvSpPr>
          <p:nvPr/>
        </p:nvSpPr>
        <p:spPr bwMode="auto">
          <a:xfrm>
            <a:off x="2809761" y="2815694"/>
            <a:ext cx="1154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17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8" name="Rectangle 74"/>
          <p:cNvSpPr>
            <a:spLocks noChangeArrowheads="1"/>
          </p:cNvSpPr>
          <p:nvPr/>
        </p:nvSpPr>
        <p:spPr bwMode="auto">
          <a:xfrm>
            <a:off x="3128703" y="2815694"/>
            <a:ext cx="1154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18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9" name="Rectangle 76"/>
          <p:cNvSpPr>
            <a:spLocks noChangeArrowheads="1"/>
          </p:cNvSpPr>
          <p:nvPr/>
        </p:nvSpPr>
        <p:spPr bwMode="auto">
          <a:xfrm>
            <a:off x="3447645" y="2815694"/>
            <a:ext cx="1154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19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0" name="Line 79"/>
          <p:cNvSpPr>
            <a:spLocks noChangeShapeType="1"/>
          </p:cNvSpPr>
          <p:nvPr/>
        </p:nvSpPr>
        <p:spPr bwMode="auto">
          <a:xfrm flipV="1">
            <a:off x="1896400" y="2756084"/>
            <a:ext cx="0" cy="17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Line 80"/>
          <p:cNvSpPr>
            <a:spLocks noChangeShapeType="1"/>
          </p:cNvSpPr>
          <p:nvPr/>
        </p:nvSpPr>
        <p:spPr bwMode="auto">
          <a:xfrm flipV="1">
            <a:off x="2056772" y="2756084"/>
            <a:ext cx="0" cy="17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2" name="Line 81"/>
          <p:cNvSpPr>
            <a:spLocks noChangeShapeType="1"/>
          </p:cNvSpPr>
          <p:nvPr/>
        </p:nvSpPr>
        <p:spPr bwMode="auto">
          <a:xfrm flipV="1">
            <a:off x="2215342" y="2756084"/>
            <a:ext cx="0" cy="17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Line 82"/>
          <p:cNvSpPr>
            <a:spLocks noChangeShapeType="1"/>
          </p:cNvSpPr>
          <p:nvPr/>
        </p:nvSpPr>
        <p:spPr bwMode="auto">
          <a:xfrm flipV="1">
            <a:off x="2375713" y="2756084"/>
            <a:ext cx="0" cy="17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4" name="Line 83"/>
          <p:cNvSpPr>
            <a:spLocks noChangeShapeType="1"/>
          </p:cNvSpPr>
          <p:nvPr/>
        </p:nvSpPr>
        <p:spPr bwMode="auto">
          <a:xfrm flipV="1">
            <a:off x="2534283" y="2756084"/>
            <a:ext cx="0" cy="17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Line 84"/>
          <p:cNvSpPr>
            <a:spLocks noChangeShapeType="1"/>
          </p:cNvSpPr>
          <p:nvPr/>
        </p:nvSpPr>
        <p:spPr bwMode="auto">
          <a:xfrm flipV="1">
            <a:off x="2694655" y="2756084"/>
            <a:ext cx="0" cy="17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6" name="Line 85"/>
          <p:cNvSpPr>
            <a:spLocks noChangeShapeType="1"/>
          </p:cNvSpPr>
          <p:nvPr/>
        </p:nvSpPr>
        <p:spPr bwMode="auto">
          <a:xfrm flipV="1">
            <a:off x="2854127" y="2756084"/>
            <a:ext cx="0" cy="17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7" name="Line 86"/>
          <p:cNvSpPr>
            <a:spLocks noChangeShapeType="1"/>
          </p:cNvSpPr>
          <p:nvPr/>
        </p:nvSpPr>
        <p:spPr bwMode="auto">
          <a:xfrm flipV="1">
            <a:off x="3013597" y="2756084"/>
            <a:ext cx="0" cy="17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8" name="Line 87"/>
          <p:cNvSpPr>
            <a:spLocks noChangeShapeType="1"/>
          </p:cNvSpPr>
          <p:nvPr/>
        </p:nvSpPr>
        <p:spPr bwMode="auto">
          <a:xfrm flipV="1">
            <a:off x="3173069" y="2756084"/>
            <a:ext cx="0" cy="17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9" name="Line 88"/>
          <p:cNvSpPr>
            <a:spLocks noChangeShapeType="1"/>
          </p:cNvSpPr>
          <p:nvPr/>
        </p:nvSpPr>
        <p:spPr bwMode="auto">
          <a:xfrm flipV="1">
            <a:off x="3332539" y="2756084"/>
            <a:ext cx="0" cy="17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" name="Line 89"/>
          <p:cNvSpPr>
            <a:spLocks noChangeShapeType="1"/>
          </p:cNvSpPr>
          <p:nvPr/>
        </p:nvSpPr>
        <p:spPr bwMode="auto">
          <a:xfrm flipV="1">
            <a:off x="3492010" y="2756084"/>
            <a:ext cx="0" cy="17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1" name="Line 90"/>
          <p:cNvSpPr>
            <a:spLocks noChangeShapeType="1"/>
          </p:cNvSpPr>
          <p:nvPr/>
        </p:nvSpPr>
        <p:spPr bwMode="auto">
          <a:xfrm flipV="1">
            <a:off x="3651481" y="2756084"/>
            <a:ext cx="0" cy="17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2" name="Line 91"/>
          <p:cNvSpPr>
            <a:spLocks noChangeShapeType="1"/>
          </p:cNvSpPr>
          <p:nvPr/>
        </p:nvSpPr>
        <p:spPr bwMode="auto">
          <a:xfrm flipV="1">
            <a:off x="3810952" y="2756084"/>
            <a:ext cx="0" cy="17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3" name="Line 92"/>
          <p:cNvSpPr>
            <a:spLocks noChangeShapeType="1"/>
          </p:cNvSpPr>
          <p:nvPr/>
        </p:nvSpPr>
        <p:spPr bwMode="auto">
          <a:xfrm flipV="1">
            <a:off x="1896400" y="1822329"/>
            <a:ext cx="0" cy="93375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Line 93"/>
          <p:cNvSpPr>
            <a:spLocks noChangeShapeType="1"/>
          </p:cNvSpPr>
          <p:nvPr/>
        </p:nvSpPr>
        <p:spPr bwMode="auto">
          <a:xfrm>
            <a:off x="1893697" y="2741200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Line 94"/>
          <p:cNvSpPr>
            <a:spLocks noChangeShapeType="1"/>
          </p:cNvSpPr>
          <p:nvPr/>
        </p:nvSpPr>
        <p:spPr bwMode="auto">
          <a:xfrm>
            <a:off x="1893697" y="2724330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Line 95"/>
          <p:cNvSpPr>
            <a:spLocks noChangeShapeType="1"/>
          </p:cNvSpPr>
          <p:nvPr/>
        </p:nvSpPr>
        <p:spPr bwMode="auto">
          <a:xfrm>
            <a:off x="1893697" y="270746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Line 96"/>
          <p:cNvSpPr>
            <a:spLocks noChangeShapeType="1"/>
          </p:cNvSpPr>
          <p:nvPr/>
        </p:nvSpPr>
        <p:spPr bwMode="auto">
          <a:xfrm>
            <a:off x="1893697" y="2690592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8" name="Line 97"/>
          <p:cNvSpPr>
            <a:spLocks noChangeShapeType="1"/>
          </p:cNvSpPr>
          <p:nvPr/>
        </p:nvSpPr>
        <p:spPr bwMode="auto">
          <a:xfrm>
            <a:off x="1893697" y="2673723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Line 98"/>
          <p:cNvSpPr>
            <a:spLocks noChangeShapeType="1"/>
          </p:cNvSpPr>
          <p:nvPr/>
        </p:nvSpPr>
        <p:spPr bwMode="auto">
          <a:xfrm>
            <a:off x="1893697" y="2656854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0" name="Line 99"/>
          <p:cNvSpPr>
            <a:spLocks noChangeShapeType="1"/>
          </p:cNvSpPr>
          <p:nvPr/>
        </p:nvSpPr>
        <p:spPr bwMode="auto">
          <a:xfrm>
            <a:off x="1893697" y="2639985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Line 100"/>
          <p:cNvSpPr>
            <a:spLocks noChangeShapeType="1"/>
          </p:cNvSpPr>
          <p:nvPr/>
        </p:nvSpPr>
        <p:spPr bwMode="auto">
          <a:xfrm>
            <a:off x="1893697" y="262311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2" name="Line 101"/>
          <p:cNvSpPr>
            <a:spLocks noChangeShapeType="1"/>
          </p:cNvSpPr>
          <p:nvPr/>
        </p:nvSpPr>
        <p:spPr bwMode="auto">
          <a:xfrm>
            <a:off x="1893697" y="2606247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Line 102"/>
          <p:cNvSpPr>
            <a:spLocks noChangeShapeType="1"/>
          </p:cNvSpPr>
          <p:nvPr/>
        </p:nvSpPr>
        <p:spPr bwMode="auto">
          <a:xfrm>
            <a:off x="1893697" y="2589377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4" name="Line 103"/>
          <p:cNvSpPr>
            <a:spLocks noChangeShapeType="1"/>
          </p:cNvSpPr>
          <p:nvPr/>
        </p:nvSpPr>
        <p:spPr bwMode="auto">
          <a:xfrm>
            <a:off x="1893697" y="2572509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Line 104"/>
          <p:cNvSpPr>
            <a:spLocks noChangeShapeType="1"/>
          </p:cNvSpPr>
          <p:nvPr/>
        </p:nvSpPr>
        <p:spPr bwMode="auto">
          <a:xfrm>
            <a:off x="1893697" y="2555639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6" name="Line 105"/>
          <p:cNvSpPr>
            <a:spLocks noChangeShapeType="1"/>
          </p:cNvSpPr>
          <p:nvPr/>
        </p:nvSpPr>
        <p:spPr bwMode="auto">
          <a:xfrm>
            <a:off x="1893697" y="2538770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7" name="Line 106"/>
          <p:cNvSpPr>
            <a:spLocks noChangeShapeType="1"/>
          </p:cNvSpPr>
          <p:nvPr/>
        </p:nvSpPr>
        <p:spPr bwMode="auto">
          <a:xfrm>
            <a:off x="1893697" y="252190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8" name="Line 107"/>
          <p:cNvSpPr>
            <a:spLocks noChangeShapeType="1"/>
          </p:cNvSpPr>
          <p:nvPr/>
        </p:nvSpPr>
        <p:spPr bwMode="auto">
          <a:xfrm>
            <a:off x="1893697" y="2505032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9" name="Line 108"/>
          <p:cNvSpPr>
            <a:spLocks noChangeShapeType="1"/>
          </p:cNvSpPr>
          <p:nvPr/>
        </p:nvSpPr>
        <p:spPr bwMode="auto">
          <a:xfrm>
            <a:off x="1893697" y="2488163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0" name="Line 109"/>
          <p:cNvSpPr>
            <a:spLocks noChangeShapeType="1"/>
          </p:cNvSpPr>
          <p:nvPr/>
        </p:nvSpPr>
        <p:spPr bwMode="auto">
          <a:xfrm>
            <a:off x="1893697" y="2471294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" name="Line 110"/>
          <p:cNvSpPr>
            <a:spLocks noChangeShapeType="1"/>
          </p:cNvSpPr>
          <p:nvPr/>
        </p:nvSpPr>
        <p:spPr bwMode="auto">
          <a:xfrm>
            <a:off x="1893697" y="2454425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" name="Line 111"/>
          <p:cNvSpPr>
            <a:spLocks noChangeShapeType="1"/>
          </p:cNvSpPr>
          <p:nvPr/>
        </p:nvSpPr>
        <p:spPr bwMode="auto">
          <a:xfrm>
            <a:off x="1893697" y="243755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3" name="Line 112"/>
          <p:cNvSpPr>
            <a:spLocks noChangeShapeType="1"/>
          </p:cNvSpPr>
          <p:nvPr/>
        </p:nvSpPr>
        <p:spPr bwMode="auto">
          <a:xfrm>
            <a:off x="1893697" y="242068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4" name="Line 113"/>
          <p:cNvSpPr>
            <a:spLocks noChangeShapeType="1"/>
          </p:cNvSpPr>
          <p:nvPr/>
        </p:nvSpPr>
        <p:spPr bwMode="auto">
          <a:xfrm>
            <a:off x="1893697" y="240381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5" name="Line 114"/>
          <p:cNvSpPr>
            <a:spLocks noChangeShapeType="1"/>
          </p:cNvSpPr>
          <p:nvPr/>
        </p:nvSpPr>
        <p:spPr bwMode="auto">
          <a:xfrm>
            <a:off x="1893697" y="238694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6" name="Line 115"/>
          <p:cNvSpPr>
            <a:spLocks noChangeShapeType="1"/>
          </p:cNvSpPr>
          <p:nvPr/>
        </p:nvSpPr>
        <p:spPr bwMode="auto">
          <a:xfrm>
            <a:off x="1893697" y="2370079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" name="Line 116"/>
          <p:cNvSpPr>
            <a:spLocks noChangeShapeType="1"/>
          </p:cNvSpPr>
          <p:nvPr/>
        </p:nvSpPr>
        <p:spPr bwMode="auto">
          <a:xfrm>
            <a:off x="1893697" y="2353210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" name="Line 117"/>
          <p:cNvSpPr>
            <a:spLocks noChangeShapeType="1"/>
          </p:cNvSpPr>
          <p:nvPr/>
        </p:nvSpPr>
        <p:spPr bwMode="auto">
          <a:xfrm>
            <a:off x="1893697" y="233634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9" name="Line 118"/>
          <p:cNvSpPr>
            <a:spLocks noChangeShapeType="1"/>
          </p:cNvSpPr>
          <p:nvPr/>
        </p:nvSpPr>
        <p:spPr bwMode="auto">
          <a:xfrm>
            <a:off x="1893697" y="2319472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0" name="Line 119"/>
          <p:cNvSpPr>
            <a:spLocks noChangeShapeType="1"/>
          </p:cNvSpPr>
          <p:nvPr/>
        </p:nvSpPr>
        <p:spPr bwMode="auto">
          <a:xfrm>
            <a:off x="1893697" y="2302603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" name="Line 120"/>
          <p:cNvSpPr>
            <a:spLocks noChangeShapeType="1"/>
          </p:cNvSpPr>
          <p:nvPr/>
        </p:nvSpPr>
        <p:spPr bwMode="auto">
          <a:xfrm>
            <a:off x="1893697" y="2285733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" name="Line 121"/>
          <p:cNvSpPr>
            <a:spLocks noChangeShapeType="1"/>
          </p:cNvSpPr>
          <p:nvPr/>
        </p:nvSpPr>
        <p:spPr bwMode="auto">
          <a:xfrm>
            <a:off x="1893697" y="2268865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3" name="Line 122"/>
          <p:cNvSpPr>
            <a:spLocks noChangeShapeType="1"/>
          </p:cNvSpPr>
          <p:nvPr/>
        </p:nvSpPr>
        <p:spPr bwMode="auto">
          <a:xfrm>
            <a:off x="1893697" y="2251995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4" name="Line 123"/>
          <p:cNvSpPr>
            <a:spLocks noChangeShapeType="1"/>
          </p:cNvSpPr>
          <p:nvPr/>
        </p:nvSpPr>
        <p:spPr bwMode="auto">
          <a:xfrm>
            <a:off x="1893697" y="223512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5" name="Line 124"/>
          <p:cNvSpPr>
            <a:spLocks noChangeShapeType="1"/>
          </p:cNvSpPr>
          <p:nvPr/>
        </p:nvSpPr>
        <p:spPr bwMode="auto">
          <a:xfrm>
            <a:off x="1893697" y="2218257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6" name="Line 125"/>
          <p:cNvSpPr>
            <a:spLocks noChangeShapeType="1"/>
          </p:cNvSpPr>
          <p:nvPr/>
        </p:nvSpPr>
        <p:spPr bwMode="auto">
          <a:xfrm>
            <a:off x="1893697" y="220138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7" name="Line 126"/>
          <p:cNvSpPr>
            <a:spLocks noChangeShapeType="1"/>
          </p:cNvSpPr>
          <p:nvPr/>
        </p:nvSpPr>
        <p:spPr bwMode="auto">
          <a:xfrm>
            <a:off x="1893697" y="2184519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" name="Line 127"/>
          <p:cNvSpPr>
            <a:spLocks noChangeShapeType="1"/>
          </p:cNvSpPr>
          <p:nvPr/>
        </p:nvSpPr>
        <p:spPr bwMode="auto">
          <a:xfrm>
            <a:off x="1893697" y="2167650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9" name="Line 128"/>
          <p:cNvSpPr>
            <a:spLocks noChangeShapeType="1"/>
          </p:cNvSpPr>
          <p:nvPr/>
        </p:nvSpPr>
        <p:spPr bwMode="auto">
          <a:xfrm>
            <a:off x="1893697" y="215078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0" name="Line 129"/>
          <p:cNvSpPr>
            <a:spLocks noChangeShapeType="1"/>
          </p:cNvSpPr>
          <p:nvPr/>
        </p:nvSpPr>
        <p:spPr bwMode="auto">
          <a:xfrm>
            <a:off x="1893697" y="2133912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" name="Line 130"/>
          <p:cNvSpPr>
            <a:spLocks noChangeShapeType="1"/>
          </p:cNvSpPr>
          <p:nvPr/>
        </p:nvSpPr>
        <p:spPr bwMode="auto">
          <a:xfrm>
            <a:off x="1893697" y="2117042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" name="Line 131"/>
          <p:cNvSpPr>
            <a:spLocks noChangeShapeType="1"/>
          </p:cNvSpPr>
          <p:nvPr/>
        </p:nvSpPr>
        <p:spPr bwMode="auto">
          <a:xfrm>
            <a:off x="1893697" y="2100174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3" name="Line 132"/>
          <p:cNvSpPr>
            <a:spLocks noChangeShapeType="1"/>
          </p:cNvSpPr>
          <p:nvPr/>
        </p:nvSpPr>
        <p:spPr bwMode="auto">
          <a:xfrm>
            <a:off x="1893697" y="2083304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4" name="Line 133"/>
          <p:cNvSpPr>
            <a:spLocks noChangeShapeType="1"/>
          </p:cNvSpPr>
          <p:nvPr/>
        </p:nvSpPr>
        <p:spPr bwMode="auto">
          <a:xfrm>
            <a:off x="1893697" y="2066435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5" name="Line 134"/>
          <p:cNvSpPr>
            <a:spLocks noChangeShapeType="1"/>
          </p:cNvSpPr>
          <p:nvPr/>
        </p:nvSpPr>
        <p:spPr bwMode="auto">
          <a:xfrm>
            <a:off x="1893697" y="204956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6" name="Line 135"/>
          <p:cNvSpPr>
            <a:spLocks noChangeShapeType="1"/>
          </p:cNvSpPr>
          <p:nvPr/>
        </p:nvSpPr>
        <p:spPr bwMode="auto">
          <a:xfrm>
            <a:off x="1893697" y="2032697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7" name="Line 136"/>
          <p:cNvSpPr>
            <a:spLocks noChangeShapeType="1"/>
          </p:cNvSpPr>
          <p:nvPr/>
        </p:nvSpPr>
        <p:spPr bwMode="auto">
          <a:xfrm>
            <a:off x="1893697" y="201582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8" name="Line 137"/>
          <p:cNvSpPr>
            <a:spLocks noChangeShapeType="1"/>
          </p:cNvSpPr>
          <p:nvPr/>
        </p:nvSpPr>
        <p:spPr bwMode="auto">
          <a:xfrm>
            <a:off x="1893697" y="1998959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9" name="Line 138"/>
          <p:cNvSpPr>
            <a:spLocks noChangeShapeType="1"/>
          </p:cNvSpPr>
          <p:nvPr/>
        </p:nvSpPr>
        <p:spPr bwMode="auto">
          <a:xfrm>
            <a:off x="1893697" y="1982089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0" name="Line 139"/>
          <p:cNvSpPr>
            <a:spLocks noChangeShapeType="1"/>
          </p:cNvSpPr>
          <p:nvPr/>
        </p:nvSpPr>
        <p:spPr bwMode="auto">
          <a:xfrm>
            <a:off x="1893697" y="196522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1" name="Line 140"/>
          <p:cNvSpPr>
            <a:spLocks noChangeShapeType="1"/>
          </p:cNvSpPr>
          <p:nvPr/>
        </p:nvSpPr>
        <p:spPr bwMode="auto">
          <a:xfrm>
            <a:off x="1893697" y="194835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" name="Line 141"/>
          <p:cNvSpPr>
            <a:spLocks noChangeShapeType="1"/>
          </p:cNvSpPr>
          <p:nvPr/>
        </p:nvSpPr>
        <p:spPr bwMode="auto">
          <a:xfrm>
            <a:off x="1893697" y="1931482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" name="Line 142"/>
          <p:cNvSpPr>
            <a:spLocks noChangeShapeType="1"/>
          </p:cNvSpPr>
          <p:nvPr/>
        </p:nvSpPr>
        <p:spPr bwMode="auto">
          <a:xfrm>
            <a:off x="1893697" y="1914613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" name="Line 143"/>
          <p:cNvSpPr>
            <a:spLocks noChangeShapeType="1"/>
          </p:cNvSpPr>
          <p:nvPr/>
        </p:nvSpPr>
        <p:spPr bwMode="auto">
          <a:xfrm>
            <a:off x="1893697" y="1897744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" name="Line 144"/>
          <p:cNvSpPr>
            <a:spLocks noChangeShapeType="1"/>
          </p:cNvSpPr>
          <p:nvPr/>
        </p:nvSpPr>
        <p:spPr bwMode="auto">
          <a:xfrm>
            <a:off x="1893697" y="1880875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" name="Line 145"/>
          <p:cNvSpPr>
            <a:spLocks noChangeShapeType="1"/>
          </p:cNvSpPr>
          <p:nvPr/>
        </p:nvSpPr>
        <p:spPr bwMode="auto">
          <a:xfrm>
            <a:off x="1893697" y="186400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" name="Line 146"/>
          <p:cNvSpPr>
            <a:spLocks noChangeShapeType="1"/>
          </p:cNvSpPr>
          <p:nvPr/>
        </p:nvSpPr>
        <p:spPr bwMode="auto">
          <a:xfrm>
            <a:off x="1893697" y="1847137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" name="Line 147"/>
          <p:cNvSpPr>
            <a:spLocks noChangeShapeType="1"/>
          </p:cNvSpPr>
          <p:nvPr/>
        </p:nvSpPr>
        <p:spPr bwMode="auto">
          <a:xfrm>
            <a:off x="1893697" y="183026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" name="Line 148"/>
          <p:cNvSpPr>
            <a:spLocks noChangeShapeType="1"/>
          </p:cNvSpPr>
          <p:nvPr/>
        </p:nvSpPr>
        <p:spPr bwMode="auto">
          <a:xfrm>
            <a:off x="1890093" y="2673723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" name="Line 150"/>
          <p:cNvSpPr>
            <a:spLocks noChangeShapeType="1"/>
          </p:cNvSpPr>
          <p:nvPr/>
        </p:nvSpPr>
        <p:spPr bwMode="auto">
          <a:xfrm>
            <a:off x="1890093" y="2589377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" name="Rectangle 151"/>
          <p:cNvSpPr>
            <a:spLocks noChangeArrowheads="1"/>
          </p:cNvSpPr>
          <p:nvPr/>
        </p:nvSpPr>
        <p:spPr bwMode="auto">
          <a:xfrm>
            <a:off x="1798505" y="2540704"/>
            <a:ext cx="32751" cy="7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2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2" name="Line 152"/>
          <p:cNvSpPr>
            <a:spLocks noChangeShapeType="1"/>
          </p:cNvSpPr>
          <p:nvPr/>
        </p:nvSpPr>
        <p:spPr bwMode="auto">
          <a:xfrm>
            <a:off x="1890093" y="2505032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" name="Line 154"/>
          <p:cNvSpPr>
            <a:spLocks noChangeShapeType="1"/>
          </p:cNvSpPr>
          <p:nvPr/>
        </p:nvSpPr>
        <p:spPr bwMode="auto">
          <a:xfrm>
            <a:off x="1890093" y="2420686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" name="Rectangle 155"/>
          <p:cNvSpPr>
            <a:spLocks noChangeArrowheads="1"/>
          </p:cNvSpPr>
          <p:nvPr/>
        </p:nvSpPr>
        <p:spPr bwMode="auto">
          <a:xfrm>
            <a:off x="1798505" y="2372013"/>
            <a:ext cx="32751" cy="7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4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5" name="Line 156"/>
          <p:cNvSpPr>
            <a:spLocks noChangeShapeType="1"/>
          </p:cNvSpPr>
          <p:nvPr/>
        </p:nvSpPr>
        <p:spPr bwMode="auto">
          <a:xfrm>
            <a:off x="1890093" y="2336341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" name="Line 158"/>
          <p:cNvSpPr>
            <a:spLocks noChangeShapeType="1"/>
          </p:cNvSpPr>
          <p:nvPr/>
        </p:nvSpPr>
        <p:spPr bwMode="auto">
          <a:xfrm>
            <a:off x="1890093" y="2251995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" name="Rectangle 159"/>
          <p:cNvSpPr>
            <a:spLocks noChangeArrowheads="1"/>
          </p:cNvSpPr>
          <p:nvPr/>
        </p:nvSpPr>
        <p:spPr bwMode="auto">
          <a:xfrm>
            <a:off x="1798505" y="2203322"/>
            <a:ext cx="32751" cy="7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6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8" name="Line 160"/>
          <p:cNvSpPr>
            <a:spLocks noChangeShapeType="1"/>
          </p:cNvSpPr>
          <p:nvPr/>
        </p:nvSpPr>
        <p:spPr bwMode="auto">
          <a:xfrm>
            <a:off x="1890093" y="2167650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" name="Line 162"/>
          <p:cNvSpPr>
            <a:spLocks noChangeShapeType="1"/>
          </p:cNvSpPr>
          <p:nvPr/>
        </p:nvSpPr>
        <p:spPr bwMode="auto">
          <a:xfrm>
            <a:off x="1890093" y="2083304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" name="Rectangle 163"/>
          <p:cNvSpPr>
            <a:spLocks noChangeArrowheads="1"/>
          </p:cNvSpPr>
          <p:nvPr/>
        </p:nvSpPr>
        <p:spPr bwMode="auto">
          <a:xfrm>
            <a:off x="1798505" y="2034631"/>
            <a:ext cx="32751" cy="7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8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1" name="Line 164"/>
          <p:cNvSpPr>
            <a:spLocks noChangeShapeType="1"/>
          </p:cNvSpPr>
          <p:nvPr/>
        </p:nvSpPr>
        <p:spPr bwMode="auto">
          <a:xfrm>
            <a:off x="1890093" y="1998959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" name="Line 166"/>
          <p:cNvSpPr>
            <a:spLocks noChangeShapeType="1"/>
          </p:cNvSpPr>
          <p:nvPr/>
        </p:nvSpPr>
        <p:spPr bwMode="auto">
          <a:xfrm>
            <a:off x="1890093" y="1914613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" name="Rectangle 167"/>
          <p:cNvSpPr>
            <a:spLocks noChangeArrowheads="1"/>
          </p:cNvSpPr>
          <p:nvPr/>
        </p:nvSpPr>
        <p:spPr bwMode="auto">
          <a:xfrm>
            <a:off x="1765753" y="1865940"/>
            <a:ext cx="65503" cy="7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10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4" name="Line 168"/>
          <p:cNvSpPr>
            <a:spLocks noChangeShapeType="1"/>
          </p:cNvSpPr>
          <p:nvPr/>
        </p:nvSpPr>
        <p:spPr bwMode="auto">
          <a:xfrm>
            <a:off x="1890093" y="1830268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" name="Freeform 173"/>
          <p:cNvSpPr>
            <a:spLocks/>
          </p:cNvSpPr>
          <p:nvPr/>
        </p:nvSpPr>
        <p:spPr bwMode="auto">
          <a:xfrm flipV="1">
            <a:off x="1896400" y="1822329"/>
            <a:ext cx="1915453" cy="930778"/>
          </a:xfrm>
          <a:custGeom>
            <a:avLst/>
            <a:gdLst>
              <a:gd name="T0" fmla="*/ 170 w 11257"/>
              <a:gd name="T1" fmla="*/ 46 h 8627"/>
              <a:gd name="T2" fmla="*/ 348 w 11257"/>
              <a:gd name="T3" fmla="*/ 21 h 8627"/>
              <a:gd name="T4" fmla="*/ 525 w 11257"/>
              <a:gd name="T5" fmla="*/ 27 h 8627"/>
              <a:gd name="T6" fmla="*/ 703 w 11257"/>
              <a:gd name="T7" fmla="*/ 20 h 8627"/>
              <a:gd name="T8" fmla="*/ 880 w 11257"/>
              <a:gd name="T9" fmla="*/ 53 h 8627"/>
              <a:gd name="T10" fmla="*/ 1058 w 11257"/>
              <a:gd name="T11" fmla="*/ 14 h 8627"/>
              <a:gd name="T12" fmla="*/ 1235 w 11257"/>
              <a:gd name="T13" fmla="*/ 20 h 8627"/>
              <a:gd name="T14" fmla="*/ 1413 w 11257"/>
              <a:gd name="T15" fmla="*/ 303 h 8627"/>
              <a:gd name="T16" fmla="*/ 1590 w 11257"/>
              <a:gd name="T17" fmla="*/ 2407 h 8627"/>
              <a:gd name="T18" fmla="*/ 1768 w 11257"/>
              <a:gd name="T19" fmla="*/ 99 h 8627"/>
              <a:gd name="T20" fmla="*/ 1945 w 11257"/>
              <a:gd name="T21" fmla="*/ 32 h 8627"/>
              <a:gd name="T22" fmla="*/ 2123 w 11257"/>
              <a:gd name="T23" fmla="*/ 128 h 8627"/>
              <a:gd name="T24" fmla="*/ 2300 w 11257"/>
              <a:gd name="T25" fmla="*/ 53 h 8627"/>
              <a:gd name="T26" fmla="*/ 2478 w 11257"/>
              <a:gd name="T27" fmla="*/ 37 h 8627"/>
              <a:gd name="T28" fmla="*/ 2655 w 11257"/>
              <a:gd name="T29" fmla="*/ 224 h 8627"/>
              <a:gd name="T30" fmla="*/ 2833 w 11257"/>
              <a:gd name="T31" fmla="*/ 29 h 8627"/>
              <a:gd name="T32" fmla="*/ 3010 w 11257"/>
              <a:gd name="T33" fmla="*/ 50 h 8627"/>
              <a:gd name="T34" fmla="*/ 3188 w 11257"/>
              <a:gd name="T35" fmla="*/ 74 h 8627"/>
              <a:gd name="T36" fmla="*/ 3365 w 11257"/>
              <a:gd name="T37" fmla="*/ 47 h 8627"/>
              <a:gd name="T38" fmla="*/ 3543 w 11257"/>
              <a:gd name="T39" fmla="*/ 36 h 8627"/>
              <a:gd name="T40" fmla="*/ 3720 w 11257"/>
              <a:gd name="T41" fmla="*/ 203 h 8627"/>
              <a:gd name="T42" fmla="*/ 3898 w 11257"/>
              <a:gd name="T43" fmla="*/ 87 h 8627"/>
              <a:gd name="T44" fmla="*/ 4075 w 11257"/>
              <a:gd name="T45" fmla="*/ 61 h 8627"/>
              <a:gd name="T46" fmla="*/ 4253 w 11257"/>
              <a:gd name="T47" fmla="*/ 120 h 8627"/>
              <a:gd name="T48" fmla="*/ 4430 w 11257"/>
              <a:gd name="T49" fmla="*/ 63 h 8627"/>
              <a:gd name="T50" fmla="*/ 4608 w 11257"/>
              <a:gd name="T51" fmla="*/ 90 h 8627"/>
              <a:gd name="T52" fmla="*/ 4785 w 11257"/>
              <a:gd name="T53" fmla="*/ 342 h 8627"/>
              <a:gd name="T54" fmla="*/ 4963 w 11257"/>
              <a:gd name="T55" fmla="*/ 26 h 8627"/>
              <a:gd name="T56" fmla="*/ 5140 w 11257"/>
              <a:gd name="T57" fmla="*/ 291 h 8627"/>
              <a:gd name="T58" fmla="*/ 5318 w 11257"/>
              <a:gd name="T59" fmla="*/ 92 h 8627"/>
              <a:gd name="T60" fmla="*/ 5495 w 11257"/>
              <a:gd name="T61" fmla="*/ 488 h 8627"/>
              <a:gd name="T62" fmla="*/ 5673 w 11257"/>
              <a:gd name="T63" fmla="*/ 89 h 8627"/>
              <a:gd name="T64" fmla="*/ 5850 w 11257"/>
              <a:gd name="T65" fmla="*/ 21 h 8627"/>
              <a:gd name="T66" fmla="*/ 6028 w 11257"/>
              <a:gd name="T67" fmla="*/ 143 h 8627"/>
              <a:gd name="T68" fmla="*/ 6205 w 11257"/>
              <a:gd name="T69" fmla="*/ 17 h 8627"/>
              <a:gd name="T70" fmla="*/ 6383 w 11257"/>
              <a:gd name="T71" fmla="*/ 26 h 8627"/>
              <a:gd name="T72" fmla="*/ 6560 w 11257"/>
              <a:gd name="T73" fmla="*/ 30 h 8627"/>
              <a:gd name="T74" fmla="*/ 6738 w 11257"/>
              <a:gd name="T75" fmla="*/ 21 h 8627"/>
              <a:gd name="T76" fmla="*/ 6915 w 11257"/>
              <a:gd name="T77" fmla="*/ 68 h 8627"/>
              <a:gd name="T78" fmla="*/ 7093 w 11257"/>
              <a:gd name="T79" fmla="*/ 40 h 8627"/>
              <a:gd name="T80" fmla="*/ 7270 w 11257"/>
              <a:gd name="T81" fmla="*/ 239 h 8627"/>
              <a:gd name="T82" fmla="*/ 7448 w 11257"/>
              <a:gd name="T83" fmla="*/ 40 h 8627"/>
              <a:gd name="T84" fmla="*/ 7625 w 11257"/>
              <a:gd name="T85" fmla="*/ 17 h 8627"/>
              <a:gd name="T86" fmla="*/ 7803 w 11257"/>
              <a:gd name="T87" fmla="*/ 12 h 8627"/>
              <a:gd name="T88" fmla="*/ 7980 w 11257"/>
              <a:gd name="T89" fmla="*/ 8 h 8627"/>
              <a:gd name="T90" fmla="*/ 8158 w 11257"/>
              <a:gd name="T91" fmla="*/ 2 h 8627"/>
              <a:gd name="T92" fmla="*/ 8335 w 11257"/>
              <a:gd name="T93" fmla="*/ 507 h 8627"/>
              <a:gd name="T94" fmla="*/ 8513 w 11257"/>
              <a:gd name="T95" fmla="*/ 17 h 8627"/>
              <a:gd name="T96" fmla="*/ 8690 w 11257"/>
              <a:gd name="T97" fmla="*/ 13 h 8627"/>
              <a:gd name="T98" fmla="*/ 8868 w 11257"/>
              <a:gd name="T99" fmla="*/ 14 h 8627"/>
              <a:gd name="T100" fmla="*/ 9045 w 11257"/>
              <a:gd name="T101" fmla="*/ 18 h 8627"/>
              <a:gd name="T102" fmla="*/ 9223 w 11257"/>
              <a:gd name="T103" fmla="*/ 138 h 8627"/>
              <a:gd name="T104" fmla="*/ 9400 w 11257"/>
              <a:gd name="T105" fmla="*/ 60 h 8627"/>
              <a:gd name="T106" fmla="*/ 9578 w 11257"/>
              <a:gd name="T107" fmla="*/ 94 h 8627"/>
              <a:gd name="T108" fmla="*/ 9755 w 11257"/>
              <a:gd name="T109" fmla="*/ 82 h 8627"/>
              <a:gd name="T110" fmla="*/ 9933 w 11257"/>
              <a:gd name="T111" fmla="*/ 93 h 8627"/>
              <a:gd name="T112" fmla="*/ 10110 w 11257"/>
              <a:gd name="T113" fmla="*/ 115 h 8627"/>
              <a:gd name="T114" fmla="*/ 10288 w 11257"/>
              <a:gd name="T115" fmla="*/ 454 h 8627"/>
              <a:gd name="T116" fmla="*/ 10465 w 11257"/>
              <a:gd name="T117" fmla="*/ 61 h 8627"/>
              <a:gd name="T118" fmla="*/ 10643 w 11257"/>
              <a:gd name="T119" fmla="*/ 71 h 8627"/>
              <a:gd name="T120" fmla="*/ 10820 w 11257"/>
              <a:gd name="T121" fmla="*/ 11 h 8627"/>
              <a:gd name="T122" fmla="*/ 10998 w 11257"/>
              <a:gd name="T123" fmla="*/ 26 h 8627"/>
              <a:gd name="T124" fmla="*/ 11175 w 11257"/>
              <a:gd name="T125" fmla="*/ 31 h 8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257" h="8627">
                <a:moveTo>
                  <a:pt x="0" y="19"/>
                </a:moveTo>
                <a:lnTo>
                  <a:pt x="4" y="14"/>
                </a:lnTo>
                <a:lnTo>
                  <a:pt x="10" y="15"/>
                </a:lnTo>
                <a:lnTo>
                  <a:pt x="16" y="8"/>
                </a:lnTo>
                <a:lnTo>
                  <a:pt x="22" y="10"/>
                </a:lnTo>
                <a:lnTo>
                  <a:pt x="28" y="9"/>
                </a:lnTo>
                <a:lnTo>
                  <a:pt x="34" y="13"/>
                </a:lnTo>
                <a:lnTo>
                  <a:pt x="40" y="15"/>
                </a:lnTo>
                <a:lnTo>
                  <a:pt x="46" y="10"/>
                </a:lnTo>
                <a:lnTo>
                  <a:pt x="52" y="10"/>
                </a:lnTo>
                <a:lnTo>
                  <a:pt x="58" y="12"/>
                </a:lnTo>
                <a:lnTo>
                  <a:pt x="64" y="12"/>
                </a:lnTo>
                <a:lnTo>
                  <a:pt x="69" y="10"/>
                </a:lnTo>
                <a:lnTo>
                  <a:pt x="75" y="8"/>
                </a:lnTo>
                <a:lnTo>
                  <a:pt x="81" y="9"/>
                </a:lnTo>
                <a:lnTo>
                  <a:pt x="87" y="7"/>
                </a:lnTo>
                <a:lnTo>
                  <a:pt x="93" y="13"/>
                </a:lnTo>
                <a:lnTo>
                  <a:pt x="99" y="16"/>
                </a:lnTo>
                <a:lnTo>
                  <a:pt x="105" y="16"/>
                </a:lnTo>
                <a:lnTo>
                  <a:pt x="111" y="16"/>
                </a:lnTo>
                <a:lnTo>
                  <a:pt x="117" y="15"/>
                </a:lnTo>
                <a:lnTo>
                  <a:pt x="123" y="19"/>
                </a:lnTo>
                <a:lnTo>
                  <a:pt x="129" y="26"/>
                </a:lnTo>
                <a:lnTo>
                  <a:pt x="135" y="23"/>
                </a:lnTo>
                <a:lnTo>
                  <a:pt x="140" y="24"/>
                </a:lnTo>
                <a:lnTo>
                  <a:pt x="146" y="37"/>
                </a:lnTo>
                <a:lnTo>
                  <a:pt x="152" y="33"/>
                </a:lnTo>
                <a:lnTo>
                  <a:pt x="158" y="37"/>
                </a:lnTo>
                <a:lnTo>
                  <a:pt x="164" y="47"/>
                </a:lnTo>
                <a:lnTo>
                  <a:pt x="170" y="46"/>
                </a:lnTo>
                <a:lnTo>
                  <a:pt x="176" y="42"/>
                </a:lnTo>
                <a:lnTo>
                  <a:pt x="182" y="41"/>
                </a:lnTo>
                <a:lnTo>
                  <a:pt x="188" y="40"/>
                </a:lnTo>
                <a:lnTo>
                  <a:pt x="194" y="35"/>
                </a:lnTo>
                <a:lnTo>
                  <a:pt x="200" y="35"/>
                </a:lnTo>
                <a:lnTo>
                  <a:pt x="206" y="33"/>
                </a:lnTo>
                <a:lnTo>
                  <a:pt x="211" y="27"/>
                </a:lnTo>
                <a:lnTo>
                  <a:pt x="217" y="24"/>
                </a:lnTo>
                <a:lnTo>
                  <a:pt x="223" y="21"/>
                </a:lnTo>
                <a:lnTo>
                  <a:pt x="229" y="18"/>
                </a:lnTo>
                <a:lnTo>
                  <a:pt x="235" y="18"/>
                </a:lnTo>
                <a:lnTo>
                  <a:pt x="241" y="13"/>
                </a:lnTo>
                <a:lnTo>
                  <a:pt x="247" y="13"/>
                </a:lnTo>
                <a:lnTo>
                  <a:pt x="253" y="18"/>
                </a:lnTo>
                <a:lnTo>
                  <a:pt x="259" y="12"/>
                </a:lnTo>
                <a:lnTo>
                  <a:pt x="265" y="16"/>
                </a:lnTo>
                <a:lnTo>
                  <a:pt x="271" y="11"/>
                </a:lnTo>
                <a:lnTo>
                  <a:pt x="277" y="10"/>
                </a:lnTo>
                <a:lnTo>
                  <a:pt x="282" y="13"/>
                </a:lnTo>
                <a:lnTo>
                  <a:pt x="288" y="11"/>
                </a:lnTo>
                <a:lnTo>
                  <a:pt x="294" y="10"/>
                </a:lnTo>
                <a:lnTo>
                  <a:pt x="300" y="17"/>
                </a:lnTo>
                <a:lnTo>
                  <a:pt x="306" y="23"/>
                </a:lnTo>
                <a:lnTo>
                  <a:pt x="312" y="14"/>
                </a:lnTo>
                <a:lnTo>
                  <a:pt x="318" y="14"/>
                </a:lnTo>
                <a:lnTo>
                  <a:pt x="324" y="12"/>
                </a:lnTo>
                <a:lnTo>
                  <a:pt x="330" y="22"/>
                </a:lnTo>
                <a:lnTo>
                  <a:pt x="336" y="22"/>
                </a:lnTo>
                <a:lnTo>
                  <a:pt x="342" y="20"/>
                </a:lnTo>
                <a:lnTo>
                  <a:pt x="348" y="21"/>
                </a:lnTo>
                <a:lnTo>
                  <a:pt x="353" y="24"/>
                </a:lnTo>
                <a:lnTo>
                  <a:pt x="359" y="18"/>
                </a:lnTo>
                <a:lnTo>
                  <a:pt x="365" y="21"/>
                </a:lnTo>
                <a:lnTo>
                  <a:pt x="371" y="16"/>
                </a:lnTo>
                <a:lnTo>
                  <a:pt x="377" y="18"/>
                </a:lnTo>
                <a:lnTo>
                  <a:pt x="383" y="16"/>
                </a:lnTo>
                <a:lnTo>
                  <a:pt x="389" y="16"/>
                </a:lnTo>
                <a:lnTo>
                  <a:pt x="395" y="17"/>
                </a:lnTo>
                <a:lnTo>
                  <a:pt x="401" y="13"/>
                </a:lnTo>
                <a:lnTo>
                  <a:pt x="407" y="12"/>
                </a:lnTo>
                <a:lnTo>
                  <a:pt x="413" y="13"/>
                </a:lnTo>
                <a:lnTo>
                  <a:pt x="419" y="14"/>
                </a:lnTo>
                <a:lnTo>
                  <a:pt x="424" y="20"/>
                </a:lnTo>
                <a:lnTo>
                  <a:pt x="430" y="17"/>
                </a:lnTo>
                <a:lnTo>
                  <a:pt x="436" y="15"/>
                </a:lnTo>
                <a:lnTo>
                  <a:pt x="442" y="19"/>
                </a:lnTo>
                <a:lnTo>
                  <a:pt x="448" y="14"/>
                </a:lnTo>
                <a:lnTo>
                  <a:pt x="454" y="18"/>
                </a:lnTo>
                <a:lnTo>
                  <a:pt x="460" y="15"/>
                </a:lnTo>
                <a:lnTo>
                  <a:pt x="466" y="18"/>
                </a:lnTo>
                <a:lnTo>
                  <a:pt x="472" y="15"/>
                </a:lnTo>
                <a:lnTo>
                  <a:pt x="478" y="19"/>
                </a:lnTo>
                <a:lnTo>
                  <a:pt x="484" y="25"/>
                </a:lnTo>
                <a:lnTo>
                  <a:pt x="490" y="24"/>
                </a:lnTo>
                <a:lnTo>
                  <a:pt x="495" y="25"/>
                </a:lnTo>
                <a:lnTo>
                  <a:pt x="501" y="27"/>
                </a:lnTo>
                <a:lnTo>
                  <a:pt x="507" y="21"/>
                </a:lnTo>
                <a:lnTo>
                  <a:pt x="513" y="21"/>
                </a:lnTo>
                <a:lnTo>
                  <a:pt x="519" y="26"/>
                </a:lnTo>
                <a:lnTo>
                  <a:pt x="525" y="27"/>
                </a:lnTo>
                <a:lnTo>
                  <a:pt x="531" y="30"/>
                </a:lnTo>
                <a:lnTo>
                  <a:pt x="537" y="21"/>
                </a:lnTo>
                <a:lnTo>
                  <a:pt x="543" y="29"/>
                </a:lnTo>
                <a:lnTo>
                  <a:pt x="549" y="22"/>
                </a:lnTo>
                <a:lnTo>
                  <a:pt x="555" y="24"/>
                </a:lnTo>
                <a:lnTo>
                  <a:pt x="561" y="27"/>
                </a:lnTo>
                <a:lnTo>
                  <a:pt x="566" y="28"/>
                </a:lnTo>
                <a:lnTo>
                  <a:pt x="572" y="24"/>
                </a:lnTo>
                <a:lnTo>
                  <a:pt x="578" y="26"/>
                </a:lnTo>
                <a:lnTo>
                  <a:pt x="584" y="22"/>
                </a:lnTo>
                <a:lnTo>
                  <a:pt x="590" y="28"/>
                </a:lnTo>
                <a:lnTo>
                  <a:pt x="596" y="21"/>
                </a:lnTo>
                <a:lnTo>
                  <a:pt x="602" y="23"/>
                </a:lnTo>
                <a:lnTo>
                  <a:pt x="608" y="20"/>
                </a:lnTo>
                <a:lnTo>
                  <a:pt x="614" y="18"/>
                </a:lnTo>
                <a:lnTo>
                  <a:pt x="620" y="18"/>
                </a:lnTo>
                <a:lnTo>
                  <a:pt x="626" y="20"/>
                </a:lnTo>
                <a:lnTo>
                  <a:pt x="632" y="19"/>
                </a:lnTo>
                <a:lnTo>
                  <a:pt x="637" y="20"/>
                </a:lnTo>
                <a:lnTo>
                  <a:pt x="643" y="16"/>
                </a:lnTo>
                <a:lnTo>
                  <a:pt x="649" y="18"/>
                </a:lnTo>
                <a:lnTo>
                  <a:pt x="655" y="17"/>
                </a:lnTo>
                <a:lnTo>
                  <a:pt x="661" y="18"/>
                </a:lnTo>
                <a:lnTo>
                  <a:pt x="667" y="21"/>
                </a:lnTo>
                <a:lnTo>
                  <a:pt x="673" y="20"/>
                </a:lnTo>
                <a:lnTo>
                  <a:pt x="679" y="17"/>
                </a:lnTo>
                <a:lnTo>
                  <a:pt x="685" y="24"/>
                </a:lnTo>
                <a:lnTo>
                  <a:pt x="691" y="20"/>
                </a:lnTo>
                <a:lnTo>
                  <a:pt x="697" y="18"/>
                </a:lnTo>
                <a:lnTo>
                  <a:pt x="703" y="20"/>
                </a:lnTo>
                <a:lnTo>
                  <a:pt x="708" y="26"/>
                </a:lnTo>
                <a:lnTo>
                  <a:pt x="714" y="29"/>
                </a:lnTo>
                <a:lnTo>
                  <a:pt x="720" y="23"/>
                </a:lnTo>
                <a:lnTo>
                  <a:pt x="726" y="33"/>
                </a:lnTo>
                <a:lnTo>
                  <a:pt x="732" y="39"/>
                </a:lnTo>
                <a:lnTo>
                  <a:pt x="738" y="49"/>
                </a:lnTo>
                <a:lnTo>
                  <a:pt x="744" y="57"/>
                </a:lnTo>
                <a:lnTo>
                  <a:pt x="750" y="65"/>
                </a:lnTo>
                <a:lnTo>
                  <a:pt x="756" y="77"/>
                </a:lnTo>
                <a:lnTo>
                  <a:pt x="762" y="86"/>
                </a:lnTo>
                <a:lnTo>
                  <a:pt x="768" y="95"/>
                </a:lnTo>
                <a:lnTo>
                  <a:pt x="774" y="99"/>
                </a:lnTo>
                <a:lnTo>
                  <a:pt x="779" y="97"/>
                </a:lnTo>
                <a:lnTo>
                  <a:pt x="785" y="92"/>
                </a:lnTo>
                <a:lnTo>
                  <a:pt x="791" y="94"/>
                </a:lnTo>
                <a:lnTo>
                  <a:pt x="797" y="83"/>
                </a:lnTo>
                <a:lnTo>
                  <a:pt x="803" y="80"/>
                </a:lnTo>
                <a:lnTo>
                  <a:pt x="809" y="69"/>
                </a:lnTo>
                <a:lnTo>
                  <a:pt x="815" y="63"/>
                </a:lnTo>
                <a:lnTo>
                  <a:pt x="821" y="62"/>
                </a:lnTo>
                <a:lnTo>
                  <a:pt x="827" y="49"/>
                </a:lnTo>
                <a:lnTo>
                  <a:pt x="833" y="49"/>
                </a:lnTo>
                <a:lnTo>
                  <a:pt x="839" y="34"/>
                </a:lnTo>
                <a:lnTo>
                  <a:pt x="845" y="42"/>
                </a:lnTo>
                <a:lnTo>
                  <a:pt x="850" y="42"/>
                </a:lnTo>
                <a:lnTo>
                  <a:pt x="856" y="33"/>
                </a:lnTo>
                <a:lnTo>
                  <a:pt x="862" y="36"/>
                </a:lnTo>
                <a:lnTo>
                  <a:pt x="868" y="38"/>
                </a:lnTo>
                <a:lnTo>
                  <a:pt x="874" y="50"/>
                </a:lnTo>
                <a:lnTo>
                  <a:pt x="880" y="53"/>
                </a:lnTo>
                <a:lnTo>
                  <a:pt x="886" y="55"/>
                </a:lnTo>
                <a:lnTo>
                  <a:pt x="892" y="67"/>
                </a:lnTo>
                <a:lnTo>
                  <a:pt x="898" y="65"/>
                </a:lnTo>
                <a:lnTo>
                  <a:pt x="904" y="66"/>
                </a:lnTo>
                <a:lnTo>
                  <a:pt x="910" y="70"/>
                </a:lnTo>
                <a:lnTo>
                  <a:pt x="916" y="70"/>
                </a:lnTo>
                <a:lnTo>
                  <a:pt x="921" y="61"/>
                </a:lnTo>
                <a:lnTo>
                  <a:pt x="927" y="61"/>
                </a:lnTo>
                <a:lnTo>
                  <a:pt x="933" y="61"/>
                </a:lnTo>
                <a:lnTo>
                  <a:pt x="939" y="53"/>
                </a:lnTo>
                <a:lnTo>
                  <a:pt x="945" y="49"/>
                </a:lnTo>
                <a:lnTo>
                  <a:pt x="951" y="47"/>
                </a:lnTo>
                <a:lnTo>
                  <a:pt x="957" y="42"/>
                </a:lnTo>
                <a:lnTo>
                  <a:pt x="963" y="44"/>
                </a:lnTo>
                <a:lnTo>
                  <a:pt x="969" y="40"/>
                </a:lnTo>
                <a:lnTo>
                  <a:pt x="975" y="38"/>
                </a:lnTo>
                <a:lnTo>
                  <a:pt x="981" y="25"/>
                </a:lnTo>
                <a:lnTo>
                  <a:pt x="987" y="25"/>
                </a:lnTo>
                <a:lnTo>
                  <a:pt x="992" y="26"/>
                </a:lnTo>
                <a:lnTo>
                  <a:pt x="998" y="28"/>
                </a:lnTo>
                <a:lnTo>
                  <a:pt x="1004" y="28"/>
                </a:lnTo>
                <a:lnTo>
                  <a:pt x="1010" y="29"/>
                </a:lnTo>
                <a:lnTo>
                  <a:pt x="1016" y="30"/>
                </a:lnTo>
                <a:lnTo>
                  <a:pt x="1022" y="25"/>
                </a:lnTo>
                <a:lnTo>
                  <a:pt x="1028" y="27"/>
                </a:lnTo>
                <a:lnTo>
                  <a:pt x="1034" y="23"/>
                </a:lnTo>
                <a:lnTo>
                  <a:pt x="1040" y="27"/>
                </a:lnTo>
                <a:lnTo>
                  <a:pt x="1046" y="29"/>
                </a:lnTo>
                <a:lnTo>
                  <a:pt x="1052" y="26"/>
                </a:lnTo>
                <a:lnTo>
                  <a:pt x="1058" y="14"/>
                </a:lnTo>
                <a:lnTo>
                  <a:pt x="1063" y="25"/>
                </a:lnTo>
                <a:lnTo>
                  <a:pt x="1069" y="17"/>
                </a:lnTo>
                <a:lnTo>
                  <a:pt x="1075" y="23"/>
                </a:lnTo>
                <a:lnTo>
                  <a:pt x="1081" y="22"/>
                </a:lnTo>
                <a:lnTo>
                  <a:pt x="1087" y="22"/>
                </a:lnTo>
                <a:lnTo>
                  <a:pt x="1093" y="21"/>
                </a:lnTo>
                <a:lnTo>
                  <a:pt x="1099" y="28"/>
                </a:lnTo>
                <a:lnTo>
                  <a:pt x="1105" y="25"/>
                </a:lnTo>
                <a:lnTo>
                  <a:pt x="1111" y="20"/>
                </a:lnTo>
                <a:lnTo>
                  <a:pt x="1117" y="17"/>
                </a:lnTo>
                <a:lnTo>
                  <a:pt x="1123" y="17"/>
                </a:lnTo>
                <a:lnTo>
                  <a:pt x="1129" y="18"/>
                </a:lnTo>
                <a:lnTo>
                  <a:pt x="1134" y="19"/>
                </a:lnTo>
                <a:lnTo>
                  <a:pt x="1140" y="21"/>
                </a:lnTo>
                <a:lnTo>
                  <a:pt x="1146" y="20"/>
                </a:lnTo>
                <a:lnTo>
                  <a:pt x="1152" y="19"/>
                </a:lnTo>
                <a:lnTo>
                  <a:pt x="1158" y="14"/>
                </a:lnTo>
                <a:lnTo>
                  <a:pt x="1164" y="18"/>
                </a:lnTo>
                <a:lnTo>
                  <a:pt x="1170" y="14"/>
                </a:lnTo>
                <a:lnTo>
                  <a:pt x="1176" y="18"/>
                </a:lnTo>
                <a:lnTo>
                  <a:pt x="1182" y="15"/>
                </a:lnTo>
                <a:lnTo>
                  <a:pt x="1188" y="17"/>
                </a:lnTo>
                <a:lnTo>
                  <a:pt x="1194" y="19"/>
                </a:lnTo>
                <a:lnTo>
                  <a:pt x="1200" y="20"/>
                </a:lnTo>
                <a:lnTo>
                  <a:pt x="1205" y="20"/>
                </a:lnTo>
                <a:lnTo>
                  <a:pt x="1211" y="17"/>
                </a:lnTo>
                <a:lnTo>
                  <a:pt x="1217" y="24"/>
                </a:lnTo>
                <a:lnTo>
                  <a:pt x="1223" y="26"/>
                </a:lnTo>
                <a:lnTo>
                  <a:pt x="1229" y="31"/>
                </a:lnTo>
                <a:lnTo>
                  <a:pt x="1235" y="20"/>
                </a:lnTo>
                <a:lnTo>
                  <a:pt x="1241" y="19"/>
                </a:lnTo>
                <a:lnTo>
                  <a:pt x="1247" y="27"/>
                </a:lnTo>
                <a:lnTo>
                  <a:pt x="1253" y="20"/>
                </a:lnTo>
                <a:lnTo>
                  <a:pt x="1259" y="26"/>
                </a:lnTo>
                <a:lnTo>
                  <a:pt x="1265" y="27"/>
                </a:lnTo>
                <a:lnTo>
                  <a:pt x="1271" y="24"/>
                </a:lnTo>
                <a:lnTo>
                  <a:pt x="1276" y="20"/>
                </a:lnTo>
                <a:lnTo>
                  <a:pt x="1282" y="21"/>
                </a:lnTo>
                <a:lnTo>
                  <a:pt x="1288" y="21"/>
                </a:lnTo>
                <a:lnTo>
                  <a:pt x="1294" y="23"/>
                </a:lnTo>
                <a:lnTo>
                  <a:pt x="1300" y="24"/>
                </a:lnTo>
                <a:lnTo>
                  <a:pt x="1306" y="24"/>
                </a:lnTo>
                <a:lnTo>
                  <a:pt x="1312" y="37"/>
                </a:lnTo>
                <a:lnTo>
                  <a:pt x="1318" y="44"/>
                </a:lnTo>
                <a:lnTo>
                  <a:pt x="1324" y="59"/>
                </a:lnTo>
                <a:lnTo>
                  <a:pt x="1330" y="83"/>
                </a:lnTo>
                <a:lnTo>
                  <a:pt x="1336" y="114"/>
                </a:lnTo>
                <a:lnTo>
                  <a:pt x="1342" y="141"/>
                </a:lnTo>
                <a:lnTo>
                  <a:pt x="1347" y="196"/>
                </a:lnTo>
                <a:lnTo>
                  <a:pt x="1353" y="262"/>
                </a:lnTo>
                <a:lnTo>
                  <a:pt x="1359" y="301"/>
                </a:lnTo>
                <a:lnTo>
                  <a:pt x="1365" y="359"/>
                </a:lnTo>
                <a:lnTo>
                  <a:pt x="1371" y="404"/>
                </a:lnTo>
                <a:lnTo>
                  <a:pt x="1377" y="451"/>
                </a:lnTo>
                <a:lnTo>
                  <a:pt x="1383" y="462"/>
                </a:lnTo>
                <a:lnTo>
                  <a:pt x="1389" y="452"/>
                </a:lnTo>
                <a:lnTo>
                  <a:pt x="1395" y="425"/>
                </a:lnTo>
                <a:lnTo>
                  <a:pt x="1401" y="393"/>
                </a:lnTo>
                <a:lnTo>
                  <a:pt x="1407" y="356"/>
                </a:lnTo>
                <a:lnTo>
                  <a:pt x="1413" y="303"/>
                </a:lnTo>
                <a:lnTo>
                  <a:pt x="1418" y="270"/>
                </a:lnTo>
                <a:lnTo>
                  <a:pt x="1424" y="230"/>
                </a:lnTo>
                <a:lnTo>
                  <a:pt x="1430" y="185"/>
                </a:lnTo>
                <a:lnTo>
                  <a:pt x="1436" y="144"/>
                </a:lnTo>
                <a:lnTo>
                  <a:pt x="1442" y="125"/>
                </a:lnTo>
                <a:lnTo>
                  <a:pt x="1448" y="97"/>
                </a:lnTo>
                <a:lnTo>
                  <a:pt x="1454" y="77"/>
                </a:lnTo>
                <a:lnTo>
                  <a:pt x="1460" y="58"/>
                </a:lnTo>
                <a:lnTo>
                  <a:pt x="1466" y="52"/>
                </a:lnTo>
                <a:lnTo>
                  <a:pt x="1472" y="43"/>
                </a:lnTo>
                <a:lnTo>
                  <a:pt x="1478" y="42"/>
                </a:lnTo>
                <a:lnTo>
                  <a:pt x="1484" y="34"/>
                </a:lnTo>
                <a:lnTo>
                  <a:pt x="1489" y="44"/>
                </a:lnTo>
                <a:lnTo>
                  <a:pt x="1495" y="42"/>
                </a:lnTo>
                <a:lnTo>
                  <a:pt x="1501" y="46"/>
                </a:lnTo>
                <a:lnTo>
                  <a:pt x="1507" y="49"/>
                </a:lnTo>
                <a:lnTo>
                  <a:pt x="1513" y="59"/>
                </a:lnTo>
                <a:lnTo>
                  <a:pt x="1519" y="58"/>
                </a:lnTo>
                <a:lnTo>
                  <a:pt x="1525" y="68"/>
                </a:lnTo>
                <a:lnTo>
                  <a:pt x="1531" y="78"/>
                </a:lnTo>
                <a:lnTo>
                  <a:pt x="1537" y="86"/>
                </a:lnTo>
                <a:lnTo>
                  <a:pt x="1543" y="96"/>
                </a:lnTo>
                <a:lnTo>
                  <a:pt x="1549" y="134"/>
                </a:lnTo>
                <a:lnTo>
                  <a:pt x="1555" y="190"/>
                </a:lnTo>
                <a:lnTo>
                  <a:pt x="1560" y="281"/>
                </a:lnTo>
                <a:lnTo>
                  <a:pt x="1566" y="439"/>
                </a:lnTo>
                <a:lnTo>
                  <a:pt x="1572" y="730"/>
                </a:lnTo>
                <a:lnTo>
                  <a:pt x="1578" y="1146"/>
                </a:lnTo>
                <a:lnTo>
                  <a:pt x="1584" y="1701"/>
                </a:lnTo>
                <a:lnTo>
                  <a:pt x="1590" y="2407"/>
                </a:lnTo>
                <a:lnTo>
                  <a:pt x="1596" y="3260"/>
                </a:lnTo>
                <a:lnTo>
                  <a:pt x="1602" y="4211"/>
                </a:lnTo>
                <a:lnTo>
                  <a:pt x="1608" y="5322"/>
                </a:lnTo>
                <a:lnTo>
                  <a:pt x="1614" y="6507"/>
                </a:lnTo>
                <a:lnTo>
                  <a:pt x="1620" y="7558"/>
                </a:lnTo>
                <a:lnTo>
                  <a:pt x="1626" y="8339"/>
                </a:lnTo>
                <a:lnTo>
                  <a:pt x="1631" y="8627"/>
                </a:lnTo>
                <a:lnTo>
                  <a:pt x="1637" y="8573"/>
                </a:lnTo>
                <a:lnTo>
                  <a:pt x="1643" y="7901"/>
                </a:lnTo>
                <a:lnTo>
                  <a:pt x="1649" y="7271"/>
                </a:lnTo>
                <a:lnTo>
                  <a:pt x="1655" y="6526"/>
                </a:lnTo>
                <a:lnTo>
                  <a:pt x="1661" y="5484"/>
                </a:lnTo>
                <a:lnTo>
                  <a:pt x="1667" y="4623"/>
                </a:lnTo>
                <a:lnTo>
                  <a:pt x="1673" y="3573"/>
                </a:lnTo>
                <a:lnTo>
                  <a:pt x="1679" y="2694"/>
                </a:lnTo>
                <a:lnTo>
                  <a:pt x="1685" y="1900"/>
                </a:lnTo>
                <a:lnTo>
                  <a:pt x="1691" y="1347"/>
                </a:lnTo>
                <a:lnTo>
                  <a:pt x="1697" y="953"/>
                </a:lnTo>
                <a:lnTo>
                  <a:pt x="1702" y="665"/>
                </a:lnTo>
                <a:lnTo>
                  <a:pt x="1708" y="432"/>
                </a:lnTo>
                <a:lnTo>
                  <a:pt x="1714" y="266"/>
                </a:lnTo>
                <a:lnTo>
                  <a:pt x="1720" y="180"/>
                </a:lnTo>
                <a:lnTo>
                  <a:pt x="1726" y="117"/>
                </a:lnTo>
                <a:lnTo>
                  <a:pt x="1732" y="85"/>
                </a:lnTo>
                <a:lnTo>
                  <a:pt x="1738" y="70"/>
                </a:lnTo>
                <a:lnTo>
                  <a:pt x="1744" y="62"/>
                </a:lnTo>
                <a:lnTo>
                  <a:pt x="1750" y="70"/>
                </a:lnTo>
                <a:lnTo>
                  <a:pt x="1756" y="68"/>
                </a:lnTo>
                <a:lnTo>
                  <a:pt x="1762" y="92"/>
                </a:lnTo>
                <a:lnTo>
                  <a:pt x="1768" y="99"/>
                </a:lnTo>
                <a:lnTo>
                  <a:pt x="1773" y="118"/>
                </a:lnTo>
                <a:lnTo>
                  <a:pt x="1779" y="133"/>
                </a:lnTo>
                <a:lnTo>
                  <a:pt x="1785" y="152"/>
                </a:lnTo>
                <a:lnTo>
                  <a:pt x="1791" y="162"/>
                </a:lnTo>
                <a:lnTo>
                  <a:pt x="1797" y="167"/>
                </a:lnTo>
                <a:lnTo>
                  <a:pt x="1803" y="170"/>
                </a:lnTo>
                <a:lnTo>
                  <a:pt x="1809" y="159"/>
                </a:lnTo>
                <a:lnTo>
                  <a:pt x="1815" y="149"/>
                </a:lnTo>
                <a:lnTo>
                  <a:pt x="1821" y="133"/>
                </a:lnTo>
                <a:lnTo>
                  <a:pt x="1827" y="120"/>
                </a:lnTo>
                <a:lnTo>
                  <a:pt x="1833" y="97"/>
                </a:lnTo>
                <a:lnTo>
                  <a:pt x="1839" y="82"/>
                </a:lnTo>
                <a:lnTo>
                  <a:pt x="1844" y="68"/>
                </a:lnTo>
                <a:lnTo>
                  <a:pt x="1850" y="53"/>
                </a:lnTo>
                <a:lnTo>
                  <a:pt x="1856" y="48"/>
                </a:lnTo>
                <a:lnTo>
                  <a:pt x="1862" y="42"/>
                </a:lnTo>
                <a:lnTo>
                  <a:pt x="1868" y="38"/>
                </a:lnTo>
                <a:lnTo>
                  <a:pt x="1874" y="34"/>
                </a:lnTo>
                <a:lnTo>
                  <a:pt x="1880" y="28"/>
                </a:lnTo>
                <a:lnTo>
                  <a:pt x="1886" y="29"/>
                </a:lnTo>
                <a:lnTo>
                  <a:pt x="1892" y="29"/>
                </a:lnTo>
                <a:lnTo>
                  <a:pt x="1898" y="32"/>
                </a:lnTo>
                <a:lnTo>
                  <a:pt x="1904" y="31"/>
                </a:lnTo>
                <a:lnTo>
                  <a:pt x="1910" y="31"/>
                </a:lnTo>
                <a:lnTo>
                  <a:pt x="1915" y="43"/>
                </a:lnTo>
                <a:lnTo>
                  <a:pt x="1921" y="33"/>
                </a:lnTo>
                <a:lnTo>
                  <a:pt x="1927" y="38"/>
                </a:lnTo>
                <a:lnTo>
                  <a:pt x="1933" y="36"/>
                </a:lnTo>
                <a:lnTo>
                  <a:pt x="1939" y="37"/>
                </a:lnTo>
                <a:lnTo>
                  <a:pt x="1945" y="32"/>
                </a:lnTo>
                <a:lnTo>
                  <a:pt x="1951" y="37"/>
                </a:lnTo>
                <a:lnTo>
                  <a:pt x="1957" y="44"/>
                </a:lnTo>
                <a:lnTo>
                  <a:pt x="1963" y="44"/>
                </a:lnTo>
                <a:lnTo>
                  <a:pt x="1969" y="41"/>
                </a:lnTo>
                <a:lnTo>
                  <a:pt x="1975" y="42"/>
                </a:lnTo>
                <a:lnTo>
                  <a:pt x="1981" y="40"/>
                </a:lnTo>
                <a:lnTo>
                  <a:pt x="1986" y="45"/>
                </a:lnTo>
                <a:lnTo>
                  <a:pt x="1992" y="50"/>
                </a:lnTo>
                <a:lnTo>
                  <a:pt x="1998" y="50"/>
                </a:lnTo>
                <a:lnTo>
                  <a:pt x="2004" y="49"/>
                </a:lnTo>
                <a:lnTo>
                  <a:pt x="2010" y="50"/>
                </a:lnTo>
                <a:lnTo>
                  <a:pt x="2016" y="45"/>
                </a:lnTo>
                <a:lnTo>
                  <a:pt x="2022" y="50"/>
                </a:lnTo>
                <a:lnTo>
                  <a:pt x="2028" y="41"/>
                </a:lnTo>
                <a:lnTo>
                  <a:pt x="2034" y="45"/>
                </a:lnTo>
                <a:lnTo>
                  <a:pt x="2040" y="42"/>
                </a:lnTo>
                <a:lnTo>
                  <a:pt x="2046" y="37"/>
                </a:lnTo>
                <a:lnTo>
                  <a:pt x="2052" y="43"/>
                </a:lnTo>
                <a:lnTo>
                  <a:pt x="2057" y="36"/>
                </a:lnTo>
                <a:lnTo>
                  <a:pt x="2063" y="36"/>
                </a:lnTo>
                <a:lnTo>
                  <a:pt x="2069" y="33"/>
                </a:lnTo>
                <a:lnTo>
                  <a:pt x="2075" y="39"/>
                </a:lnTo>
                <a:lnTo>
                  <a:pt x="2081" y="44"/>
                </a:lnTo>
                <a:lnTo>
                  <a:pt x="2087" y="52"/>
                </a:lnTo>
                <a:lnTo>
                  <a:pt x="2093" y="68"/>
                </a:lnTo>
                <a:lnTo>
                  <a:pt x="2099" y="86"/>
                </a:lnTo>
                <a:lnTo>
                  <a:pt x="2105" y="99"/>
                </a:lnTo>
                <a:lnTo>
                  <a:pt x="2111" y="115"/>
                </a:lnTo>
                <a:lnTo>
                  <a:pt x="2117" y="126"/>
                </a:lnTo>
                <a:lnTo>
                  <a:pt x="2123" y="128"/>
                </a:lnTo>
                <a:lnTo>
                  <a:pt x="2128" y="156"/>
                </a:lnTo>
                <a:lnTo>
                  <a:pt x="2134" y="162"/>
                </a:lnTo>
                <a:lnTo>
                  <a:pt x="2140" y="170"/>
                </a:lnTo>
                <a:lnTo>
                  <a:pt x="2146" y="154"/>
                </a:lnTo>
                <a:lnTo>
                  <a:pt x="2152" y="150"/>
                </a:lnTo>
                <a:lnTo>
                  <a:pt x="2158" y="138"/>
                </a:lnTo>
                <a:lnTo>
                  <a:pt x="2164" y="121"/>
                </a:lnTo>
                <a:lnTo>
                  <a:pt x="2170" y="114"/>
                </a:lnTo>
                <a:lnTo>
                  <a:pt x="2176" y="103"/>
                </a:lnTo>
                <a:lnTo>
                  <a:pt x="2182" y="98"/>
                </a:lnTo>
                <a:lnTo>
                  <a:pt x="2188" y="90"/>
                </a:lnTo>
                <a:lnTo>
                  <a:pt x="2194" y="92"/>
                </a:lnTo>
                <a:lnTo>
                  <a:pt x="2199" y="78"/>
                </a:lnTo>
                <a:lnTo>
                  <a:pt x="2205" y="80"/>
                </a:lnTo>
                <a:lnTo>
                  <a:pt x="2211" y="72"/>
                </a:lnTo>
                <a:lnTo>
                  <a:pt x="2217" y="71"/>
                </a:lnTo>
                <a:lnTo>
                  <a:pt x="2223" y="79"/>
                </a:lnTo>
                <a:lnTo>
                  <a:pt x="2229" y="67"/>
                </a:lnTo>
                <a:lnTo>
                  <a:pt x="2235" y="65"/>
                </a:lnTo>
                <a:lnTo>
                  <a:pt x="2241" y="64"/>
                </a:lnTo>
                <a:lnTo>
                  <a:pt x="2247" y="61"/>
                </a:lnTo>
                <a:lnTo>
                  <a:pt x="2253" y="58"/>
                </a:lnTo>
                <a:lnTo>
                  <a:pt x="2259" y="57"/>
                </a:lnTo>
                <a:lnTo>
                  <a:pt x="2265" y="60"/>
                </a:lnTo>
                <a:lnTo>
                  <a:pt x="2270" y="52"/>
                </a:lnTo>
                <a:lnTo>
                  <a:pt x="2276" y="59"/>
                </a:lnTo>
                <a:lnTo>
                  <a:pt x="2282" y="55"/>
                </a:lnTo>
                <a:lnTo>
                  <a:pt x="2288" y="55"/>
                </a:lnTo>
                <a:lnTo>
                  <a:pt x="2294" y="59"/>
                </a:lnTo>
                <a:lnTo>
                  <a:pt x="2300" y="53"/>
                </a:lnTo>
                <a:lnTo>
                  <a:pt x="2306" y="55"/>
                </a:lnTo>
                <a:lnTo>
                  <a:pt x="2312" y="47"/>
                </a:lnTo>
                <a:lnTo>
                  <a:pt x="2318" y="37"/>
                </a:lnTo>
                <a:lnTo>
                  <a:pt x="2324" y="43"/>
                </a:lnTo>
                <a:lnTo>
                  <a:pt x="2330" y="44"/>
                </a:lnTo>
                <a:lnTo>
                  <a:pt x="2336" y="40"/>
                </a:lnTo>
                <a:lnTo>
                  <a:pt x="2341" y="41"/>
                </a:lnTo>
                <a:lnTo>
                  <a:pt x="2347" y="35"/>
                </a:lnTo>
                <a:lnTo>
                  <a:pt x="2353" y="35"/>
                </a:lnTo>
                <a:lnTo>
                  <a:pt x="2359" y="35"/>
                </a:lnTo>
                <a:lnTo>
                  <a:pt x="2365" y="29"/>
                </a:lnTo>
                <a:lnTo>
                  <a:pt x="2371" y="36"/>
                </a:lnTo>
                <a:lnTo>
                  <a:pt x="2377" y="41"/>
                </a:lnTo>
                <a:lnTo>
                  <a:pt x="2383" y="45"/>
                </a:lnTo>
                <a:lnTo>
                  <a:pt x="2389" y="42"/>
                </a:lnTo>
                <a:lnTo>
                  <a:pt x="2395" y="40"/>
                </a:lnTo>
                <a:lnTo>
                  <a:pt x="2401" y="40"/>
                </a:lnTo>
                <a:lnTo>
                  <a:pt x="2407" y="57"/>
                </a:lnTo>
                <a:lnTo>
                  <a:pt x="2412" y="53"/>
                </a:lnTo>
                <a:lnTo>
                  <a:pt x="2418" y="47"/>
                </a:lnTo>
                <a:lnTo>
                  <a:pt x="2424" y="52"/>
                </a:lnTo>
                <a:lnTo>
                  <a:pt x="2430" y="44"/>
                </a:lnTo>
                <a:lnTo>
                  <a:pt x="2436" y="38"/>
                </a:lnTo>
                <a:lnTo>
                  <a:pt x="2442" y="39"/>
                </a:lnTo>
                <a:lnTo>
                  <a:pt x="2448" y="30"/>
                </a:lnTo>
                <a:lnTo>
                  <a:pt x="2454" y="40"/>
                </a:lnTo>
                <a:lnTo>
                  <a:pt x="2460" y="33"/>
                </a:lnTo>
                <a:lnTo>
                  <a:pt x="2466" y="30"/>
                </a:lnTo>
                <a:lnTo>
                  <a:pt x="2472" y="42"/>
                </a:lnTo>
                <a:lnTo>
                  <a:pt x="2478" y="37"/>
                </a:lnTo>
                <a:lnTo>
                  <a:pt x="2483" y="36"/>
                </a:lnTo>
                <a:lnTo>
                  <a:pt x="2489" y="32"/>
                </a:lnTo>
                <a:lnTo>
                  <a:pt x="2495" y="38"/>
                </a:lnTo>
                <a:lnTo>
                  <a:pt x="2501" y="36"/>
                </a:lnTo>
                <a:lnTo>
                  <a:pt x="2507" y="30"/>
                </a:lnTo>
                <a:lnTo>
                  <a:pt x="2513" y="39"/>
                </a:lnTo>
                <a:lnTo>
                  <a:pt x="2519" y="43"/>
                </a:lnTo>
                <a:lnTo>
                  <a:pt x="2525" y="59"/>
                </a:lnTo>
                <a:lnTo>
                  <a:pt x="2531" y="70"/>
                </a:lnTo>
                <a:lnTo>
                  <a:pt x="2537" y="83"/>
                </a:lnTo>
                <a:lnTo>
                  <a:pt x="2543" y="110"/>
                </a:lnTo>
                <a:lnTo>
                  <a:pt x="2549" y="141"/>
                </a:lnTo>
                <a:lnTo>
                  <a:pt x="2554" y="173"/>
                </a:lnTo>
                <a:lnTo>
                  <a:pt x="2560" y="221"/>
                </a:lnTo>
                <a:lnTo>
                  <a:pt x="2566" y="284"/>
                </a:lnTo>
                <a:lnTo>
                  <a:pt x="2572" y="337"/>
                </a:lnTo>
                <a:lnTo>
                  <a:pt x="2578" y="410"/>
                </a:lnTo>
                <a:lnTo>
                  <a:pt x="2584" y="470"/>
                </a:lnTo>
                <a:lnTo>
                  <a:pt x="2590" y="535"/>
                </a:lnTo>
                <a:lnTo>
                  <a:pt x="2596" y="572"/>
                </a:lnTo>
                <a:lnTo>
                  <a:pt x="2602" y="599"/>
                </a:lnTo>
                <a:lnTo>
                  <a:pt x="2608" y="610"/>
                </a:lnTo>
                <a:lnTo>
                  <a:pt x="2614" y="603"/>
                </a:lnTo>
                <a:lnTo>
                  <a:pt x="2620" y="584"/>
                </a:lnTo>
                <a:lnTo>
                  <a:pt x="2625" y="503"/>
                </a:lnTo>
                <a:lnTo>
                  <a:pt x="2631" y="465"/>
                </a:lnTo>
                <a:lnTo>
                  <a:pt x="2637" y="398"/>
                </a:lnTo>
                <a:lnTo>
                  <a:pt x="2643" y="344"/>
                </a:lnTo>
                <a:lnTo>
                  <a:pt x="2649" y="278"/>
                </a:lnTo>
                <a:lnTo>
                  <a:pt x="2655" y="224"/>
                </a:lnTo>
                <a:lnTo>
                  <a:pt x="2661" y="169"/>
                </a:lnTo>
                <a:lnTo>
                  <a:pt x="2667" y="125"/>
                </a:lnTo>
                <a:lnTo>
                  <a:pt x="2673" y="109"/>
                </a:lnTo>
                <a:lnTo>
                  <a:pt x="2679" y="66"/>
                </a:lnTo>
                <a:lnTo>
                  <a:pt x="2685" y="53"/>
                </a:lnTo>
                <a:lnTo>
                  <a:pt x="2691" y="47"/>
                </a:lnTo>
                <a:lnTo>
                  <a:pt x="2696" y="41"/>
                </a:lnTo>
                <a:lnTo>
                  <a:pt x="2702" y="46"/>
                </a:lnTo>
                <a:lnTo>
                  <a:pt x="2708" y="33"/>
                </a:lnTo>
                <a:lnTo>
                  <a:pt x="2714" y="38"/>
                </a:lnTo>
                <a:lnTo>
                  <a:pt x="2720" y="32"/>
                </a:lnTo>
                <a:lnTo>
                  <a:pt x="2726" y="41"/>
                </a:lnTo>
                <a:lnTo>
                  <a:pt x="2732" y="31"/>
                </a:lnTo>
                <a:lnTo>
                  <a:pt x="2738" y="36"/>
                </a:lnTo>
                <a:lnTo>
                  <a:pt x="2744" y="42"/>
                </a:lnTo>
                <a:lnTo>
                  <a:pt x="2750" y="40"/>
                </a:lnTo>
                <a:lnTo>
                  <a:pt x="2756" y="37"/>
                </a:lnTo>
                <a:lnTo>
                  <a:pt x="2762" y="37"/>
                </a:lnTo>
                <a:lnTo>
                  <a:pt x="2767" y="35"/>
                </a:lnTo>
                <a:lnTo>
                  <a:pt x="2773" y="32"/>
                </a:lnTo>
                <a:lnTo>
                  <a:pt x="2779" y="27"/>
                </a:lnTo>
                <a:lnTo>
                  <a:pt x="2785" y="36"/>
                </a:lnTo>
                <a:lnTo>
                  <a:pt x="2791" y="30"/>
                </a:lnTo>
                <a:lnTo>
                  <a:pt x="2797" y="30"/>
                </a:lnTo>
                <a:lnTo>
                  <a:pt x="2803" y="29"/>
                </a:lnTo>
                <a:lnTo>
                  <a:pt x="2809" y="33"/>
                </a:lnTo>
                <a:lnTo>
                  <a:pt x="2815" y="30"/>
                </a:lnTo>
                <a:lnTo>
                  <a:pt x="2821" y="34"/>
                </a:lnTo>
                <a:lnTo>
                  <a:pt x="2827" y="29"/>
                </a:lnTo>
                <a:lnTo>
                  <a:pt x="2833" y="29"/>
                </a:lnTo>
                <a:lnTo>
                  <a:pt x="2838" y="30"/>
                </a:lnTo>
                <a:lnTo>
                  <a:pt x="2844" y="30"/>
                </a:lnTo>
                <a:lnTo>
                  <a:pt x="2850" y="35"/>
                </a:lnTo>
                <a:lnTo>
                  <a:pt x="2856" y="31"/>
                </a:lnTo>
                <a:lnTo>
                  <a:pt x="2862" y="40"/>
                </a:lnTo>
                <a:lnTo>
                  <a:pt x="2868" y="28"/>
                </a:lnTo>
                <a:lnTo>
                  <a:pt x="2874" y="25"/>
                </a:lnTo>
                <a:lnTo>
                  <a:pt x="2880" y="25"/>
                </a:lnTo>
                <a:lnTo>
                  <a:pt x="2886" y="37"/>
                </a:lnTo>
                <a:lnTo>
                  <a:pt x="2892" y="28"/>
                </a:lnTo>
                <a:lnTo>
                  <a:pt x="2898" y="35"/>
                </a:lnTo>
                <a:lnTo>
                  <a:pt x="2904" y="30"/>
                </a:lnTo>
                <a:lnTo>
                  <a:pt x="2909" y="28"/>
                </a:lnTo>
                <a:lnTo>
                  <a:pt x="2915" y="38"/>
                </a:lnTo>
                <a:lnTo>
                  <a:pt x="2921" y="35"/>
                </a:lnTo>
                <a:lnTo>
                  <a:pt x="2927" y="34"/>
                </a:lnTo>
                <a:lnTo>
                  <a:pt x="2933" y="40"/>
                </a:lnTo>
                <a:lnTo>
                  <a:pt x="2939" y="37"/>
                </a:lnTo>
                <a:lnTo>
                  <a:pt x="2945" y="41"/>
                </a:lnTo>
                <a:lnTo>
                  <a:pt x="2951" y="37"/>
                </a:lnTo>
                <a:lnTo>
                  <a:pt x="2957" y="46"/>
                </a:lnTo>
                <a:lnTo>
                  <a:pt x="2963" y="35"/>
                </a:lnTo>
                <a:lnTo>
                  <a:pt x="2969" y="37"/>
                </a:lnTo>
                <a:lnTo>
                  <a:pt x="2975" y="37"/>
                </a:lnTo>
                <a:lnTo>
                  <a:pt x="2980" y="35"/>
                </a:lnTo>
                <a:lnTo>
                  <a:pt x="2986" y="29"/>
                </a:lnTo>
                <a:lnTo>
                  <a:pt x="2992" y="35"/>
                </a:lnTo>
                <a:lnTo>
                  <a:pt x="2998" y="41"/>
                </a:lnTo>
                <a:lnTo>
                  <a:pt x="3004" y="47"/>
                </a:lnTo>
                <a:lnTo>
                  <a:pt x="3010" y="50"/>
                </a:lnTo>
                <a:lnTo>
                  <a:pt x="3016" y="68"/>
                </a:lnTo>
                <a:lnTo>
                  <a:pt x="3022" y="85"/>
                </a:lnTo>
                <a:lnTo>
                  <a:pt x="3028" y="106"/>
                </a:lnTo>
                <a:lnTo>
                  <a:pt x="3034" y="122"/>
                </a:lnTo>
                <a:lnTo>
                  <a:pt x="3040" y="142"/>
                </a:lnTo>
                <a:lnTo>
                  <a:pt x="3046" y="154"/>
                </a:lnTo>
                <a:lnTo>
                  <a:pt x="3051" y="157"/>
                </a:lnTo>
                <a:lnTo>
                  <a:pt x="3057" y="146"/>
                </a:lnTo>
                <a:lnTo>
                  <a:pt x="3063" y="154"/>
                </a:lnTo>
                <a:lnTo>
                  <a:pt x="3069" y="134"/>
                </a:lnTo>
                <a:lnTo>
                  <a:pt x="3075" y="123"/>
                </a:lnTo>
                <a:lnTo>
                  <a:pt x="3081" y="96"/>
                </a:lnTo>
                <a:lnTo>
                  <a:pt x="3087" y="84"/>
                </a:lnTo>
                <a:lnTo>
                  <a:pt x="3093" y="67"/>
                </a:lnTo>
                <a:lnTo>
                  <a:pt x="3099" y="72"/>
                </a:lnTo>
                <a:lnTo>
                  <a:pt x="3105" y="52"/>
                </a:lnTo>
                <a:lnTo>
                  <a:pt x="3111" y="50"/>
                </a:lnTo>
                <a:lnTo>
                  <a:pt x="3117" y="44"/>
                </a:lnTo>
                <a:lnTo>
                  <a:pt x="3122" y="48"/>
                </a:lnTo>
                <a:lnTo>
                  <a:pt x="3128" y="44"/>
                </a:lnTo>
                <a:lnTo>
                  <a:pt x="3134" y="46"/>
                </a:lnTo>
                <a:lnTo>
                  <a:pt x="3140" y="38"/>
                </a:lnTo>
                <a:lnTo>
                  <a:pt x="3146" y="41"/>
                </a:lnTo>
                <a:lnTo>
                  <a:pt x="3152" y="40"/>
                </a:lnTo>
                <a:lnTo>
                  <a:pt x="3158" y="37"/>
                </a:lnTo>
                <a:lnTo>
                  <a:pt x="3164" y="42"/>
                </a:lnTo>
                <a:lnTo>
                  <a:pt x="3170" y="45"/>
                </a:lnTo>
                <a:lnTo>
                  <a:pt x="3176" y="52"/>
                </a:lnTo>
                <a:lnTo>
                  <a:pt x="3182" y="57"/>
                </a:lnTo>
                <a:lnTo>
                  <a:pt x="3188" y="74"/>
                </a:lnTo>
                <a:lnTo>
                  <a:pt x="3193" y="90"/>
                </a:lnTo>
                <a:lnTo>
                  <a:pt x="3199" y="115"/>
                </a:lnTo>
                <a:lnTo>
                  <a:pt x="3205" y="134"/>
                </a:lnTo>
                <a:lnTo>
                  <a:pt x="3211" y="160"/>
                </a:lnTo>
                <a:lnTo>
                  <a:pt x="3217" y="194"/>
                </a:lnTo>
                <a:lnTo>
                  <a:pt x="3223" y="186"/>
                </a:lnTo>
                <a:lnTo>
                  <a:pt x="3229" y="193"/>
                </a:lnTo>
                <a:lnTo>
                  <a:pt x="3235" y="207"/>
                </a:lnTo>
                <a:lnTo>
                  <a:pt x="3241" y="192"/>
                </a:lnTo>
                <a:lnTo>
                  <a:pt x="3247" y="166"/>
                </a:lnTo>
                <a:lnTo>
                  <a:pt x="3253" y="164"/>
                </a:lnTo>
                <a:lnTo>
                  <a:pt x="3259" y="138"/>
                </a:lnTo>
                <a:lnTo>
                  <a:pt x="3264" y="108"/>
                </a:lnTo>
                <a:lnTo>
                  <a:pt x="3270" y="98"/>
                </a:lnTo>
                <a:lnTo>
                  <a:pt x="3276" y="79"/>
                </a:lnTo>
                <a:lnTo>
                  <a:pt x="3282" y="64"/>
                </a:lnTo>
                <a:lnTo>
                  <a:pt x="3288" y="50"/>
                </a:lnTo>
                <a:lnTo>
                  <a:pt x="3294" y="37"/>
                </a:lnTo>
                <a:lnTo>
                  <a:pt x="3300" y="47"/>
                </a:lnTo>
                <a:lnTo>
                  <a:pt x="3306" y="36"/>
                </a:lnTo>
                <a:lnTo>
                  <a:pt x="3312" y="35"/>
                </a:lnTo>
                <a:lnTo>
                  <a:pt x="3318" y="41"/>
                </a:lnTo>
                <a:lnTo>
                  <a:pt x="3324" y="33"/>
                </a:lnTo>
                <a:lnTo>
                  <a:pt x="3330" y="35"/>
                </a:lnTo>
                <a:lnTo>
                  <a:pt x="3335" y="37"/>
                </a:lnTo>
                <a:lnTo>
                  <a:pt x="3341" y="42"/>
                </a:lnTo>
                <a:lnTo>
                  <a:pt x="3347" y="37"/>
                </a:lnTo>
                <a:lnTo>
                  <a:pt x="3353" y="46"/>
                </a:lnTo>
                <a:lnTo>
                  <a:pt x="3359" y="46"/>
                </a:lnTo>
                <a:lnTo>
                  <a:pt x="3365" y="47"/>
                </a:lnTo>
                <a:lnTo>
                  <a:pt x="3371" y="50"/>
                </a:lnTo>
                <a:lnTo>
                  <a:pt x="3377" y="53"/>
                </a:lnTo>
                <a:lnTo>
                  <a:pt x="3383" y="53"/>
                </a:lnTo>
                <a:lnTo>
                  <a:pt x="3389" y="66"/>
                </a:lnTo>
                <a:lnTo>
                  <a:pt x="3395" y="56"/>
                </a:lnTo>
                <a:lnTo>
                  <a:pt x="3401" y="64"/>
                </a:lnTo>
                <a:lnTo>
                  <a:pt x="3406" y="62"/>
                </a:lnTo>
                <a:lnTo>
                  <a:pt x="3412" y="61"/>
                </a:lnTo>
                <a:lnTo>
                  <a:pt x="3418" y="55"/>
                </a:lnTo>
                <a:lnTo>
                  <a:pt x="3424" y="59"/>
                </a:lnTo>
                <a:lnTo>
                  <a:pt x="3430" y="62"/>
                </a:lnTo>
                <a:lnTo>
                  <a:pt x="3436" y="63"/>
                </a:lnTo>
                <a:lnTo>
                  <a:pt x="3442" y="56"/>
                </a:lnTo>
                <a:lnTo>
                  <a:pt x="3448" y="58"/>
                </a:lnTo>
                <a:lnTo>
                  <a:pt x="3454" y="64"/>
                </a:lnTo>
                <a:lnTo>
                  <a:pt x="3460" y="61"/>
                </a:lnTo>
                <a:lnTo>
                  <a:pt x="3466" y="50"/>
                </a:lnTo>
                <a:lnTo>
                  <a:pt x="3472" y="48"/>
                </a:lnTo>
                <a:lnTo>
                  <a:pt x="3477" y="48"/>
                </a:lnTo>
                <a:lnTo>
                  <a:pt x="3483" y="53"/>
                </a:lnTo>
                <a:lnTo>
                  <a:pt x="3489" y="56"/>
                </a:lnTo>
                <a:lnTo>
                  <a:pt x="3495" y="53"/>
                </a:lnTo>
                <a:lnTo>
                  <a:pt x="3501" y="50"/>
                </a:lnTo>
                <a:lnTo>
                  <a:pt x="3507" y="48"/>
                </a:lnTo>
                <a:lnTo>
                  <a:pt x="3513" y="51"/>
                </a:lnTo>
                <a:lnTo>
                  <a:pt x="3519" y="47"/>
                </a:lnTo>
                <a:lnTo>
                  <a:pt x="3525" y="45"/>
                </a:lnTo>
                <a:lnTo>
                  <a:pt x="3531" y="45"/>
                </a:lnTo>
                <a:lnTo>
                  <a:pt x="3537" y="41"/>
                </a:lnTo>
                <a:lnTo>
                  <a:pt x="3543" y="36"/>
                </a:lnTo>
                <a:lnTo>
                  <a:pt x="3548" y="41"/>
                </a:lnTo>
                <a:lnTo>
                  <a:pt x="3554" y="40"/>
                </a:lnTo>
                <a:lnTo>
                  <a:pt x="3560" y="34"/>
                </a:lnTo>
                <a:lnTo>
                  <a:pt x="3566" y="44"/>
                </a:lnTo>
                <a:lnTo>
                  <a:pt x="3572" y="39"/>
                </a:lnTo>
                <a:lnTo>
                  <a:pt x="3578" y="40"/>
                </a:lnTo>
                <a:lnTo>
                  <a:pt x="3584" y="54"/>
                </a:lnTo>
                <a:lnTo>
                  <a:pt x="3590" y="57"/>
                </a:lnTo>
                <a:lnTo>
                  <a:pt x="3596" y="68"/>
                </a:lnTo>
                <a:lnTo>
                  <a:pt x="3602" y="79"/>
                </a:lnTo>
                <a:lnTo>
                  <a:pt x="3608" y="93"/>
                </a:lnTo>
                <a:lnTo>
                  <a:pt x="3614" y="102"/>
                </a:lnTo>
                <a:lnTo>
                  <a:pt x="3619" y="125"/>
                </a:lnTo>
                <a:lnTo>
                  <a:pt x="3625" y="137"/>
                </a:lnTo>
                <a:lnTo>
                  <a:pt x="3631" y="152"/>
                </a:lnTo>
                <a:lnTo>
                  <a:pt x="3637" y="175"/>
                </a:lnTo>
                <a:lnTo>
                  <a:pt x="3643" y="173"/>
                </a:lnTo>
                <a:lnTo>
                  <a:pt x="3649" y="172"/>
                </a:lnTo>
                <a:lnTo>
                  <a:pt x="3655" y="177"/>
                </a:lnTo>
                <a:lnTo>
                  <a:pt x="3661" y="162"/>
                </a:lnTo>
                <a:lnTo>
                  <a:pt x="3667" y="146"/>
                </a:lnTo>
                <a:lnTo>
                  <a:pt x="3673" y="130"/>
                </a:lnTo>
                <a:lnTo>
                  <a:pt x="3679" y="116"/>
                </a:lnTo>
                <a:lnTo>
                  <a:pt x="3685" y="110"/>
                </a:lnTo>
                <a:lnTo>
                  <a:pt x="3690" y="107"/>
                </a:lnTo>
                <a:lnTo>
                  <a:pt x="3696" y="95"/>
                </a:lnTo>
                <a:lnTo>
                  <a:pt x="3702" y="106"/>
                </a:lnTo>
                <a:lnTo>
                  <a:pt x="3708" y="125"/>
                </a:lnTo>
                <a:lnTo>
                  <a:pt x="3714" y="157"/>
                </a:lnTo>
                <a:lnTo>
                  <a:pt x="3720" y="203"/>
                </a:lnTo>
                <a:lnTo>
                  <a:pt x="3726" y="279"/>
                </a:lnTo>
                <a:lnTo>
                  <a:pt x="3732" y="385"/>
                </a:lnTo>
                <a:lnTo>
                  <a:pt x="3738" y="497"/>
                </a:lnTo>
                <a:lnTo>
                  <a:pt x="3744" y="606"/>
                </a:lnTo>
                <a:lnTo>
                  <a:pt x="3750" y="703"/>
                </a:lnTo>
                <a:lnTo>
                  <a:pt x="3756" y="825"/>
                </a:lnTo>
                <a:lnTo>
                  <a:pt x="3761" y="888"/>
                </a:lnTo>
                <a:lnTo>
                  <a:pt x="3767" y="976"/>
                </a:lnTo>
                <a:lnTo>
                  <a:pt x="3773" y="982"/>
                </a:lnTo>
                <a:lnTo>
                  <a:pt x="3779" y="930"/>
                </a:lnTo>
                <a:lnTo>
                  <a:pt x="3785" y="844"/>
                </a:lnTo>
                <a:lnTo>
                  <a:pt x="3791" y="727"/>
                </a:lnTo>
                <a:lnTo>
                  <a:pt x="3797" y="631"/>
                </a:lnTo>
                <a:lnTo>
                  <a:pt x="3803" y="519"/>
                </a:lnTo>
                <a:lnTo>
                  <a:pt x="3809" y="405"/>
                </a:lnTo>
                <a:lnTo>
                  <a:pt x="3815" y="313"/>
                </a:lnTo>
                <a:lnTo>
                  <a:pt x="3821" y="240"/>
                </a:lnTo>
                <a:lnTo>
                  <a:pt x="3827" y="184"/>
                </a:lnTo>
                <a:lnTo>
                  <a:pt x="3832" y="143"/>
                </a:lnTo>
                <a:lnTo>
                  <a:pt x="3838" y="112"/>
                </a:lnTo>
                <a:lnTo>
                  <a:pt x="3844" y="92"/>
                </a:lnTo>
                <a:lnTo>
                  <a:pt x="3850" y="74"/>
                </a:lnTo>
                <a:lnTo>
                  <a:pt x="3856" y="58"/>
                </a:lnTo>
                <a:lnTo>
                  <a:pt x="3862" y="61"/>
                </a:lnTo>
                <a:lnTo>
                  <a:pt x="3868" y="64"/>
                </a:lnTo>
                <a:lnTo>
                  <a:pt x="3874" y="68"/>
                </a:lnTo>
                <a:lnTo>
                  <a:pt x="3880" y="75"/>
                </a:lnTo>
                <a:lnTo>
                  <a:pt x="3886" y="68"/>
                </a:lnTo>
                <a:lnTo>
                  <a:pt x="3892" y="78"/>
                </a:lnTo>
                <a:lnTo>
                  <a:pt x="3898" y="87"/>
                </a:lnTo>
                <a:lnTo>
                  <a:pt x="3903" y="95"/>
                </a:lnTo>
                <a:lnTo>
                  <a:pt x="3909" y="90"/>
                </a:lnTo>
                <a:lnTo>
                  <a:pt x="3915" y="98"/>
                </a:lnTo>
                <a:lnTo>
                  <a:pt x="3921" y="95"/>
                </a:lnTo>
                <a:lnTo>
                  <a:pt x="3927" y="91"/>
                </a:lnTo>
                <a:lnTo>
                  <a:pt x="3933" y="88"/>
                </a:lnTo>
                <a:lnTo>
                  <a:pt x="3939" y="79"/>
                </a:lnTo>
                <a:lnTo>
                  <a:pt x="3945" y="86"/>
                </a:lnTo>
                <a:lnTo>
                  <a:pt x="3951" y="84"/>
                </a:lnTo>
                <a:lnTo>
                  <a:pt x="3957" y="77"/>
                </a:lnTo>
                <a:lnTo>
                  <a:pt x="3963" y="71"/>
                </a:lnTo>
                <a:lnTo>
                  <a:pt x="3969" y="72"/>
                </a:lnTo>
                <a:lnTo>
                  <a:pt x="3974" y="65"/>
                </a:lnTo>
                <a:lnTo>
                  <a:pt x="3980" y="59"/>
                </a:lnTo>
                <a:lnTo>
                  <a:pt x="3986" y="67"/>
                </a:lnTo>
                <a:lnTo>
                  <a:pt x="3992" y="57"/>
                </a:lnTo>
                <a:lnTo>
                  <a:pt x="3998" y="62"/>
                </a:lnTo>
                <a:lnTo>
                  <a:pt x="4004" y="52"/>
                </a:lnTo>
                <a:lnTo>
                  <a:pt x="4010" y="58"/>
                </a:lnTo>
                <a:lnTo>
                  <a:pt x="4016" y="59"/>
                </a:lnTo>
                <a:lnTo>
                  <a:pt x="4022" y="54"/>
                </a:lnTo>
                <a:lnTo>
                  <a:pt x="4028" y="54"/>
                </a:lnTo>
                <a:lnTo>
                  <a:pt x="4034" y="50"/>
                </a:lnTo>
                <a:lnTo>
                  <a:pt x="4040" y="49"/>
                </a:lnTo>
                <a:lnTo>
                  <a:pt x="4045" y="54"/>
                </a:lnTo>
                <a:lnTo>
                  <a:pt x="4051" y="44"/>
                </a:lnTo>
                <a:lnTo>
                  <a:pt x="4057" y="50"/>
                </a:lnTo>
                <a:lnTo>
                  <a:pt x="4063" y="52"/>
                </a:lnTo>
                <a:lnTo>
                  <a:pt x="4069" y="67"/>
                </a:lnTo>
                <a:lnTo>
                  <a:pt x="4075" y="61"/>
                </a:lnTo>
                <a:lnTo>
                  <a:pt x="4081" y="63"/>
                </a:lnTo>
                <a:lnTo>
                  <a:pt x="4087" y="65"/>
                </a:lnTo>
                <a:lnTo>
                  <a:pt x="4093" y="73"/>
                </a:lnTo>
                <a:lnTo>
                  <a:pt x="4099" y="83"/>
                </a:lnTo>
                <a:lnTo>
                  <a:pt x="4105" y="77"/>
                </a:lnTo>
                <a:lnTo>
                  <a:pt x="4111" y="85"/>
                </a:lnTo>
                <a:lnTo>
                  <a:pt x="4116" y="87"/>
                </a:lnTo>
                <a:lnTo>
                  <a:pt x="4122" y="107"/>
                </a:lnTo>
                <a:lnTo>
                  <a:pt x="4128" y="109"/>
                </a:lnTo>
                <a:lnTo>
                  <a:pt x="4134" y="116"/>
                </a:lnTo>
                <a:lnTo>
                  <a:pt x="4140" y="130"/>
                </a:lnTo>
                <a:lnTo>
                  <a:pt x="4146" y="146"/>
                </a:lnTo>
                <a:lnTo>
                  <a:pt x="4152" y="158"/>
                </a:lnTo>
                <a:lnTo>
                  <a:pt x="4158" y="161"/>
                </a:lnTo>
                <a:lnTo>
                  <a:pt x="4164" y="159"/>
                </a:lnTo>
                <a:lnTo>
                  <a:pt x="4170" y="163"/>
                </a:lnTo>
                <a:lnTo>
                  <a:pt x="4176" y="159"/>
                </a:lnTo>
                <a:lnTo>
                  <a:pt x="4182" y="147"/>
                </a:lnTo>
                <a:lnTo>
                  <a:pt x="4187" y="144"/>
                </a:lnTo>
                <a:lnTo>
                  <a:pt x="4193" y="127"/>
                </a:lnTo>
                <a:lnTo>
                  <a:pt x="4199" y="115"/>
                </a:lnTo>
                <a:lnTo>
                  <a:pt x="4205" y="118"/>
                </a:lnTo>
                <a:lnTo>
                  <a:pt x="4211" y="111"/>
                </a:lnTo>
                <a:lnTo>
                  <a:pt x="4217" y="103"/>
                </a:lnTo>
                <a:lnTo>
                  <a:pt x="4223" y="102"/>
                </a:lnTo>
                <a:lnTo>
                  <a:pt x="4229" y="105"/>
                </a:lnTo>
                <a:lnTo>
                  <a:pt x="4235" y="107"/>
                </a:lnTo>
                <a:lnTo>
                  <a:pt x="4241" y="105"/>
                </a:lnTo>
                <a:lnTo>
                  <a:pt x="4247" y="121"/>
                </a:lnTo>
                <a:lnTo>
                  <a:pt x="4253" y="120"/>
                </a:lnTo>
                <a:lnTo>
                  <a:pt x="4258" y="131"/>
                </a:lnTo>
                <a:lnTo>
                  <a:pt x="4264" y="131"/>
                </a:lnTo>
                <a:lnTo>
                  <a:pt x="4270" y="131"/>
                </a:lnTo>
                <a:lnTo>
                  <a:pt x="4276" y="140"/>
                </a:lnTo>
                <a:lnTo>
                  <a:pt x="4282" y="132"/>
                </a:lnTo>
                <a:lnTo>
                  <a:pt x="4288" y="130"/>
                </a:lnTo>
                <a:lnTo>
                  <a:pt x="4294" y="125"/>
                </a:lnTo>
                <a:lnTo>
                  <a:pt x="4300" y="107"/>
                </a:lnTo>
                <a:lnTo>
                  <a:pt x="4306" y="107"/>
                </a:lnTo>
                <a:lnTo>
                  <a:pt x="4312" y="82"/>
                </a:lnTo>
                <a:lnTo>
                  <a:pt x="4318" y="78"/>
                </a:lnTo>
                <a:lnTo>
                  <a:pt x="4324" y="72"/>
                </a:lnTo>
                <a:lnTo>
                  <a:pt x="4329" y="68"/>
                </a:lnTo>
                <a:lnTo>
                  <a:pt x="4335" y="71"/>
                </a:lnTo>
                <a:lnTo>
                  <a:pt x="4341" y="59"/>
                </a:lnTo>
                <a:lnTo>
                  <a:pt x="4347" y="60"/>
                </a:lnTo>
                <a:lnTo>
                  <a:pt x="4353" y="48"/>
                </a:lnTo>
                <a:lnTo>
                  <a:pt x="4359" y="52"/>
                </a:lnTo>
                <a:lnTo>
                  <a:pt x="4365" y="57"/>
                </a:lnTo>
                <a:lnTo>
                  <a:pt x="4371" y="57"/>
                </a:lnTo>
                <a:lnTo>
                  <a:pt x="4377" y="58"/>
                </a:lnTo>
                <a:lnTo>
                  <a:pt x="4383" y="58"/>
                </a:lnTo>
                <a:lnTo>
                  <a:pt x="4389" y="58"/>
                </a:lnTo>
                <a:lnTo>
                  <a:pt x="4395" y="53"/>
                </a:lnTo>
                <a:lnTo>
                  <a:pt x="4400" y="58"/>
                </a:lnTo>
                <a:lnTo>
                  <a:pt x="4406" y="57"/>
                </a:lnTo>
                <a:lnTo>
                  <a:pt x="4412" y="52"/>
                </a:lnTo>
                <a:lnTo>
                  <a:pt x="4418" y="58"/>
                </a:lnTo>
                <a:lnTo>
                  <a:pt x="4424" y="63"/>
                </a:lnTo>
                <a:lnTo>
                  <a:pt x="4430" y="63"/>
                </a:lnTo>
                <a:lnTo>
                  <a:pt x="4436" y="59"/>
                </a:lnTo>
                <a:lnTo>
                  <a:pt x="4442" y="59"/>
                </a:lnTo>
                <a:lnTo>
                  <a:pt x="4448" y="66"/>
                </a:lnTo>
                <a:lnTo>
                  <a:pt x="4454" y="74"/>
                </a:lnTo>
                <a:lnTo>
                  <a:pt x="4460" y="81"/>
                </a:lnTo>
                <a:lnTo>
                  <a:pt x="4466" y="88"/>
                </a:lnTo>
                <a:lnTo>
                  <a:pt x="4471" y="90"/>
                </a:lnTo>
                <a:lnTo>
                  <a:pt x="4477" y="92"/>
                </a:lnTo>
                <a:lnTo>
                  <a:pt x="4483" y="98"/>
                </a:lnTo>
                <a:lnTo>
                  <a:pt x="4489" y="105"/>
                </a:lnTo>
                <a:lnTo>
                  <a:pt x="4495" y="105"/>
                </a:lnTo>
                <a:lnTo>
                  <a:pt x="4501" y="98"/>
                </a:lnTo>
                <a:lnTo>
                  <a:pt x="4507" y="101"/>
                </a:lnTo>
                <a:lnTo>
                  <a:pt x="4513" y="96"/>
                </a:lnTo>
                <a:lnTo>
                  <a:pt x="4519" y="92"/>
                </a:lnTo>
                <a:lnTo>
                  <a:pt x="4525" y="97"/>
                </a:lnTo>
                <a:lnTo>
                  <a:pt x="4531" y="96"/>
                </a:lnTo>
                <a:lnTo>
                  <a:pt x="4537" y="98"/>
                </a:lnTo>
                <a:lnTo>
                  <a:pt x="4542" y="97"/>
                </a:lnTo>
                <a:lnTo>
                  <a:pt x="4548" y="91"/>
                </a:lnTo>
                <a:lnTo>
                  <a:pt x="4554" y="86"/>
                </a:lnTo>
                <a:lnTo>
                  <a:pt x="4560" y="81"/>
                </a:lnTo>
                <a:lnTo>
                  <a:pt x="4566" y="70"/>
                </a:lnTo>
                <a:lnTo>
                  <a:pt x="4572" y="67"/>
                </a:lnTo>
                <a:lnTo>
                  <a:pt x="4578" y="58"/>
                </a:lnTo>
                <a:lnTo>
                  <a:pt x="4584" y="60"/>
                </a:lnTo>
                <a:lnTo>
                  <a:pt x="4590" y="68"/>
                </a:lnTo>
                <a:lnTo>
                  <a:pt x="4596" y="64"/>
                </a:lnTo>
                <a:lnTo>
                  <a:pt x="4602" y="79"/>
                </a:lnTo>
                <a:lnTo>
                  <a:pt x="4608" y="90"/>
                </a:lnTo>
                <a:lnTo>
                  <a:pt x="4613" y="101"/>
                </a:lnTo>
                <a:lnTo>
                  <a:pt x="4619" y="116"/>
                </a:lnTo>
                <a:lnTo>
                  <a:pt x="4625" y="133"/>
                </a:lnTo>
                <a:lnTo>
                  <a:pt x="4631" y="142"/>
                </a:lnTo>
                <a:lnTo>
                  <a:pt x="4637" y="152"/>
                </a:lnTo>
                <a:lnTo>
                  <a:pt x="4643" y="149"/>
                </a:lnTo>
                <a:lnTo>
                  <a:pt x="4649" y="151"/>
                </a:lnTo>
                <a:lnTo>
                  <a:pt x="4655" y="155"/>
                </a:lnTo>
                <a:lnTo>
                  <a:pt x="4661" y="150"/>
                </a:lnTo>
                <a:lnTo>
                  <a:pt x="4667" y="152"/>
                </a:lnTo>
                <a:lnTo>
                  <a:pt x="4673" y="148"/>
                </a:lnTo>
                <a:lnTo>
                  <a:pt x="4679" y="144"/>
                </a:lnTo>
                <a:lnTo>
                  <a:pt x="4684" y="150"/>
                </a:lnTo>
                <a:lnTo>
                  <a:pt x="4690" y="143"/>
                </a:lnTo>
                <a:lnTo>
                  <a:pt x="4696" y="120"/>
                </a:lnTo>
                <a:lnTo>
                  <a:pt x="4702" y="117"/>
                </a:lnTo>
                <a:lnTo>
                  <a:pt x="4708" y="113"/>
                </a:lnTo>
                <a:lnTo>
                  <a:pt x="4714" y="107"/>
                </a:lnTo>
                <a:lnTo>
                  <a:pt x="4720" y="124"/>
                </a:lnTo>
                <a:lnTo>
                  <a:pt x="4726" y="135"/>
                </a:lnTo>
                <a:lnTo>
                  <a:pt x="4732" y="171"/>
                </a:lnTo>
                <a:lnTo>
                  <a:pt x="4738" y="216"/>
                </a:lnTo>
                <a:lnTo>
                  <a:pt x="4744" y="249"/>
                </a:lnTo>
                <a:lnTo>
                  <a:pt x="4750" y="290"/>
                </a:lnTo>
                <a:lnTo>
                  <a:pt x="4755" y="354"/>
                </a:lnTo>
                <a:lnTo>
                  <a:pt x="4761" y="370"/>
                </a:lnTo>
                <a:lnTo>
                  <a:pt x="4767" y="396"/>
                </a:lnTo>
                <a:lnTo>
                  <a:pt x="4773" y="403"/>
                </a:lnTo>
                <a:lnTo>
                  <a:pt x="4779" y="392"/>
                </a:lnTo>
                <a:lnTo>
                  <a:pt x="4785" y="342"/>
                </a:lnTo>
                <a:lnTo>
                  <a:pt x="4791" y="317"/>
                </a:lnTo>
                <a:lnTo>
                  <a:pt x="4797" y="274"/>
                </a:lnTo>
                <a:lnTo>
                  <a:pt x="4803" y="228"/>
                </a:lnTo>
                <a:lnTo>
                  <a:pt x="4809" y="187"/>
                </a:lnTo>
                <a:lnTo>
                  <a:pt x="4815" y="149"/>
                </a:lnTo>
                <a:lnTo>
                  <a:pt x="4821" y="125"/>
                </a:lnTo>
                <a:lnTo>
                  <a:pt x="4826" y="108"/>
                </a:lnTo>
                <a:lnTo>
                  <a:pt x="4832" y="95"/>
                </a:lnTo>
                <a:lnTo>
                  <a:pt x="4838" y="95"/>
                </a:lnTo>
                <a:lnTo>
                  <a:pt x="4844" y="100"/>
                </a:lnTo>
                <a:lnTo>
                  <a:pt x="4850" y="106"/>
                </a:lnTo>
                <a:lnTo>
                  <a:pt x="4856" y="117"/>
                </a:lnTo>
                <a:lnTo>
                  <a:pt x="4862" y="118"/>
                </a:lnTo>
                <a:lnTo>
                  <a:pt x="4868" y="114"/>
                </a:lnTo>
                <a:lnTo>
                  <a:pt x="4874" y="113"/>
                </a:lnTo>
                <a:lnTo>
                  <a:pt x="4880" y="114"/>
                </a:lnTo>
                <a:lnTo>
                  <a:pt x="4886" y="108"/>
                </a:lnTo>
                <a:lnTo>
                  <a:pt x="4892" y="99"/>
                </a:lnTo>
                <a:lnTo>
                  <a:pt x="4897" y="91"/>
                </a:lnTo>
                <a:lnTo>
                  <a:pt x="4903" y="82"/>
                </a:lnTo>
                <a:lnTo>
                  <a:pt x="4909" y="62"/>
                </a:lnTo>
                <a:lnTo>
                  <a:pt x="4915" y="63"/>
                </a:lnTo>
                <a:lnTo>
                  <a:pt x="4921" y="62"/>
                </a:lnTo>
                <a:lnTo>
                  <a:pt x="4927" y="42"/>
                </a:lnTo>
                <a:lnTo>
                  <a:pt x="4933" y="40"/>
                </a:lnTo>
                <a:lnTo>
                  <a:pt x="4939" y="41"/>
                </a:lnTo>
                <a:lnTo>
                  <a:pt x="4945" y="27"/>
                </a:lnTo>
                <a:lnTo>
                  <a:pt x="4951" y="36"/>
                </a:lnTo>
                <a:lnTo>
                  <a:pt x="4957" y="24"/>
                </a:lnTo>
                <a:lnTo>
                  <a:pt x="4963" y="26"/>
                </a:lnTo>
                <a:lnTo>
                  <a:pt x="4968" y="27"/>
                </a:lnTo>
                <a:lnTo>
                  <a:pt x="4974" y="30"/>
                </a:lnTo>
                <a:lnTo>
                  <a:pt x="4980" y="35"/>
                </a:lnTo>
                <a:lnTo>
                  <a:pt x="4986" y="37"/>
                </a:lnTo>
                <a:lnTo>
                  <a:pt x="4992" y="47"/>
                </a:lnTo>
                <a:lnTo>
                  <a:pt x="4998" y="63"/>
                </a:lnTo>
                <a:lnTo>
                  <a:pt x="5004" y="86"/>
                </a:lnTo>
                <a:lnTo>
                  <a:pt x="5010" y="110"/>
                </a:lnTo>
                <a:lnTo>
                  <a:pt x="5016" y="133"/>
                </a:lnTo>
                <a:lnTo>
                  <a:pt x="5022" y="173"/>
                </a:lnTo>
                <a:lnTo>
                  <a:pt x="5028" y="211"/>
                </a:lnTo>
                <a:lnTo>
                  <a:pt x="5034" y="268"/>
                </a:lnTo>
                <a:lnTo>
                  <a:pt x="5039" y="318"/>
                </a:lnTo>
                <a:lnTo>
                  <a:pt x="5045" y="360"/>
                </a:lnTo>
                <a:lnTo>
                  <a:pt x="5051" y="400"/>
                </a:lnTo>
                <a:lnTo>
                  <a:pt x="5057" y="443"/>
                </a:lnTo>
                <a:lnTo>
                  <a:pt x="5063" y="465"/>
                </a:lnTo>
                <a:lnTo>
                  <a:pt x="5069" y="496"/>
                </a:lnTo>
                <a:lnTo>
                  <a:pt x="5075" y="514"/>
                </a:lnTo>
                <a:lnTo>
                  <a:pt x="5081" y="483"/>
                </a:lnTo>
                <a:lnTo>
                  <a:pt x="5087" y="481"/>
                </a:lnTo>
                <a:lnTo>
                  <a:pt x="5093" y="454"/>
                </a:lnTo>
                <a:lnTo>
                  <a:pt x="5099" y="427"/>
                </a:lnTo>
                <a:lnTo>
                  <a:pt x="5105" y="378"/>
                </a:lnTo>
                <a:lnTo>
                  <a:pt x="5110" y="347"/>
                </a:lnTo>
                <a:lnTo>
                  <a:pt x="5116" y="306"/>
                </a:lnTo>
                <a:lnTo>
                  <a:pt x="5122" y="263"/>
                </a:lnTo>
                <a:lnTo>
                  <a:pt x="5128" y="268"/>
                </a:lnTo>
                <a:lnTo>
                  <a:pt x="5134" y="275"/>
                </a:lnTo>
                <a:lnTo>
                  <a:pt x="5140" y="291"/>
                </a:lnTo>
                <a:lnTo>
                  <a:pt x="5146" y="301"/>
                </a:lnTo>
                <a:lnTo>
                  <a:pt x="5152" y="300"/>
                </a:lnTo>
                <a:lnTo>
                  <a:pt x="5158" y="308"/>
                </a:lnTo>
                <a:lnTo>
                  <a:pt x="5164" y="295"/>
                </a:lnTo>
                <a:lnTo>
                  <a:pt x="5170" y="278"/>
                </a:lnTo>
                <a:lnTo>
                  <a:pt x="5176" y="241"/>
                </a:lnTo>
                <a:lnTo>
                  <a:pt x="5181" y="222"/>
                </a:lnTo>
                <a:lnTo>
                  <a:pt x="5187" y="203"/>
                </a:lnTo>
                <a:lnTo>
                  <a:pt x="5193" y="186"/>
                </a:lnTo>
                <a:lnTo>
                  <a:pt x="5199" y="176"/>
                </a:lnTo>
                <a:lnTo>
                  <a:pt x="5205" y="199"/>
                </a:lnTo>
                <a:lnTo>
                  <a:pt x="5211" y="235"/>
                </a:lnTo>
                <a:lnTo>
                  <a:pt x="5217" y="290"/>
                </a:lnTo>
                <a:lnTo>
                  <a:pt x="5223" y="368"/>
                </a:lnTo>
                <a:lnTo>
                  <a:pt x="5229" y="470"/>
                </a:lnTo>
                <a:lnTo>
                  <a:pt x="5235" y="605"/>
                </a:lnTo>
                <a:lnTo>
                  <a:pt x="5241" y="701"/>
                </a:lnTo>
                <a:lnTo>
                  <a:pt x="5247" y="790"/>
                </a:lnTo>
                <a:lnTo>
                  <a:pt x="5252" y="848"/>
                </a:lnTo>
                <a:lnTo>
                  <a:pt x="5258" y="841"/>
                </a:lnTo>
                <a:lnTo>
                  <a:pt x="5264" y="810"/>
                </a:lnTo>
                <a:lnTo>
                  <a:pt x="5270" y="788"/>
                </a:lnTo>
                <a:lnTo>
                  <a:pt x="5276" y="670"/>
                </a:lnTo>
                <a:lnTo>
                  <a:pt x="5282" y="575"/>
                </a:lnTo>
                <a:lnTo>
                  <a:pt x="5288" y="444"/>
                </a:lnTo>
                <a:lnTo>
                  <a:pt x="5294" y="341"/>
                </a:lnTo>
                <a:lnTo>
                  <a:pt x="5300" y="245"/>
                </a:lnTo>
                <a:lnTo>
                  <a:pt x="5306" y="182"/>
                </a:lnTo>
                <a:lnTo>
                  <a:pt x="5312" y="127"/>
                </a:lnTo>
                <a:lnTo>
                  <a:pt x="5318" y="92"/>
                </a:lnTo>
                <a:lnTo>
                  <a:pt x="5323" y="60"/>
                </a:lnTo>
                <a:lnTo>
                  <a:pt x="5329" y="56"/>
                </a:lnTo>
                <a:lnTo>
                  <a:pt x="5335" y="64"/>
                </a:lnTo>
                <a:lnTo>
                  <a:pt x="5341" y="60"/>
                </a:lnTo>
                <a:lnTo>
                  <a:pt x="5347" y="52"/>
                </a:lnTo>
                <a:lnTo>
                  <a:pt x="5353" y="50"/>
                </a:lnTo>
                <a:lnTo>
                  <a:pt x="5359" y="43"/>
                </a:lnTo>
                <a:lnTo>
                  <a:pt x="5365" y="42"/>
                </a:lnTo>
                <a:lnTo>
                  <a:pt x="5371" y="51"/>
                </a:lnTo>
                <a:lnTo>
                  <a:pt x="5377" y="40"/>
                </a:lnTo>
                <a:lnTo>
                  <a:pt x="5383" y="38"/>
                </a:lnTo>
                <a:lnTo>
                  <a:pt x="5389" y="44"/>
                </a:lnTo>
                <a:lnTo>
                  <a:pt x="5394" y="40"/>
                </a:lnTo>
                <a:lnTo>
                  <a:pt x="5400" y="48"/>
                </a:lnTo>
                <a:lnTo>
                  <a:pt x="5406" y="47"/>
                </a:lnTo>
                <a:lnTo>
                  <a:pt x="5412" y="52"/>
                </a:lnTo>
                <a:lnTo>
                  <a:pt x="5418" y="45"/>
                </a:lnTo>
                <a:lnTo>
                  <a:pt x="5424" y="56"/>
                </a:lnTo>
                <a:lnTo>
                  <a:pt x="5430" y="58"/>
                </a:lnTo>
                <a:lnTo>
                  <a:pt x="5436" y="72"/>
                </a:lnTo>
                <a:lnTo>
                  <a:pt x="5442" y="99"/>
                </a:lnTo>
                <a:lnTo>
                  <a:pt x="5448" y="126"/>
                </a:lnTo>
                <a:lnTo>
                  <a:pt x="5454" y="158"/>
                </a:lnTo>
                <a:lnTo>
                  <a:pt x="5460" y="216"/>
                </a:lnTo>
                <a:lnTo>
                  <a:pt x="5465" y="254"/>
                </a:lnTo>
                <a:lnTo>
                  <a:pt x="5471" y="316"/>
                </a:lnTo>
                <a:lnTo>
                  <a:pt x="5477" y="368"/>
                </a:lnTo>
                <a:lnTo>
                  <a:pt x="5483" y="413"/>
                </a:lnTo>
                <a:lnTo>
                  <a:pt x="5489" y="455"/>
                </a:lnTo>
                <a:lnTo>
                  <a:pt x="5495" y="488"/>
                </a:lnTo>
                <a:lnTo>
                  <a:pt x="5501" y="456"/>
                </a:lnTo>
                <a:lnTo>
                  <a:pt x="5507" y="460"/>
                </a:lnTo>
                <a:lnTo>
                  <a:pt x="5513" y="449"/>
                </a:lnTo>
                <a:lnTo>
                  <a:pt x="5519" y="418"/>
                </a:lnTo>
                <a:lnTo>
                  <a:pt x="5525" y="372"/>
                </a:lnTo>
                <a:lnTo>
                  <a:pt x="5531" y="335"/>
                </a:lnTo>
                <a:lnTo>
                  <a:pt x="5536" y="314"/>
                </a:lnTo>
                <a:lnTo>
                  <a:pt x="5542" y="289"/>
                </a:lnTo>
                <a:lnTo>
                  <a:pt x="5548" y="292"/>
                </a:lnTo>
                <a:lnTo>
                  <a:pt x="5554" y="312"/>
                </a:lnTo>
                <a:lnTo>
                  <a:pt x="5560" y="384"/>
                </a:lnTo>
                <a:lnTo>
                  <a:pt x="5566" y="512"/>
                </a:lnTo>
                <a:lnTo>
                  <a:pt x="5572" y="634"/>
                </a:lnTo>
                <a:lnTo>
                  <a:pt x="5578" y="805"/>
                </a:lnTo>
                <a:lnTo>
                  <a:pt x="5584" y="927"/>
                </a:lnTo>
                <a:lnTo>
                  <a:pt x="5590" y="1016"/>
                </a:lnTo>
                <a:lnTo>
                  <a:pt x="5596" y="1013"/>
                </a:lnTo>
                <a:lnTo>
                  <a:pt x="5602" y="995"/>
                </a:lnTo>
                <a:lnTo>
                  <a:pt x="5607" y="913"/>
                </a:lnTo>
                <a:lnTo>
                  <a:pt x="5613" y="798"/>
                </a:lnTo>
                <a:lnTo>
                  <a:pt x="5619" y="639"/>
                </a:lnTo>
                <a:lnTo>
                  <a:pt x="5625" y="499"/>
                </a:lnTo>
                <a:lnTo>
                  <a:pt x="5631" y="378"/>
                </a:lnTo>
                <a:lnTo>
                  <a:pt x="5637" y="275"/>
                </a:lnTo>
                <a:lnTo>
                  <a:pt x="5643" y="202"/>
                </a:lnTo>
                <a:lnTo>
                  <a:pt x="5649" y="157"/>
                </a:lnTo>
                <a:lnTo>
                  <a:pt x="5655" y="124"/>
                </a:lnTo>
                <a:lnTo>
                  <a:pt x="5661" y="115"/>
                </a:lnTo>
                <a:lnTo>
                  <a:pt x="5667" y="97"/>
                </a:lnTo>
                <a:lnTo>
                  <a:pt x="5673" y="89"/>
                </a:lnTo>
                <a:lnTo>
                  <a:pt x="5678" y="83"/>
                </a:lnTo>
                <a:lnTo>
                  <a:pt x="5684" y="85"/>
                </a:lnTo>
                <a:lnTo>
                  <a:pt x="5690" y="70"/>
                </a:lnTo>
                <a:lnTo>
                  <a:pt x="5696" y="60"/>
                </a:lnTo>
                <a:lnTo>
                  <a:pt x="5702" y="56"/>
                </a:lnTo>
                <a:lnTo>
                  <a:pt x="5708" y="35"/>
                </a:lnTo>
                <a:lnTo>
                  <a:pt x="5714" y="35"/>
                </a:lnTo>
                <a:lnTo>
                  <a:pt x="5720" y="25"/>
                </a:lnTo>
                <a:lnTo>
                  <a:pt x="5726" y="23"/>
                </a:lnTo>
                <a:lnTo>
                  <a:pt x="5732" y="23"/>
                </a:lnTo>
                <a:lnTo>
                  <a:pt x="5738" y="26"/>
                </a:lnTo>
                <a:lnTo>
                  <a:pt x="5744" y="22"/>
                </a:lnTo>
                <a:lnTo>
                  <a:pt x="5749" y="29"/>
                </a:lnTo>
                <a:lnTo>
                  <a:pt x="5755" y="30"/>
                </a:lnTo>
                <a:lnTo>
                  <a:pt x="5761" y="33"/>
                </a:lnTo>
                <a:lnTo>
                  <a:pt x="5767" y="30"/>
                </a:lnTo>
                <a:lnTo>
                  <a:pt x="5773" y="25"/>
                </a:lnTo>
                <a:lnTo>
                  <a:pt x="5779" y="30"/>
                </a:lnTo>
                <a:lnTo>
                  <a:pt x="5785" y="39"/>
                </a:lnTo>
                <a:lnTo>
                  <a:pt x="5791" y="30"/>
                </a:lnTo>
                <a:lnTo>
                  <a:pt x="5797" y="37"/>
                </a:lnTo>
                <a:lnTo>
                  <a:pt x="5803" y="38"/>
                </a:lnTo>
                <a:lnTo>
                  <a:pt x="5809" y="34"/>
                </a:lnTo>
                <a:lnTo>
                  <a:pt x="5815" y="41"/>
                </a:lnTo>
                <a:lnTo>
                  <a:pt x="5820" y="32"/>
                </a:lnTo>
                <a:lnTo>
                  <a:pt x="5826" y="33"/>
                </a:lnTo>
                <a:lnTo>
                  <a:pt x="5832" y="31"/>
                </a:lnTo>
                <a:lnTo>
                  <a:pt x="5838" y="28"/>
                </a:lnTo>
                <a:lnTo>
                  <a:pt x="5844" y="28"/>
                </a:lnTo>
                <a:lnTo>
                  <a:pt x="5850" y="21"/>
                </a:lnTo>
                <a:lnTo>
                  <a:pt x="5856" y="28"/>
                </a:lnTo>
                <a:lnTo>
                  <a:pt x="5862" y="29"/>
                </a:lnTo>
                <a:lnTo>
                  <a:pt x="5868" y="22"/>
                </a:lnTo>
                <a:lnTo>
                  <a:pt x="5874" y="29"/>
                </a:lnTo>
                <a:lnTo>
                  <a:pt x="5880" y="33"/>
                </a:lnTo>
                <a:lnTo>
                  <a:pt x="5886" y="31"/>
                </a:lnTo>
                <a:lnTo>
                  <a:pt x="5891" y="35"/>
                </a:lnTo>
                <a:lnTo>
                  <a:pt x="5897" y="40"/>
                </a:lnTo>
                <a:lnTo>
                  <a:pt x="5903" y="34"/>
                </a:lnTo>
                <a:lnTo>
                  <a:pt x="5909" y="34"/>
                </a:lnTo>
                <a:lnTo>
                  <a:pt x="5915" y="39"/>
                </a:lnTo>
                <a:lnTo>
                  <a:pt x="5921" y="41"/>
                </a:lnTo>
                <a:lnTo>
                  <a:pt x="5927" y="42"/>
                </a:lnTo>
                <a:lnTo>
                  <a:pt x="5933" y="35"/>
                </a:lnTo>
                <a:lnTo>
                  <a:pt x="5939" y="42"/>
                </a:lnTo>
                <a:lnTo>
                  <a:pt x="5945" y="44"/>
                </a:lnTo>
                <a:lnTo>
                  <a:pt x="5951" y="43"/>
                </a:lnTo>
                <a:lnTo>
                  <a:pt x="5957" y="45"/>
                </a:lnTo>
                <a:lnTo>
                  <a:pt x="5962" y="40"/>
                </a:lnTo>
                <a:lnTo>
                  <a:pt x="5968" y="45"/>
                </a:lnTo>
                <a:lnTo>
                  <a:pt x="5974" y="38"/>
                </a:lnTo>
                <a:lnTo>
                  <a:pt x="5980" y="42"/>
                </a:lnTo>
                <a:lnTo>
                  <a:pt x="5986" y="33"/>
                </a:lnTo>
                <a:lnTo>
                  <a:pt x="5992" y="34"/>
                </a:lnTo>
                <a:lnTo>
                  <a:pt x="5998" y="46"/>
                </a:lnTo>
                <a:lnTo>
                  <a:pt x="6004" y="54"/>
                </a:lnTo>
                <a:lnTo>
                  <a:pt x="6010" y="79"/>
                </a:lnTo>
                <a:lnTo>
                  <a:pt x="6016" y="102"/>
                </a:lnTo>
                <a:lnTo>
                  <a:pt x="6022" y="128"/>
                </a:lnTo>
                <a:lnTo>
                  <a:pt x="6028" y="143"/>
                </a:lnTo>
                <a:lnTo>
                  <a:pt x="6033" y="174"/>
                </a:lnTo>
                <a:lnTo>
                  <a:pt x="6039" y="184"/>
                </a:lnTo>
                <a:lnTo>
                  <a:pt x="6045" y="195"/>
                </a:lnTo>
                <a:lnTo>
                  <a:pt x="6051" y="188"/>
                </a:lnTo>
                <a:lnTo>
                  <a:pt x="6057" y="172"/>
                </a:lnTo>
                <a:lnTo>
                  <a:pt x="6063" y="145"/>
                </a:lnTo>
                <a:lnTo>
                  <a:pt x="6069" y="119"/>
                </a:lnTo>
                <a:lnTo>
                  <a:pt x="6075" y="99"/>
                </a:lnTo>
                <a:lnTo>
                  <a:pt x="6081" y="72"/>
                </a:lnTo>
                <a:lnTo>
                  <a:pt x="6087" y="62"/>
                </a:lnTo>
                <a:lnTo>
                  <a:pt x="6093" y="46"/>
                </a:lnTo>
                <a:lnTo>
                  <a:pt x="6099" y="37"/>
                </a:lnTo>
                <a:lnTo>
                  <a:pt x="6104" y="33"/>
                </a:lnTo>
                <a:lnTo>
                  <a:pt x="6110" y="35"/>
                </a:lnTo>
                <a:lnTo>
                  <a:pt x="6116" y="35"/>
                </a:lnTo>
                <a:lnTo>
                  <a:pt x="6122" y="29"/>
                </a:lnTo>
                <a:lnTo>
                  <a:pt x="6128" y="41"/>
                </a:lnTo>
                <a:lnTo>
                  <a:pt x="6134" y="30"/>
                </a:lnTo>
                <a:lnTo>
                  <a:pt x="6140" y="27"/>
                </a:lnTo>
                <a:lnTo>
                  <a:pt x="6146" y="31"/>
                </a:lnTo>
                <a:lnTo>
                  <a:pt x="6152" y="31"/>
                </a:lnTo>
                <a:lnTo>
                  <a:pt x="6158" y="30"/>
                </a:lnTo>
                <a:lnTo>
                  <a:pt x="6164" y="25"/>
                </a:lnTo>
                <a:lnTo>
                  <a:pt x="6170" y="26"/>
                </a:lnTo>
                <a:lnTo>
                  <a:pt x="6176" y="25"/>
                </a:lnTo>
                <a:lnTo>
                  <a:pt x="6181" y="22"/>
                </a:lnTo>
                <a:lnTo>
                  <a:pt x="6187" y="19"/>
                </a:lnTo>
                <a:lnTo>
                  <a:pt x="6193" y="21"/>
                </a:lnTo>
                <a:lnTo>
                  <a:pt x="6199" y="18"/>
                </a:lnTo>
                <a:lnTo>
                  <a:pt x="6205" y="17"/>
                </a:lnTo>
                <a:lnTo>
                  <a:pt x="6211" y="17"/>
                </a:lnTo>
                <a:lnTo>
                  <a:pt x="6217" y="20"/>
                </a:lnTo>
                <a:lnTo>
                  <a:pt x="6223" y="20"/>
                </a:lnTo>
                <a:lnTo>
                  <a:pt x="6229" y="25"/>
                </a:lnTo>
                <a:lnTo>
                  <a:pt x="6235" y="27"/>
                </a:lnTo>
                <a:lnTo>
                  <a:pt x="6241" y="33"/>
                </a:lnTo>
                <a:lnTo>
                  <a:pt x="6247" y="31"/>
                </a:lnTo>
                <a:lnTo>
                  <a:pt x="6252" y="40"/>
                </a:lnTo>
                <a:lnTo>
                  <a:pt x="6258" y="35"/>
                </a:lnTo>
                <a:lnTo>
                  <a:pt x="6264" y="39"/>
                </a:lnTo>
                <a:lnTo>
                  <a:pt x="6270" y="47"/>
                </a:lnTo>
                <a:lnTo>
                  <a:pt x="6276" y="38"/>
                </a:lnTo>
                <a:lnTo>
                  <a:pt x="6282" y="34"/>
                </a:lnTo>
                <a:lnTo>
                  <a:pt x="6288" y="35"/>
                </a:lnTo>
                <a:lnTo>
                  <a:pt x="6294" y="30"/>
                </a:lnTo>
                <a:lnTo>
                  <a:pt x="6300" y="33"/>
                </a:lnTo>
                <a:lnTo>
                  <a:pt x="6306" y="27"/>
                </a:lnTo>
                <a:lnTo>
                  <a:pt x="6312" y="30"/>
                </a:lnTo>
                <a:lnTo>
                  <a:pt x="6318" y="28"/>
                </a:lnTo>
                <a:lnTo>
                  <a:pt x="6323" y="29"/>
                </a:lnTo>
                <a:lnTo>
                  <a:pt x="6329" y="40"/>
                </a:lnTo>
                <a:lnTo>
                  <a:pt x="6335" y="42"/>
                </a:lnTo>
                <a:lnTo>
                  <a:pt x="6341" y="35"/>
                </a:lnTo>
                <a:lnTo>
                  <a:pt x="6347" y="41"/>
                </a:lnTo>
                <a:lnTo>
                  <a:pt x="6353" y="37"/>
                </a:lnTo>
                <a:lnTo>
                  <a:pt x="6359" y="40"/>
                </a:lnTo>
                <a:lnTo>
                  <a:pt x="6365" y="34"/>
                </a:lnTo>
                <a:lnTo>
                  <a:pt x="6371" y="35"/>
                </a:lnTo>
                <a:lnTo>
                  <a:pt x="6377" y="26"/>
                </a:lnTo>
                <a:lnTo>
                  <a:pt x="6383" y="26"/>
                </a:lnTo>
                <a:lnTo>
                  <a:pt x="6389" y="21"/>
                </a:lnTo>
                <a:lnTo>
                  <a:pt x="6394" y="20"/>
                </a:lnTo>
                <a:lnTo>
                  <a:pt x="6400" y="13"/>
                </a:lnTo>
                <a:lnTo>
                  <a:pt x="6406" y="10"/>
                </a:lnTo>
                <a:lnTo>
                  <a:pt x="6412" y="21"/>
                </a:lnTo>
                <a:lnTo>
                  <a:pt x="6418" y="17"/>
                </a:lnTo>
                <a:lnTo>
                  <a:pt x="6424" y="16"/>
                </a:lnTo>
                <a:lnTo>
                  <a:pt x="6430" y="25"/>
                </a:lnTo>
                <a:lnTo>
                  <a:pt x="6436" y="26"/>
                </a:lnTo>
                <a:lnTo>
                  <a:pt x="6442" y="31"/>
                </a:lnTo>
                <a:lnTo>
                  <a:pt x="6448" y="39"/>
                </a:lnTo>
                <a:lnTo>
                  <a:pt x="6454" y="59"/>
                </a:lnTo>
                <a:lnTo>
                  <a:pt x="6460" y="67"/>
                </a:lnTo>
                <a:lnTo>
                  <a:pt x="6465" y="83"/>
                </a:lnTo>
                <a:lnTo>
                  <a:pt x="6471" y="107"/>
                </a:lnTo>
                <a:lnTo>
                  <a:pt x="6477" y="121"/>
                </a:lnTo>
                <a:lnTo>
                  <a:pt x="6483" y="134"/>
                </a:lnTo>
                <a:lnTo>
                  <a:pt x="6489" y="153"/>
                </a:lnTo>
                <a:lnTo>
                  <a:pt x="6495" y="163"/>
                </a:lnTo>
                <a:lnTo>
                  <a:pt x="6501" y="154"/>
                </a:lnTo>
                <a:lnTo>
                  <a:pt x="6507" y="155"/>
                </a:lnTo>
                <a:lnTo>
                  <a:pt x="6513" y="140"/>
                </a:lnTo>
                <a:lnTo>
                  <a:pt x="6519" y="120"/>
                </a:lnTo>
                <a:lnTo>
                  <a:pt x="6525" y="100"/>
                </a:lnTo>
                <a:lnTo>
                  <a:pt x="6531" y="86"/>
                </a:lnTo>
                <a:lnTo>
                  <a:pt x="6536" y="63"/>
                </a:lnTo>
                <a:lnTo>
                  <a:pt x="6542" y="52"/>
                </a:lnTo>
                <a:lnTo>
                  <a:pt x="6548" y="46"/>
                </a:lnTo>
                <a:lnTo>
                  <a:pt x="6554" y="44"/>
                </a:lnTo>
                <a:lnTo>
                  <a:pt x="6560" y="30"/>
                </a:lnTo>
                <a:lnTo>
                  <a:pt x="6566" y="30"/>
                </a:lnTo>
                <a:lnTo>
                  <a:pt x="6572" y="27"/>
                </a:lnTo>
                <a:lnTo>
                  <a:pt x="6578" y="26"/>
                </a:lnTo>
                <a:lnTo>
                  <a:pt x="6584" y="16"/>
                </a:lnTo>
                <a:lnTo>
                  <a:pt x="6590" y="23"/>
                </a:lnTo>
                <a:lnTo>
                  <a:pt x="6596" y="23"/>
                </a:lnTo>
                <a:lnTo>
                  <a:pt x="6602" y="29"/>
                </a:lnTo>
                <a:lnTo>
                  <a:pt x="6607" y="24"/>
                </a:lnTo>
                <a:lnTo>
                  <a:pt x="6613" y="20"/>
                </a:lnTo>
                <a:lnTo>
                  <a:pt x="6619" y="27"/>
                </a:lnTo>
                <a:lnTo>
                  <a:pt x="6625" y="23"/>
                </a:lnTo>
                <a:lnTo>
                  <a:pt x="6631" y="27"/>
                </a:lnTo>
                <a:lnTo>
                  <a:pt x="6637" y="30"/>
                </a:lnTo>
                <a:lnTo>
                  <a:pt x="6643" y="27"/>
                </a:lnTo>
                <a:lnTo>
                  <a:pt x="6649" y="31"/>
                </a:lnTo>
                <a:lnTo>
                  <a:pt x="6655" y="31"/>
                </a:lnTo>
                <a:lnTo>
                  <a:pt x="6661" y="34"/>
                </a:lnTo>
                <a:lnTo>
                  <a:pt x="6667" y="35"/>
                </a:lnTo>
                <a:lnTo>
                  <a:pt x="6673" y="34"/>
                </a:lnTo>
                <a:lnTo>
                  <a:pt x="6678" y="27"/>
                </a:lnTo>
                <a:lnTo>
                  <a:pt x="6684" y="29"/>
                </a:lnTo>
                <a:lnTo>
                  <a:pt x="6690" y="30"/>
                </a:lnTo>
                <a:lnTo>
                  <a:pt x="6696" y="20"/>
                </a:lnTo>
                <a:lnTo>
                  <a:pt x="6702" y="19"/>
                </a:lnTo>
                <a:lnTo>
                  <a:pt x="6708" y="30"/>
                </a:lnTo>
                <a:lnTo>
                  <a:pt x="6714" y="18"/>
                </a:lnTo>
                <a:lnTo>
                  <a:pt x="6720" y="20"/>
                </a:lnTo>
                <a:lnTo>
                  <a:pt x="6726" y="25"/>
                </a:lnTo>
                <a:lnTo>
                  <a:pt x="6732" y="14"/>
                </a:lnTo>
                <a:lnTo>
                  <a:pt x="6738" y="21"/>
                </a:lnTo>
                <a:lnTo>
                  <a:pt x="6744" y="19"/>
                </a:lnTo>
                <a:lnTo>
                  <a:pt x="6749" y="24"/>
                </a:lnTo>
                <a:lnTo>
                  <a:pt x="6755" y="15"/>
                </a:lnTo>
                <a:lnTo>
                  <a:pt x="6761" y="30"/>
                </a:lnTo>
                <a:lnTo>
                  <a:pt x="6767" y="28"/>
                </a:lnTo>
                <a:lnTo>
                  <a:pt x="6773" y="40"/>
                </a:lnTo>
                <a:lnTo>
                  <a:pt x="6779" y="40"/>
                </a:lnTo>
                <a:lnTo>
                  <a:pt x="6785" y="48"/>
                </a:lnTo>
                <a:lnTo>
                  <a:pt x="6791" y="58"/>
                </a:lnTo>
                <a:lnTo>
                  <a:pt x="6797" y="60"/>
                </a:lnTo>
                <a:lnTo>
                  <a:pt x="6803" y="68"/>
                </a:lnTo>
                <a:lnTo>
                  <a:pt x="6809" y="75"/>
                </a:lnTo>
                <a:lnTo>
                  <a:pt x="6815" y="89"/>
                </a:lnTo>
                <a:lnTo>
                  <a:pt x="6820" y="82"/>
                </a:lnTo>
                <a:lnTo>
                  <a:pt x="6826" y="87"/>
                </a:lnTo>
                <a:lnTo>
                  <a:pt x="6832" y="91"/>
                </a:lnTo>
                <a:lnTo>
                  <a:pt x="6838" y="92"/>
                </a:lnTo>
                <a:lnTo>
                  <a:pt x="6844" y="86"/>
                </a:lnTo>
                <a:lnTo>
                  <a:pt x="6850" y="98"/>
                </a:lnTo>
                <a:lnTo>
                  <a:pt x="6856" y="101"/>
                </a:lnTo>
                <a:lnTo>
                  <a:pt x="6862" y="93"/>
                </a:lnTo>
                <a:lnTo>
                  <a:pt x="6868" y="101"/>
                </a:lnTo>
                <a:lnTo>
                  <a:pt x="6874" y="97"/>
                </a:lnTo>
                <a:lnTo>
                  <a:pt x="6880" y="86"/>
                </a:lnTo>
                <a:lnTo>
                  <a:pt x="6886" y="76"/>
                </a:lnTo>
                <a:lnTo>
                  <a:pt x="6891" y="71"/>
                </a:lnTo>
                <a:lnTo>
                  <a:pt x="6897" y="70"/>
                </a:lnTo>
                <a:lnTo>
                  <a:pt x="6903" y="71"/>
                </a:lnTo>
                <a:lnTo>
                  <a:pt x="6909" y="71"/>
                </a:lnTo>
                <a:lnTo>
                  <a:pt x="6915" y="68"/>
                </a:lnTo>
                <a:lnTo>
                  <a:pt x="6921" y="69"/>
                </a:lnTo>
                <a:lnTo>
                  <a:pt x="6927" y="75"/>
                </a:lnTo>
                <a:lnTo>
                  <a:pt x="6933" y="77"/>
                </a:lnTo>
                <a:lnTo>
                  <a:pt x="6939" y="76"/>
                </a:lnTo>
                <a:lnTo>
                  <a:pt x="6945" y="69"/>
                </a:lnTo>
                <a:lnTo>
                  <a:pt x="6951" y="73"/>
                </a:lnTo>
                <a:lnTo>
                  <a:pt x="6957" y="62"/>
                </a:lnTo>
                <a:lnTo>
                  <a:pt x="6962" y="57"/>
                </a:lnTo>
                <a:lnTo>
                  <a:pt x="6968" y="50"/>
                </a:lnTo>
                <a:lnTo>
                  <a:pt x="6974" y="42"/>
                </a:lnTo>
                <a:lnTo>
                  <a:pt x="6980" y="43"/>
                </a:lnTo>
                <a:lnTo>
                  <a:pt x="6986" y="45"/>
                </a:lnTo>
                <a:lnTo>
                  <a:pt x="6992" y="52"/>
                </a:lnTo>
                <a:lnTo>
                  <a:pt x="6998" y="44"/>
                </a:lnTo>
                <a:lnTo>
                  <a:pt x="7004" y="39"/>
                </a:lnTo>
                <a:lnTo>
                  <a:pt x="7010" y="40"/>
                </a:lnTo>
                <a:lnTo>
                  <a:pt x="7016" y="40"/>
                </a:lnTo>
                <a:lnTo>
                  <a:pt x="7022" y="27"/>
                </a:lnTo>
                <a:lnTo>
                  <a:pt x="7028" y="27"/>
                </a:lnTo>
                <a:lnTo>
                  <a:pt x="7033" y="25"/>
                </a:lnTo>
                <a:lnTo>
                  <a:pt x="7039" y="20"/>
                </a:lnTo>
                <a:lnTo>
                  <a:pt x="7045" y="29"/>
                </a:lnTo>
                <a:lnTo>
                  <a:pt x="7051" y="25"/>
                </a:lnTo>
                <a:lnTo>
                  <a:pt x="7057" y="21"/>
                </a:lnTo>
                <a:lnTo>
                  <a:pt x="7063" y="21"/>
                </a:lnTo>
                <a:lnTo>
                  <a:pt x="7069" y="22"/>
                </a:lnTo>
                <a:lnTo>
                  <a:pt x="7075" y="34"/>
                </a:lnTo>
                <a:lnTo>
                  <a:pt x="7081" y="33"/>
                </a:lnTo>
                <a:lnTo>
                  <a:pt x="7087" y="40"/>
                </a:lnTo>
                <a:lnTo>
                  <a:pt x="7093" y="40"/>
                </a:lnTo>
                <a:lnTo>
                  <a:pt x="7099" y="56"/>
                </a:lnTo>
                <a:lnTo>
                  <a:pt x="7104" y="52"/>
                </a:lnTo>
                <a:lnTo>
                  <a:pt x="7110" y="59"/>
                </a:lnTo>
                <a:lnTo>
                  <a:pt x="7116" y="64"/>
                </a:lnTo>
                <a:lnTo>
                  <a:pt x="7122" y="58"/>
                </a:lnTo>
                <a:lnTo>
                  <a:pt x="7128" y="62"/>
                </a:lnTo>
                <a:lnTo>
                  <a:pt x="7134" y="79"/>
                </a:lnTo>
                <a:lnTo>
                  <a:pt x="7140" y="83"/>
                </a:lnTo>
                <a:lnTo>
                  <a:pt x="7146" y="88"/>
                </a:lnTo>
                <a:lnTo>
                  <a:pt x="7152" y="100"/>
                </a:lnTo>
                <a:lnTo>
                  <a:pt x="7158" y="100"/>
                </a:lnTo>
                <a:lnTo>
                  <a:pt x="7164" y="102"/>
                </a:lnTo>
                <a:lnTo>
                  <a:pt x="7170" y="96"/>
                </a:lnTo>
                <a:lnTo>
                  <a:pt x="7175" y="93"/>
                </a:lnTo>
                <a:lnTo>
                  <a:pt x="7181" y="85"/>
                </a:lnTo>
                <a:lnTo>
                  <a:pt x="7187" y="78"/>
                </a:lnTo>
                <a:lnTo>
                  <a:pt x="7193" y="62"/>
                </a:lnTo>
                <a:lnTo>
                  <a:pt x="7199" y="62"/>
                </a:lnTo>
                <a:lnTo>
                  <a:pt x="7205" y="53"/>
                </a:lnTo>
                <a:lnTo>
                  <a:pt x="7211" y="51"/>
                </a:lnTo>
                <a:lnTo>
                  <a:pt x="7217" y="62"/>
                </a:lnTo>
                <a:lnTo>
                  <a:pt x="7223" y="79"/>
                </a:lnTo>
                <a:lnTo>
                  <a:pt x="7229" y="98"/>
                </a:lnTo>
                <a:lnTo>
                  <a:pt x="7235" y="110"/>
                </a:lnTo>
                <a:lnTo>
                  <a:pt x="7241" y="150"/>
                </a:lnTo>
                <a:lnTo>
                  <a:pt x="7246" y="184"/>
                </a:lnTo>
                <a:lnTo>
                  <a:pt x="7252" y="224"/>
                </a:lnTo>
                <a:lnTo>
                  <a:pt x="7258" y="242"/>
                </a:lnTo>
                <a:lnTo>
                  <a:pt x="7264" y="243"/>
                </a:lnTo>
                <a:lnTo>
                  <a:pt x="7270" y="239"/>
                </a:lnTo>
                <a:lnTo>
                  <a:pt x="7276" y="212"/>
                </a:lnTo>
                <a:lnTo>
                  <a:pt x="7282" y="186"/>
                </a:lnTo>
                <a:lnTo>
                  <a:pt x="7288" y="154"/>
                </a:lnTo>
                <a:lnTo>
                  <a:pt x="7294" y="139"/>
                </a:lnTo>
                <a:lnTo>
                  <a:pt x="7300" y="111"/>
                </a:lnTo>
                <a:lnTo>
                  <a:pt x="7306" y="92"/>
                </a:lnTo>
                <a:lnTo>
                  <a:pt x="7312" y="77"/>
                </a:lnTo>
                <a:lnTo>
                  <a:pt x="7317" y="67"/>
                </a:lnTo>
                <a:lnTo>
                  <a:pt x="7323" y="55"/>
                </a:lnTo>
                <a:lnTo>
                  <a:pt x="7329" y="52"/>
                </a:lnTo>
                <a:lnTo>
                  <a:pt x="7335" y="47"/>
                </a:lnTo>
                <a:lnTo>
                  <a:pt x="7341" y="37"/>
                </a:lnTo>
                <a:lnTo>
                  <a:pt x="7347" y="31"/>
                </a:lnTo>
                <a:lnTo>
                  <a:pt x="7353" y="34"/>
                </a:lnTo>
                <a:lnTo>
                  <a:pt x="7359" y="37"/>
                </a:lnTo>
                <a:lnTo>
                  <a:pt x="7365" y="34"/>
                </a:lnTo>
                <a:lnTo>
                  <a:pt x="7371" y="34"/>
                </a:lnTo>
                <a:lnTo>
                  <a:pt x="7377" y="26"/>
                </a:lnTo>
                <a:lnTo>
                  <a:pt x="7383" y="30"/>
                </a:lnTo>
                <a:lnTo>
                  <a:pt x="7388" y="33"/>
                </a:lnTo>
                <a:lnTo>
                  <a:pt x="7394" y="34"/>
                </a:lnTo>
                <a:lnTo>
                  <a:pt x="7400" y="41"/>
                </a:lnTo>
                <a:lnTo>
                  <a:pt x="7406" y="46"/>
                </a:lnTo>
                <a:lnTo>
                  <a:pt x="7412" y="47"/>
                </a:lnTo>
                <a:lnTo>
                  <a:pt x="7418" y="55"/>
                </a:lnTo>
                <a:lnTo>
                  <a:pt x="7424" y="53"/>
                </a:lnTo>
                <a:lnTo>
                  <a:pt x="7430" y="48"/>
                </a:lnTo>
                <a:lnTo>
                  <a:pt x="7436" y="53"/>
                </a:lnTo>
                <a:lnTo>
                  <a:pt x="7442" y="44"/>
                </a:lnTo>
                <a:lnTo>
                  <a:pt x="7448" y="40"/>
                </a:lnTo>
                <a:lnTo>
                  <a:pt x="7454" y="36"/>
                </a:lnTo>
                <a:lnTo>
                  <a:pt x="7459" y="35"/>
                </a:lnTo>
                <a:lnTo>
                  <a:pt x="7465" y="34"/>
                </a:lnTo>
                <a:lnTo>
                  <a:pt x="7471" y="30"/>
                </a:lnTo>
                <a:lnTo>
                  <a:pt x="7477" y="27"/>
                </a:lnTo>
                <a:lnTo>
                  <a:pt x="7483" y="26"/>
                </a:lnTo>
                <a:lnTo>
                  <a:pt x="7489" y="22"/>
                </a:lnTo>
                <a:lnTo>
                  <a:pt x="7495" y="25"/>
                </a:lnTo>
                <a:lnTo>
                  <a:pt x="7501" y="32"/>
                </a:lnTo>
                <a:lnTo>
                  <a:pt x="7507" y="39"/>
                </a:lnTo>
                <a:lnTo>
                  <a:pt x="7513" y="33"/>
                </a:lnTo>
                <a:lnTo>
                  <a:pt x="7519" y="37"/>
                </a:lnTo>
                <a:lnTo>
                  <a:pt x="7525" y="38"/>
                </a:lnTo>
                <a:lnTo>
                  <a:pt x="7530" y="41"/>
                </a:lnTo>
                <a:lnTo>
                  <a:pt x="7536" y="35"/>
                </a:lnTo>
                <a:lnTo>
                  <a:pt x="7542" y="36"/>
                </a:lnTo>
                <a:lnTo>
                  <a:pt x="7548" y="34"/>
                </a:lnTo>
                <a:lnTo>
                  <a:pt x="7554" y="28"/>
                </a:lnTo>
                <a:lnTo>
                  <a:pt x="7560" y="22"/>
                </a:lnTo>
                <a:lnTo>
                  <a:pt x="7566" y="29"/>
                </a:lnTo>
                <a:lnTo>
                  <a:pt x="7572" y="22"/>
                </a:lnTo>
                <a:lnTo>
                  <a:pt x="7578" y="22"/>
                </a:lnTo>
                <a:lnTo>
                  <a:pt x="7584" y="16"/>
                </a:lnTo>
                <a:lnTo>
                  <a:pt x="7590" y="15"/>
                </a:lnTo>
                <a:lnTo>
                  <a:pt x="7596" y="15"/>
                </a:lnTo>
                <a:lnTo>
                  <a:pt x="7601" y="17"/>
                </a:lnTo>
                <a:lnTo>
                  <a:pt x="7607" y="13"/>
                </a:lnTo>
                <a:lnTo>
                  <a:pt x="7613" y="17"/>
                </a:lnTo>
                <a:lnTo>
                  <a:pt x="7619" y="15"/>
                </a:lnTo>
                <a:lnTo>
                  <a:pt x="7625" y="17"/>
                </a:lnTo>
                <a:lnTo>
                  <a:pt x="7631" y="24"/>
                </a:lnTo>
                <a:lnTo>
                  <a:pt x="7637" y="13"/>
                </a:lnTo>
                <a:lnTo>
                  <a:pt x="7643" y="12"/>
                </a:lnTo>
                <a:lnTo>
                  <a:pt x="7649" y="21"/>
                </a:lnTo>
                <a:lnTo>
                  <a:pt x="7655" y="19"/>
                </a:lnTo>
                <a:lnTo>
                  <a:pt x="7661" y="14"/>
                </a:lnTo>
                <a:lnTo>
                  <a:pt x="7667" y="14"/>
                </a:lnTo>
                <a:lnTo>
                  <a:pt x="7672" y="12"/>
                </a:lnTo>
                <a:lnTo>
                  <a:pt x="7678" y="13"/>
                </a:lnTo>
                <a:lnTo>
                  <a:pt x="7684" y="11"/>
                </a:lnTo>
                <a:lnTo>
                  <a:pt x="7690" y="8"/>
                </a:lnTo>
                <a:lnTo>
                  <a:pt x="7696" y="6"/>
                </a:lnTo>
                <a:lnTo>
                  <a:pt x="7702" y="5"/>
                </a:lnTo>
                <a:lnTo>
                  <a:pt x="7708" y="6"/>
                </a:lnTo>
                <a:lnTo>
                  <a:pt x="7714" y="8"/>
                </a:lnTo>
                <a:lnTo>
                  <a:pt x="7720" y="7"/>
                </a:lnTo>
                <a:lnTo>
                  <a:pt x="7726" y="2"/>
                </a:lnTo>
                <a:lnTo>
                  <a:pt x="7732" y="4"/>
                </a:lnTo>
                <a:lnTo>
                  <a:pt x="7738" y="8"/>
                </a:lnTo>
                <a:lnTo>
                  <a:pt x="7743" y="9"/>
                </a:lnTo>
                <a:lnTo>
                  <a:pt x="7749" y="5"/>
                </a:lnTo>
                <a:lnTo>
                  <a:pt x="7755" y="6"/>
                </a:lnTo>
                <a:lnTo>
                  <a:pt x="7761" y="3"/>
                </a:lnTo>
                <a:lnTo>
                  <a:pt x="7767" y="0"/>
                </a:lnTo>
                <a:lnTo>
                  <a:pt x="7773" y="12"/>
                </a:lnTo>
                <a:lnTo>
                  <a:pt x="7779" y="4"/>
                </a:lnTo>
                <a:lnTo>
                  <a:pt x="7785" y="8"/>
                </a:lnTo>
                <a:lnTo>
                  <a:pt x="7791" y="14"/>
                </a:lnTo>
                <a:lnTo>
                  <a:pt x="7797" y="9"/>
                </a:lnTo>
                <a:lnTo>
                  <a:pt x="7803" y="12"/>
                </a:lnTo>
                <a:lnTo>
                  <a:pt x="7809" y="12"/>
                </a:lnTo>
                <a:lnTo>
                  <a:pt x="7814" y="18"/>
                </a:lnTo>
                <a:lnTo>
                  <a:pt x="7820" y="19"/>
                </a:lnTo>
                <a:lnTo>
                  <a:pt x="7826" y="19"/>
                </a:lnTo>
                <a:lnTo>
                  <a:pt x="7832" y="22"/>
                </a:lnTo>
                <a:lnTo>
                  <a:pt x="7838" y="26"/>
                </a:lnTo>
                <a:lnTo>
                  <a:pt x="7844" y="21"/>
                </a:lnTo>
                <a:lnTo>
                  <a:pt x="7850" y="20"/>
                </a:lnTo>
                <a:lnTo>
                  <a:pt x="7856" y="20"/>
                </a:lnTo>
                <a:lnTo>
                  <a:pt x="7862" y="19"/>
                </a:lnTo>
                <a:lnTo>
                  <a:pt x="7868" y="20"/>
                </a:lnTo>
                <a:lnTo>
                  <a:pt x="7874" y="16"/>
                </a:lnTo>
                <a:lnTo>
                  <a:pt x="7880" y="21"/>
                </a:lnTo>
                <a:lnTo>
                  <a:pt x="7885" y="14"/>
                </a:lnTo>
                <a:lnTo>
                  <a:pt x="7891" y="12"/>
                </a:lnTo>
                <a:lnTo>
                  <a:pt x="7897" y="12"/>
                </a:lnTo>
                <a:lnTo>
                  <a:pt x="7903" y="1"/>
                </a:lnTo>
                <a:lnTo>
                  <a:pt x="7909" y="13"/>
                </a:lnTo>
                <a:lnTo>
                  <a:pt x="7915" y="5"/>
                </a:lnTo>
                <a:lnTo>
                  <a:pt x="7921" y="10"/>
                </a:lnTo>
                <a:lnTo>
                  <a:pt x="7927" y="8"/>
                </a:lnTo>
                <a:lnTo>
                  <a:pt x="7933" y="9"/>
                </a:lnTo>
                <a:lnTo>
                  <a:pt x="7939" y="1"/>
                </a:lnTo>
                <a:lnTo>
                  <a:pt x="7945" y="6"/>
                </a:lnTo>
                <a:lnTo>
                  <a:pt x="7951" y="3"/>
                </a:lnTo>
                <a:lnTo>
                  <a:pt x="7956" y="2"/>
                </a:lnTo>
                <a:lnTo>
                  <a:pt x="7962" y="5"/>
                </a:lnTo>
                <a:lnTo>
                  <a:pt x="7968" y="7"/>
                </a:lnTo>
                <a:lnTo>
                  <a:pt x="7974" y="2"/>
                </a:lnTo>
                <a:lnTo>
                  <a:pt x="7980" y="8"/>
                </a:lnTo>
                <a:lnTo>
                  <a:pt x="7986" y="5"/>
                </a:lnTo>
                <a:lnTo>
                  <a:pt x="7992" y="11"/>
                </a:lnTo>
                <a:lnTo>
                  <a:pt x="7998" y="9"/>
                </a:lnTo>
                <a:lnTo>
                  <a:pt x="8004" y="14"/>
                </a:lnTo>
                <a:lnTo>
                  <a:pt x="8010" y="19"/>
                </a:lnTo>
                <a:lnTo>
                  <a:pt x="8016" y="14"/>
                </a:lnTo>
                <a:lnTo>
                  <a:pt x="8022" y="17"/>
                </a:lnTo>
                <a:lnTo>
                  <a:pt x="8027" y="14"/>
                </a:lnTo>
                <a:lnTo>
                  <a:pt x="8033" y="15"/>
                </a:lnTo>
                <a:lnTo>
                  <a:pt x="8039" y="13"/>
                </a:lnTo>
                <a:lnTo>
                  <a:pt x="8045" y="12"/>
                </a:lnTo>
                <a:lnTo>
                  <a:pt x="8051" y="15"/>
                </a:lnTo>
                <a:lnTo>
                  <a:pt x="8057" y="10"/>
                </a:lnTo>
                <a:lnTo>
                  <a:pt x="8063" y="19"/>
                </a:lnTo>
                <a:lnTo>
                  <a:pt x="8069" y="9"/>
                </a:lnTo>
                <a:lnTo>
                  <a:pt x="8075" y="17"/>
                </a:lnTo>
                <a:lnTo>
                  <a:pt x="8081" y="13"/>
                </a:lnTo>
                <a:lnTo>
                  <a:pt x="8087" y="14"/>
                </a:lnTo>
                <a:lnTo>
                  <a:pt x="8093" y="19"/>
                </a:lnTo>
                <a:lnTo>
                  <a:pt x="8098" y="19"/>
                </a:lnTo>
                <a:lnTo>
                  <a:pt x="8104" y="15"/>
                </a:lnTo>
                <a:lnTo>
                  <a:pt x="8110" y="13"/>
                </a:lnTo>
                <a:lnTo>
                  <a:pt x="8116" y="19"/>
                </a:lnTo>
                <a:lnTo>
                  <a:pt x="8122" y="8"/>
                </a:lnTo>
                <a:lnTo>
                  <a:pt x="8128" y="14"/>
                </a:lnTo>
                <a:lnTo>
                  <a:pt x="8134" y="9"/>
                </a:lnTo>
                <a:lnTo>
                  <a:pt x="8140" y="8"/>
                </a:lnTo>
                <a:lnTo>
                  <a:pt x="8146" y="5"/>
                </a:lnTo>
                <a:lnTo>
                  <a:pt x="8152" y="10"/>
                </a:lnTo>
                <a:lnTo>
                  <a:pt x="8158" y="2"/>
                </a:lnTo>
                <a:lnTo>
                  <a:pt x="8164" y="3"/>
                </a:lnTo>
                <a:lnTo>
                  <a:pt x="8169" y="5"/>
                </a:lnTo>
                <a:lnTo>
                  <a:pt x="8175" y="0"/>
                </a:lnTo>
                <a:lnTo>
                  <a:pt x="8181" y="5"/>
                </a:lnTo>
                <a:lnTo>
                  <a:pt x="8187" y="8"/>
                </a:lnTo>
                <a:lnTo>
                  <a:pt x="8193" y="9"/>
                </a:lnTo>
                <a:lnTo>
                  <a:pt x="8199" y="8"/>
                </a:lnTo>
                <a:lnTo>
                  <a:pt x="8205" y="13"/>
                </a:lnTo>
                <a:lnTo>
                  <a:pt x="8211" y="20"/>
                </a:lnTo>
                <a:lnTo>
                  <a:pt x="8217" y="33"/>
                </a:lnTo>
                <a:lnTo>
                  <a:pt x="8223" y="53"/>
                </a:lnTo>
                <a:lnTo>
                  <a:pt x="8229" y="70"/>
                </a:lnTo>
                <a:lnTo>
                  <a:pt x="8235" y="97"/>
                </a:lnTo>
                <a:lnTo>
                  <a:pt x="8240" y="147"/>
                </a:lnTo>
                <a:lnTo>
                  <a:pt x="8246" y="185"/>
                </a:lnTo>
                <a:lnTo>
                  <a:pt x="8252" y="235"/>
                </a:lnTo>
                <a:lnTo>
                  <a:pt x="8258" y="261"/>
                </a:lnTo>
                <a:lnTo>
                  <a:pt x="8264" y="300"/>
                </a:lnTo>
                <a:lnTo>
                  <a:pt x="8270" y="319"/>
                </a:lnTo>
                <a:lnTo>
                  <a:pt x="8276" y="330"/>
                </a:lnTo>
                <a:lnTo>
                  <a:pt x="8282" y="329"/>
                </a:lnTo>
                <a:lnTo>
                  <a:pt x="8288" y="327"/>
                </a:lnTo>
                <a:lnTo>
                  <a:pt x="8294" y="334"/>
                </a:lnTo>
                <a:lnTo>
                  <a:pt x="8300" y="341"/>
                </a:lnTo>
                <a:lnTo>
                  <a:pt x="8306" y="358"/>
                </a:lnTo>
                <a:lnTo>
                  <a:pt x="8311" y="415"/>
                </a:lnTo>
                <a:lnTo>
                  <a:pt x="8317" y="436"/>
                </a:lnTo>
                <a:lnTo>
                  <a:pt x="8323" y="470"/>
                </a:lnTo>
                <a:lnTo>
                  <a:pt x="8329" y="505"/>
                </a:lnTo>
                <a:lnTo>
                  <a:pt x="8335" y="507"/>
                </a:lnTo>
                <a:lnTo>
                  <a:pt x="8341" y="478"/>
                </a:lnTo>
                <a:lnTo>
                  <a:pt x="8347" y="442"/>
                </a:lnTo>
                <a:lnTo>
                  <a:pt x="8353" y="375"/>
                </a:lnTo>
                <a:lnTo>
                  <a:pt x="8359" y="330"/>
                </a:lnTo>
                <a:lnTo>
                  <a:pt x="8365" y="255"/>
                </a:lnTo>
                <a:lnTo>
                  <a:pt x="8371" y="190"/>
                </a:lnTo>
                <a:lnTo>
                  <a:pt x="8377" y="149"/>
                </a:lnTo>
                <a:lnTo>
                  <a:pt x="8382" y="111"/>
                </a:lnTo>
                <a:lnTo>
                  <a:pt x="8388" y="71"/>
                </a:lnTo>
                <a:lnTo>
                  <a:pt x="8394" y="58"/>
                </a:lnTo>
                <a:lnTo>
                  <a:pt x="8400" y="48"/>
                </a:lnTo>
                <a:lnTo>
                  <a:pt x="8406" y="53"/>
                </a:lnTo>
                <a:lnTo>
                  <a:pt x="8412" y="36"/>
                </a:lnTo>
                <a:lnTo>
                  <a:pt x="8418" y="34"/>
                </a:lnTo>
                <a:lnTo>
                  <a:pt x="8424" y="29"/>
                </a:lnTo>
                <a:lnTo>
                  <a:pt x="8430" y="35"/>
                </a:lnTo>
                <a:lnTo>
                  <a:pt x="8436" y="26"/>
                </a:lnTo>
                <a:lnTo>
                  <a:pt x="8442" y="29"/>
                </a:lnTo>
                <a:lnTo>
                  <a:pt x="8448" y="27"/>
                </a:lnTo>
                <a:lnTo>
                  <a:pt x="8453" y="26"/>
                </a:lnTo>
                <a:lnTo>
                  <a:pt x="8459" y="22"/>
                </a:lnTo>
                <a:lnTo>
                  <a:pt x="8465" y="18"/>
                </a:lnTo>
                <a:lnTo>
                  <a:pt x="8471" y="23"/>
                </a:lnTo>
                <a:lnTo>
                  <a:pt x="8477" y="21"/>
                </a:lnTo>
                <a:lnTo>
                  <a:pt x="8483" y="19"/>
                </a:lnTo>
                <a:lnTo>
                  <a:pt x="8489" y="14"/>
                </a:lnTo>
                <a:lnTo>
                  <a:pt x="8495" y="17"/>
                </a:lnTo>
                <a:lnTo>
                  <a:pt x="8501" y="20"/>
                </a:lnTo>
                <a:lnTo>
                  <a:pt x="8507" y="23"/>
                </a:lnTo>
                <a:lnTo>
                  <a:pt x="8513" y="17"/>
                </a:lnTo>
                <a:lnTo>
                  <a:pt x="8519" y="25"/>
                </a:lnTo>
                <a:lnTo>
                  <a:pt x="8524" y="28"/>
                </a:lnTo>
                <a:lnTo>
                  <a:pt x="8530" y="22"/>
                </a:lnTo>
                <a:lnTo>
                  <a:pt x="8536" y="18"/>
                </a:lnTo>
                <a:lnTo>
                  <a:pt x="8542" y="24"/>
                </a:lnTo>
                <a:lnTo>
                  <a:pt x="8548" y="21"/>
                </a:lnTo>
                <a:lnTo>
                  <a:pt x="8554" y="19"/>
                </a:lnTo>
                <a:lnTo>
                  <a:pt x="8560" y="13"/>
                </a:lnTo>
                <a:lnTo>
                  <a:pt x="8566" y="26"/>
                </a:lnTo>
                <a:lnTo>
                  <a:pt x="8572" y="19"/>
                </a:lnTo>
                <a:lnTo>
                  <a:pt x="8578" y="16"/>
                </a:lnTo>
                <a:lnTo>
                  <a:pt x="8584" y="15"/>
                </a:lnTo>
                <a:lnTo>
                  <a:pt x="8590" y="14"/>
                </a:lnTo>
                <a:lnTo>
                  <a:pt x="8595" y="10"/>
                </a:lnTo>
                <a:lnTo>
                  <a:pt x="8601" y="10"/>
                </a:lnTo>
                <a:lnTo>
                  <a:pt x="8607" y="5"/>
                </a:lnTo>
                <a:lnTo>
                  <a:pt x="8613" y="10"/>
                </a:lnTo>
                <a:lnTo>
                  <a:pt x="8619" y="14"/>
                </a:lnTo>
                <a:lnTo>
                  <a:pt x="8625" y="7"/>
                </a:lnTo>
                <a:lnTo>
                  <a:pt x="8631" y="7"/>
                </a:lnTo>
                <a:lnTo>
                  <a:pt x="8637" y="9"/>
                </a:lnTo>
                <a:lnTo>
                  <a:pt x="8643" y="7"/>
                </a:lnTo>
                <a:lnTo>
                  <a:pt x="8649" y="11"/>
                </a:lnTo>
                <a:lnTo>
                  <a:pt x="8655" y="11"/>
                </a:lnTo>
                <a:lnTo>
                  <a:pt x="8661" y="16"/>
                </a:lnTo>
                <a:lnTo>
                  <a:pt x="8666" y="7"/>
                </a:lnTo>
                <a:lnTo>
                  <a:pt x="8672" y="14"/>
                </a:lnTo>
                <a:lnTo>
                  <a:pt x="8678" y="11"/>
                </a:lnTo>
                <a:lnTo>
                  <a:pt x="8684" y="6"/>
                </a:lnTo>
                <a:lnTo>
                  <a:pt x="8690" y="13"/>
                </a:lnTo>
                <a:lnTo>
                  <a:pt x="8696" y="19"/>
                </a:lnTo>
                <a:lnTo>
                  <a:pt x="8702" y="18"/>
                </a:lnTo>
                <a:lnTo>
                  <a:pt x="8708" y="15"/>
                </a:lnTo>
                <a:lnTo>
                  <a:pt x="8714" y="29"/>
                </a:lnTo>
                <a:lnTo>
                  <a:pt x="8720" y="30"/>
                </a:lnTo>
                <a:lnTo>
                  <a:pt x="8726" y="37"/>
                </a:lnTo>
                <a:lnTo>
                  <a:pt x="8732" y="44"/>
                </a:lnTo>
                <a:lnTo>
                  <a:pt x="8737" y="51"/>
                </a:lnTo>
                <a:lnTo>
                  <a:pt x="8743" y="51"/>
                </a:lnTo>
                <a:lnTo>
                  <a:pt x="8749" y="50"/>
                </a:lnTo>
                <a:lnTo>
                  <a:pt x="8755" y="46"/>
                </a:lnTo>
                <a:lnTo>
                  <a:pt x="8761" y="42"/>
                </a:lnTo>
                <a:lnTo>
                  <a:pt x="8767" y="46"/>
                </a:lnTo>
                <a:lnTo>
                  <a:pt x="8773" y="38"/>
                </a:lnTo>
                <a:lnTo>
                  <a:pt x="8779" y="32"/>
                </a:lnTo>
                <a:lnTo>
                  <a:pt x="8785" y="31"/>
                </a:lnTo>
                <a:lnTo>
                  <a:pt x="8791" y="29"/>
                </a:lnTo>
                <a:lnTo>
                  <a:pt x="8797" y="21"/>
                </a:lnTo>
                <a:lnTo>
                  <a:pt x="8803" y="21"/>
                </a:lnTo>
                <a:lnTo>
                  <a:pt x="8808" y="18"/>
                </a:lnTo>
                <a:lnTo>
                  <a:pt x="8814" y="16"/>
                </a:lnTo>
                <a:lnTo>
                  <a:pt x="8820" y="8"/>
                </a:lnTo>
                <a:lnTo>
                  <a:pt x="8826" y="14"/>
                </a:lnTo>
                <a:lnTo>
                  <a:pt x="8832" y="20"/>
                </a:lnTo>
                <a:lnTo>
                  <a:pt x="8838" y="15"/>
                </a:lnTo>
                <a:lnTo>
                  <a:pt x="8844" y="15"/>
                </a:lnTo>
                <a:lnTo>
                  <a:pt x="8850" y="14"/>
                </a:lnTo>
                <a:lnTo>
                  <a:pt x="8856" y="12"/>
                </a:lnTo>
                <a:lnTo>
                  <a:pt x="8862" y="10"/>
                </a:lnTo>
                <a:lnTo>
                  <a:pt x="8868" y="14"/>
                </a:lnTo>
                <a:lnTo>
                  <a:pt x="8874" y="21"/>
                </a:lnTo>
                <a:lnTo>
                  <a:pt x="8879" y="23"/>
                </a:lnTo>
                <a:lnTo>
                  <a:pt x="8885" y="27"/>
                </a:lnTo>
                <a:lnTo>
                  <a:pt x="8891" y="40"/>
                </a:lnTo>
                <a:lnTo>
                  <a:pt x="8897" y="43"/>
                </a:lnTo>
                <a:lnTo>
                  <a:pt x="8903" y="68"/>
                </a:lnTo>
                <a:lnTo>
                  <a:pt x="8909" y="80"/>
                </a:lnTo>
                <a:lnTo>
                  <a:pt x="8915" y="92"/>
                </a:lnTo>
                <a:lnTo>
                  <a:pt x="8921" y="119"/>
                </a:lnTo>
                <a:lnTo>
                  <a:pt x="8927" y="132"/>
                </a:lnTo>
                <a:lnTo>
                  <a:pt x="8933" y="155"/>
                </a:lnTo>
                <a:lnTo>
                  <a:pt x="8939" y="153"/>
                </a:lnTo>
                <a:lnTo>
                  <a:pt x="8945" y="154"/>
                </a:lnTo>
                <a:lnTo>
                  <a:pt x="8950" y="156"/>
                </a:lnTo>
                <a:lnTo>
                  <a:pt x="8956" y="148"/>
                </a:lnTo>
                <a:lnTo>
                  <a:pt x="8962" y="132"/>
                </a:lnTo>
                <a:lnTo>
                  <a:pt x="8968" y="110"/>
                </a:lnTo>
                <a:lnTo>
                  <a:pt x="8974" y="91"/>
                </a:lnTo>
                <a:lnTo>
                  <a:pt x="8980" y="74"/>
                </a:lnTo>
                <a:lnTo>
                  <a:pt x="8986" y="61"/>
                </a:lnTo>
                <a:lnTo>
                  <a:pt x="8992" y="49"/>
                </a:lnTo>
                <a:lnTo>
                  <a:pt x="8998" y="35"/>
                </a:lnTo>
                <a:lnTo>
                  <a:pt x="9004" y="34"/>
                </a:lnTo>
                <a:lnTo>
                  <a:pt x="9010" y="28"/>
                </a:lnTo>
                <a:lnTo>
                  <a:pt x="9016" y="25"/>
                </a:lnTo>
                <a:lnTo>
                  <a:pt x="9021" y="23"/>
                </a:lnTo>
                <a:lnTo>
                  <a:pt x="9027" y="21"/>
                </a:lnTo>
                <a:lnTo>
                  <a:pt x="9033" y="16"/>
                </a:lnTo>
                <a:lnTo>
                  <a:pt x="9039" y="19"/>
                </a:lnTo>
                <a:lnTo>
                  <a:pt x="9045" y="18"/>
                </a:lnTo>
                <a:lnTo>
                  <a:pt x="9051" y="23"/>
                </a:lnTo>
                <a:lnTo>
                  <a:pt x="9057" y="29"/>
                </a:lnTo>
                <a:lnTo>
                  <a:pt x="9063" y="38"/>
                </a:lnTo>
                <a:lnTo>
                  <a:pt x="9069" y="41"/>
                </a:lnTo>
                <a:lnTo>
                  <a:pt x="9075" y="41"/>
                </a:lnTo>
                <a:lnTo>
                  <a:pt x="9081" y="48"/>
                </a:lnTo>
                <a:lnTo>
                  <a:pt x="9087" y="60"/>
                </a:lnTo>
                <a:lnTo>
                  <a:pt x="9092" y="66"/>
                </a:lnTo>
                <a:lnTo>
                  <a:pt x="9098" y="64"/>
                </a:lnTo>
                <a:lnTo>
                  <a:pt x="9104" y="66"/>
                </a:lnTo>
                <a:lnTo>
                  <a:pt x="9110" y="69"/>
                </a:lnTo>
                <a:lnTo>
                  <a:pt x="9116" y="67"/>
                </a:lnTo>
                <a:lnTo>
                  <a:pt x="9122" y="50"/>
                </a:lnTo>
                <a:lnTo>
                  <a:pt x="9128" y="53"/>
                </a:lnTo>
                <a:lnTo>
                  <a:pt x="9134" y="50"/>
                </a:lnTo>
                <a:lnTo>
                  <a:pt x="9140" y="52"/>
                </a:lnTo>
                <a:lnTo>
                  <a:pt x="9146" y="50"/>
                </a:lnTo>
                <a:lnTo>
                  <a:pt x="9152" y="55"/>
                </a:lnTo>
                <a:lnTo>
                  <a:pt x="9158" y="56"/>
                </a:lnTo>
                <a:lnTo>
                  <a:pt x="9163" y="65"/>
                </a:lnTo>
                <a:lnTo>
                  <a:pt x="9169" y="89"/>
                </a:lnTo>
                <a:lnTo>
                  <a:pt x="9175" y="96"/>
                </a:lnTo>
                <a:lnTo>
                  <a:pt x="9181" y="131"/>
                </a:lnTo>
                <a:lnTo>
                  <a:pt x="9187" y="140"/>
                </a:lnTo>
                <a:lnTo>
                  <a:pt x="9193" y="163"/>
                </a:lnTo>
                <a:lnTo>
                  <a:pt x="9199" y="176"/>
                </a:lnTo>
                <a:lnTo>
                  <a:pt x="9205" y="180"/>
                </a:lnTo>
                <a:lnTo>
                  <a:pt x="9211" y="168"/>
                </a:lnTo>
                <a:lnTo>
                  <a:pt x="9217" y="155"/>
                </a:lnTo>
                <a:lnTo>
                  <a:pt x="9223" y="138"/>
                </a:lnTo>
                <a:lnTo>
                  <a:pt x="9229" y="120"/>
                </a:lnTo>
                <a:lnTo>
                  <a:pt x="9234" y="112"/>
                </a:lnTo>
                <a:lnTo>
                  <a:pt x="9240" y="97"/>
                </a:lnTo>
                <a:lnTo>
                  <a:pt x="9246" y="81"/>
                </a:lnTo>
                <a:lnTo>
                  <a:pt x="9252" y="77"/>
                </a:lnTo>
                <a:lnTo>
                  <a:pt x="9258" y="70"/>
                </a:lnTo>
                <a:lnTo>
                  <a:pt x="9264" y="64"/>
                </a:lnTo>
                <a:lnTo>
                  <a:pt x="9270" y="58"/>
                </a:lnTo>
                <a:lnTo>
                  <a:pt x="9276" y="59"/>
                </a:lnTo>
                <a:lnTo>
                  <a:pt x="9282" y="65"/>
                </a:lnTo>
                <a:lnTo>
                  <a:pt x="9288" y="63"/>
                </a:lnTo>
                <a:lnTo>
                  <a:pt x="9294" y="64"/>
                </a:lnTo>
                <a:lnTo>
                  <a:pt x="9300" y="73"/>
                </a:lnTo>
                <a:lnTo>
                  <a:pt x="9305" y="65"/>
                </a:lnTo>
                <a:lnTo>
                  <a:pt x="9311" y="73"/>
                </a:lnTo>
                <a:lnTo>
                  <a:pt x="9317" y="69"/>
                </a:lnTo>
                <a:lnTo>
                  <a:pt x="9323" y="71"/>
                </a:lnTo>
                <a:lnTo>
                  <a:pt x="9329" y="73"/>
                </a:lnTo>
                <a:lnTo>
                  <a:pt x="9335" y="72"/>
                </a:lnTo>
                <a:lnTo>
                  <a:pt x="9341" y="69"/>
                </a:lnTo>
                <a:lnTo>
                  <a:pt x="9347" y="69"/>
                </a:lnTo>
                <a:lnTo>
                  <a:pt x="9353" y="61"/>
                </a:lnTo>
                <a:lnTo>
                  <a:pt x="9359" y="72"/>
                </a:lnTo>
                <a:lnTo>
                  <a:pt x="9365" y="58"/>
                </a:lnTo>
                <a:lnTo>
                  <a:pt x="9371" y="64"/>
                </a:lnTo>
                <a:lnTo>
                  <a:pt x="9376" y="70"/>
                </a:lnTo>
                <a:lnTo>
                  <a:pt x="9382" y="59"/>
                </a:lnTo>
                <a:lnTo>
                  <a:pt x="9388" y="59"/>
                </a:lnTo>
                <a:lnTo>
                  <a:pt x="9394" y="64"/>
                </a:lnTo>
                <a:lnTo>
                  <a:pt x="9400" y="60"/>
                </a:lnTo>
                <a:lnTo>
                  <a:pt x="9406" y="60"/>
                </a:lnTo>
                <a:lnTo>
                  <a:pt x="9412" y="63"/>
                </a:lnTo>
                <a:lnTo>
                  <a:pt x="9418" y="64"/>
                </a:lnTo>
                <a:lnTo>
                  <a:pt x="9424" y="60"/>
                </a:lnTo>
                <a:lnTo>
                  <a:pt x="9430" y="62"/>
                </a:lnTo>
                <a:lnTo>
                  <a:pt x="9436" y="56"/>
                </a:lnTo>
                <a:lnTo>
                  <a:pt x="9442" y="63"/>
                </a:lnTo>
                <a:lnTo>
                  <a:pt x="9447" y="62"/>
                </a:lnTo>
                <a:lnTo>
                  <a:pt x="9453" y="69"/>
                </a:lnTo>
                <a:lnTo>
                  <a:pt x="9459" y="63"/>
                </a:lnTo>
                <a:lnTo>
                  <a:pt x="9465" y="68"/>
                </a:lnTo>
                <a:lnTo>
                  <a:pt x="9471" y="77"/>
                </a:lnTo>
                <a:lnTo>
                  <a:pt x="9477" y="74"/>
                </a:lnTo>
                <a:lnTo>
                  <a:pt x="9483" y="83"/>
                </a:lnTo>
                <a:lnTo>
                  <a:pt x="9489" y="103"/>
                </a:lnTo>
                <a:lnTo>
                  <a:pt x="9495" y="114"/>
                </a:lnTo>
                <a:lnTo>
                  <a:pt x="9501" y="125"/>
                </a:lnTo>
                <a:lnTo>
                  <a:pt x="9507" y="131"/>
                </a:lnTo>
                <a:lnTo>
                  <a:pt x="9513" y="134"/>
                </a:lnTo>
                <a:lnTo>
                  <a:pt x="9518" y="140"/>
                </a:lnTo>
                <a:lnTo>
                  <a:pt x="9524" y="139"/>
                </a:lnTo>
                <a:lnTo>
                  <a:pt x="9530" y="143"/>
                </a:lnTo>
                <a:lnTo>
                  <a:pt x="9536" y="137"/>
                </a:lnTo>
                <a:lnTo>
                  <a:pt x="9542" y="120"/>
                </a:lnTo>
                <a:lnTo>
                  <a:pt x="9548" y="117"/>
                </a:lnTo>
                <a:lnTo>
                  <a:pt x="9554" y="109"/>
                </a:lnTo>
                <a:lnTo>
                  <a:pt x="9560" y="104"/>
                </a:lnTo>
                <a:lnTo>
                  <a:pt x="9566" y="94"/>
                </a:lnTo>
                <a:lnTo>
                  <a:pt x="9572" y="89"/>
                </a:lnTo>
                <a:lnTo>
                  <a:pt x="9578" y="94"/>
                </a:lnTo>
                <a:lnTo>
                  <a:pt x="9584" y="90"/>
                </a:lnTo>
                <a:lnTo>
                  <a:pt x="9589" y="85"/>
                </a:lnTo>
                <a:lnTo>
                  <a:pt x="9595" y="82"/>
                </a:lnTo>
                <a:lnTo>
                  <a:pt x="9601" y="87"/>
                </a:lnTo>
                <a:lnTo>
                  <a:pt x="9607" y="87"/>
                </a:lnTo>
                <a:lnTo>
                  <a:pt x="9613" y="88"/>
                </a:lnTo>
                <a:lnTo>
                  <a:pt x="9619" y="74"/>
                </a:lnTo>
                <a:lnTo>
                  <a:pt x="9625" y="80"/>
                </a:lnTo>
                <a:lnTo>
                  <a:pt x="9631" y="73"/>
                </a:lnTo>
                <a:lnTo>
                  <a:pt x="9637" y="74"/>
                </a:lnTo>
                <a:lnTo>
                  <a:pt x="9643" y="68"/>
                </a:lnTo>
                <a:lnTo>
                  <a:pt x="9649" y="62"/>
                </a:lnTo>
                <a:lnTo>
                  <a:pt x="9655" y="68"/>
                </a:lnTo>
                <a:lnTo>
                  <a:pt x="9660" y="69"/>
                </a:lnTo>
                <a:lnTo>
                  <a:pt x="9666" y="72"/>
                </a:lnTo>
                <a:lnTo>
                  <a:pt x="9672" y="71"/>
                </a:lnTo>
                <a:lnTo>
                  <a:pt x="9678" y="71"/>
                </a:lnTo>
                <a:lnTo>
                  <a:pt x="9684" y="76"/>
                </a:lnTo>
                <a:lnTo>
                  <a:pt x="9690" y="78"/>
                </a:lnTo>
                <a:lnTo>
                  <a:pt x="9696" y="82"/>
                </a:lnTo>
                <a:lnTo>
                  <a:pt x="9702" y="75"/>
                </a:lnTo>
                <a:lnTo>
                  <a:pt x="9708" y="83"/>
                </a:lnTo>
                <a:lnTo>
                  <a:pt x="9714" y="84"/>
                </a:lnTo>
                <a:lnTo>
                  <a:pt x="9720" y="85"/>
                </a:lnTo>
                <a:lnTo>
                  <a:pt x="9726" y="81"/>
                </a:lnTo>
                <a:lnTo>
                  <a:pt x="9731" y="81"/>
                </a:lnTo>
                <a:lnTo>
                  <a:pt x="9737" y="82"/>
                </a:lnTo>
                <a:lnTo>
                  <a:pt x="9743" y="76"/>
                </a:lnTo>
                <a:lnTo>
                  <a:pt x="9749" y="72"/>
                </a:lnTo>
                <a:lnTo>
                  <a:pt x="9755" y="82"/>
                </a:lnTo>
                <a:lnTo>
                  <a:pt x="9761" y="91"/>
                </a:lnTo>
                <a:lnTo>
                  <a:pt x="9767" y="87"/>
                </a:lnTo>
                <a:lnTo>
                  <a:pt x="9773" y="86"/>
                </a:lnTo>
                <a:lnTo>
                  <a:pt x="9779" y="108"/>
                </a:lnTo>
                <a:lnTo>
                  <a:pt x="9785" y="102"/>
                </a:lnTo>
                <a:lnTo>
                  <a:pt x="9791" y="109"/>
                </a:lnTo>
                <a:lnTo>
                  <a:pt x="9797" y="111"/>
                </a:lnTo>
                <a:lnTo>
                  <a:pt x="9802" y="111"/>
                </a:lnTo>
                <a:lnTo>
                  <a:pt x="9808" y="126"/>
                </a:lnTo>
                <a:lnTo>
                  <a:pt x="9814" y="120"/>
                </a:lnTo>
                <a:lnTo>
                  <a:pt x="9820" y="120"/>
                </a:lnTo>
                <a:lnTo>
                  <a:pt x="9826" y="120"/>
                </a:lnTo>
                <a:lnTo>
                  <a:pt x="9832" y="120"/>
                </a:lnTo>
                <a:lnTo>
                  <a:pt x="9838" y="108"/>
                </a:lnTo>
                <a:lnTo>
                  <a:pt x="9844" y="111"/>
                </a:lnTo>
                <a:lnTo>
                  <a:pt x="9850" y="106"/>
                </a:lnTo>
                <a:lnTo>
                  <a:pt x="9856" y="106"/>
                </a:lnTo>
                <a:lnTo>
                  <a:pt x="9862" y="92"/>
                </a:lnTo>
                <a:lnTo>
                  <a:pt x="9868" y="99"/>
                </a:lnTo>
                <a:lnTo>
                  <a:pt x="9873" y="91"/>
                </a:lnTo>
                <a:lnTo>
                  <a:pt x="9879" y="88"/>
                </a:lnTo>
                <a:lnTo>
                  <a:pt x="9885" y="95"/>
                </a:lnTo>
                <a:lnTo>
                  <a:pt x="9891" y="89"/>
                </a:lnTo>
                <a:lnTo>
                  <a:pt x="9897" y="92"/>
                </a:lnTo>
                <a:lnTo>
                  <a:pt x="9903" y="90"/>
                </a:lnTo>
                <a:lnTo>
                  <a:pt x="9909" y="86"/>
                </a:lnTo>
                <a:lnTo>
                  <a:pt x="9915" y="89"/>
                </a:lnTo>
                <a:lnTo>
                  <a:pt x="9921" y="95"/>
                </a:lnTo>
                <a:lnTo>
                  <a:pt x="9927" y="86"/>
                </a:lnTo>
                <a:lnTo>
                  <a:pt x="9933" y="93"/>
                </a:lnTo>
                <a:lnTo>
                  <a:pt x="9939" y="82"/>
                </a:lnTo>
                <a:lnTo>
                  <a:pt x="9944" y="79"/>
                </a:lnTo>
                <a:lnTo>
                  <a:pt x="9950" y="76"/>
                </a:lnTo>
                <a:lnTo>
                  <a:pt x="9956" y="80"/>
                </a:lnTo>
                <a:lnTo>
                  <a:pt x="9962" y="77"/>
                </a:lnTo>
                <a:lnTo>
                  <a:pt x="9968" y="84"/>
                </a:lnTo>
                <a:lnTo>
                  <a:pt x="9974" y="84"/>
                </a:lnTo>
                <a:lnTo>
                  <a:pt x="9980" y="81"/>
                </a:lnTo>
                <a:lnTo>
                  <a:pt x="9986" y="81"/>
                </a:lnTo>
                <a:lnTo>
                  <a:pt x="9992" y="105"/>
                </a:lnTo>
                <a:lnTo>
                  <a:pt x="9998" y="94"/>
                </a:lnTo>
                <a:lnTo>
                  <a:pt x="10004" y="101"/>
                </a:lnTo>
                <a:lnTo>
                  <a:pt x="10010" y="107"/>
                </a:lnTo>
                <a:lnTo>
                  <a:pt x="10015" y="108"/>
                </a:lnTo>
                <a:lnTo>
                  <a:pt x="10021" y="103"/>
                </a:lnTo>
                <a:lnTo>
                  <a:pt x="10027" y="112"/>
                </a:lnTo>
                <a:lnTo>
                  <a:pt x="10033" y="110"/>
                </a:lnTo>
                <a:lnTo>
                  <a:pt x="10039" y="107"/>
                </a:lnTo>
                <a:lnTo>
                  <a:pt x="10045" y="114"/>
                </a:lnTo>
                <a:lnTo>
                  <a:pt x="10051" y="106"/>
                </a:lnTo>
                <a:lnTo>
                  <a:pt x="10057" y="104"/>
                </a:lnTo>
                <a:lnTo>
                  <a:pt x="10063" y="107"/>
                </a:lnTo>
                <a:lnTo>
                  <a:pt x="10069" y="109"/>
                </a:lnTo>
                <a:lnTo>
                  <a:pt x="10075" y="116"/>
                </a:lnTo>
                <a:lnTo>
                  <a:pt x="10081" y="113"/>
                </a:lnTo>
                <a:lnTo>
                  <a:pt x="10086" y="121"/>
                </a:lnTo>
                <a:lnTo>
                  <a:pt x="10092" y="119"/>
                </a:lnTo>
                <a:lnTo>
                  <a:pt x="10098" y="118"/>
                </a:lnTo>
                <a:lnTo>
                  <a:pt x="10104" y="112"/>
                </a:lnTo>
                <a:lnTo>
                  <a:pt x="10110" y="115"/>
                </a:lnTo>
                <a:lnTo>
                  <a:pt x="10116" y="110"/>
                </a:lnTo>
                <a:lnTo>
                  <a:pt x="10122" y="104"/>
                </a:lnTo>
                <a:lnTo>
                  <a:pt x="10128" y="100"/>
                </a:lnTo>
                <a:lnTo>
                  <a:pt x="10134" y="102"/>
                </a:lnTo>
                <a:lnTo>
                  <a:pt x="10140" y="98"/>
                </a:lnTo>
                <a:lnTo>
                  <a:pt x="10146" y="98"/>
                </a:lnTo>
                <a:lnTo>
                  <a:pt x="10152" y="107"/>
                </a:lnTo>
                <a:lnTo>
                  <a:pt x="10157" y="103"/>
                </a:lnTo>
                <a:lnTo>
                  <a:pt x="10163" y="103"/>
                </a:lnTo>
                <a:lnTo>
                  <a:pt x="10169" y="114"/>
                </a:lnTo>
                <a:lnTo>
                  <a:pt x="10175" y="125"/>
                </a:lnTo>
                <a:lnTo>
                  <a:pt x="10181" y="139"/>
                </a:lnTo>
                <a:lnTo>
                  <a:pt x="10187" y="152"/>
                </a:lnTo>
                <a:lnTo>
                  <a:pt x="10193" y="173"/>
                </a:lnTo>
                <a:lnTo>
                  <a:pt x="10199" y="187"/>
                </a:lnTo>
                <a:lnTo>
                  <a:pt x="10205" y="201"/>
                </a:lnTo>
                <a:lnTo>
                  <a:pt x="10211" y="210"/>
                </a:lnTo>
                <a:lnTo>
                  <a:pt x="10217" y="217"/>
                </a:lnTo>
                <a:lnTo>
                  <a:pt x="10223" y="219"/>
                </a:lnTo>
                <a:lnTo>
                  <a:pt x="10228" y="207"/>
                </a:lnTo>
                <a:lnTo>
                  <a:pt x="10234" y="191"/>
                </a:lnTo>
                <a:lnTo>
                  <a:pt x="10240" y="177"/>
                </a:lnTo>
                <a:lnTo>
                  <a:pt x="10246" y="173"/>
                </a:lnTo>
                <a:lnTo>
                  <a:pt x="10252" y="169"/>
                </a:lnTo>
                <a:lnTo>
                  <a:pt x="10258" y="190"/>
                </a:lnTo>
                <a:lnTo>
                  <a:pt x="10264" y="207"/>
                </a:lnTo>
                <a:lnTo>
                  <a:pt x="10270" y="237"/>
                </a:lnTo>
                <a:lnTo>
                  <a:pt x="10276" y="283"/>
                </a:lnTo>
                <a:lnTo>
                  <a:pt x="10282" y="365"/>
                </a:lnTo>
                <a:lnTo>
                  <a:pt x="10288" y="454"/>
                </a:lnTo>
                <a:lnTo>
                  <a:pt x="10294" y="544"/>
                </a:lnTo>
                <a:lnTo>
                  <a:pt x="10299" y="623"/>
                </a:lnTo>
                <a:lnTo>
                  <a:pt x="10305" y="732"/>
                </a:lnTo>
                <a:lnTo>
                  <a:pt x="10311" y="757"/>
                </a:lnTo>
                <a:lnTo>
                  <a:pt x="10317" y="755"/>
                </a:lnTo>
                <a:lnTo>
                  <a:pt x="10323" y="738"/>
                </a:lnTo>
                <a:lnTo>
                  <a:pt x="10329" y="674"/>
                </a:lnTo>
                <a:lnTo>
                  <a:pt x="10335" y="592"/>
                </a:lnTo>
                <a:lnTo>
                  <a:pt x="10341" y="504"/>
                </a:lnTo>
                <a:lnTo>
                  <a:pt x="10347" y="414"/>
                </a:lnTo>
                <a:lnTo>
                  <a:pt x="10353" y="331"/>
                </a:lnTo>
                <a:lnTo>
                  <a:pt x="10359" y="264"/>
                </a:lnTo>
                <a:lnTo>
                  <a:pt x="10365" y="203"/>
                </a:lnTo>
                <a:lnTo>
                  <a:pt x="10370" y="175"/>
                </a:lnTo>
                <a:lnTo>
                  <a:pt x="10376" y="150"/>
                </a:lnTo>
                <a:lnTo>
                  <a:pt x="10382" y="122"/>
                </a:lnTo>
                <a:lnTo>
                  <a:pt x="10388" y="113"/>
                </a:lnTo>
                <a:lnTo>
                  <a:pt x="10394" y="93"/>
                </a:lnTo>
                <a:lnTo>
                  <a:pt x="10400" y="89"/>
                </a:lnTo>
                <a:lnTo>
                  <a:pt x="10406" y="77"/>
                </a:lnTo>
                <a:lnTo>
                  <a:pt x="10412" y="82"/>
                </a:lnTo>
                <a:lnTo>
                  <a:pt x="10418" y="75"/>
                </a:lnTo>
                <a:lnTo>
                  <a:pt x="10424" y="75"/>
                </a:lnTo>
                <a:lnTo>
                  <a:pt x="10430" y="72"/>
                </a:lnTo>
                <a:lnTo>
                  <a:pt x="10436" y="80"/>
                </a:lnTo>
                <a:lnTo>
                  <a:pt x="10441" y="71"/>
                </a:lnTo>
                <a:lnTo>
                  <a:pt x="10447" y="67"/>
                </a:lnTo>
                <a:lnTo>
                  <a:pt x="10453" y="67"/>
                </a:lnTo>
                <a:lnTo>
                  <a:pt x="10459" y="61"/>
                </a:lnTo>
                <a:lnTo>
                  <a:pt x="10465" y="61"/>
                </a:lnTo>
                <a:lnTo>
                  <a:pt x="10471" y="63"/>
                </a:lnTo>
                <a:lnTo>
                  <a:pt x="10477" y="67"/>
                </a:lnTo>
                <a:lnTo>
                  <a:pt x="10483" y="83"/>
                </a:lnTo>
                <a:lnTo>
                  <a:pt x="10489" y="92"/>
                </a:lnTo>
                <a:lnTo>
                  <a:pt x="10495" y="108"/>
                </a:lnTo>
                <a:lnTo>
                  <a:pt x="10501" y="128"/>
                </a:lnTo>
                <a:lnTo>
                  <a:pt x="10507" y="147"/>
                </a:lnTo>
                <a:lnTo>
                  <a:pt x="10512" y="179"/>
                </a:lnTo>
                <a:lnTo>
                  <a:pt x="10518" y="208"/>
                </a:lnTo>
                <a:lnTo>
                  <a:pt x="10524" y="242"/>
                </a:lnTo>
                <a:lnTo>
                  <a:pt x="10530" y="260"/>
                </a:lnTo>
                <a:lnTo>
                  <a:pt x="10536" y="271"/>
                </a:lnTo>
                <a:lnTo>
                  <a:pt x="10542" y="259"/>
                </a:lnTo>
                <a:lnTo>
                  <a:pt x="10548" y="261"/>
                </a:lnTo>
                <a:lnTo>
                  <a:pt x="10554" y="245"/>
                </a:lnTo>
                <a:lnTo>
                  <a:pt x="10560" y="214"/>
                </a:lnTo>
                <a:lnTo>
                  <a:pt x="10566" y="196"/>
                </a:lnTo>
                <a:lnTo>
                  <a:pt x="10572" y="162"/>
                </a:lnTo>
                <a:lnTo>
                  <a:pt x="10578" y="137"/>
                </a:lnTo>
                <a:lnTo>
                  <a:pt x="10583" y="113"/>
                </a:lnTo>
                <a:lnTo>
                  <a:pt x="10589" y="103"/>
                </a:lnTo>
                <a:lnTo>
                  <a:pt x="10595" y="90"/>
                </a:lnTo>
                <a:lnTo>
                  <a:pt x="10601" y="74"/>
                </a:lnTo>
                <a:lnTo>
                  <a:pt x="10607" y="86"/>
                </a:lnTo>
                <a:lnTo>
                  <a:pt x="10613" y="85"/>
                </a:lnTo>
                <a:lnTo>
                  <a:pt x="10619" y="76"/>
                </a:lnTo>
                <a:lnTo>
                  <a:pt x="10625" y="71"/>
                </a:lnTo>
                <a:lnTo>
                  <a:pt x="10631" y="79"/>
                </a:lnTo>
                <a:lnTo>
                  <a:pt x="10637" y="74"/>
                </a:lnTo>
                <a:lnTo>
                  <a:pt x="10643" y="71"/>
                </a:lnTo>
                <a:lnTo>
                  <a:pt x="10649" y="78"/>
                </a:lnTo>
                <a:lnTo>
                  <a:pt x="10654" y="71"/>
                </a:lnTo>
                <a:lnTo>
                  <a:pt x="10660" y="76"/>
                </a:lnTo>
                <a:lnTo>
                  <a:pt x="10666" y="63"/>
                </a:lnTo>
                <a:lnTo>
                  <a:pt x="10672" y="63"/>
                </a:lnTo>
                <a:lnTo>
                  <a:pt x="10678" y="54"/>
                </a:lnTo>
                <a:lnTo>
                  <a:pt x="10684" y="49"/>
                </a:lnTo>
                <a:lnTo>
                  <a:pt x="10690" y="47"/>
                </a:lnTo>
                <a:lnTo>
                  <a:pt x="10696" y="39"/>
                </a:lnTo>
                <a:lnTo>
                  <a:pt x="10702" y="38"/>
                </a:lnTo>
                <a:lnTo>
                  <a:pt x="10708" y="31"/>
                </a:lnTo>
                <a:lnTo>
                  <a:pt x="10714" y="35"/>
                </a:lnTo>
                <a:lnTo>
                  <a:pt x="10720" y="40"/>
                </a:lnTo>
                <a:lnTo>
                  <a:pt x="10725" y="47"/>
                </a:lnTo>
                <a:lnTo>
                  <a:pt x="10731" y="50"/>
                </a:lnTo>
                <a:lnTo>
                  <a:pt x="10737" y="53"/>
                </a:lnTo>
                <a:lnTo>
                  <a:pt x="10743" y="58"/>
                </a:lnTo>
                <a:lnTo>
                  <a:pt x="10749" y="53"/>
                </a:lnTo>
                <a:lnTo>
                  <a:pt x="10755" y="51"/>
                </a:lnTo>
                <a:lnTo>
                  <a:pt x="10761" y="41"/>
                </a:lnTo>
                <a:lnTo>
                  <a:pt x="10767" y="38"/>
                </a:lnTo>
                <a:lnTo>
                  <a:pt x="10773" y="31"/>
                </a:lnTo>
                <a:lnTo>
                  <a:pt x="10779" y="25"/>
                </a:lnTo>
                <a:lnTo>
                  <a:pt x="10785" y="23"/>
                </a:lnTo>
                <a:lnTo>
                  <a:pt x="10791" y="20"/>
                </a:lnTo>
                <a:lnTo>
                  <a:pt x="10796" y="17"/>
                </a:lnTo>
                <a:lnTo>
                  <a:pt x="10802" y="14"/>
                </a:lnTo>
                <a:lnTo>
                  <a:pt x="10808" y="12"/>
                </a:lnTo>
                <a:lnTo>
                  <a:pt x="10814" y="13"/>
                </a:lnTo>
                <a:lnTo>
                  <a:pt x="10820" y="11"/>
                </a:lnTo>
                <a:lnTo>
                  <a:pt x="10826" y="17"/>
                </a:lnTo>
                <a:lnTo>
                  <a:pt x="10832" y="6"/>
                </a:lnTo>
                <a:lnTo>
                  <a:pt x="10838" y="20"/>
                </a:lnTo>
                <a:lnTo>
                  <a:pt x="10844" y="17"/>
                </a:lnTo>
                <a:lnTo>
                  <a:pt x="10850" y="25"/>
                </a:lnTo>
                <a:lnTo>
                  <a:pt x="10856" y="23"/>
                </a:lnTo>
                <a:lnTo>
                  <a:pt x="10862" y="27"/>
                </a:lnTo>
                <a:lnTo>
                  <a:pt x="10867" y="34"/>
                </a:lnTo>
                <a:lnTo>
                  <a:pt x="10873" y="40"/>
                </a:lnTo>
                <a:lnTo>
                  <a:pt x="10879" y="39"/>
                </a:lnTo>
                <a:lnTo>
                  <a:pt x="10885" y="48"/>
                </a:lnTo>
                <a:lnTo>
                  <a:pt x="10891" y="51"/>
                </a:lnTo>
                <a:lnTo>
                  <a:pt x="10897" y="58"/>
                </a:lnTo>
                <a:lnTo>
                  <a:pt x="10903" y="51"/>
                </a:lnTo>
                <a:lnTo>
                  <a:pt x="10909" y="41"/>
                </a:lnTo>
                <a:lnTo>
                  <a:pt x="10915" y="41"/>
                </a:lnTo>
                <a:lnTo>
                  <a:pt x="10921" y="47"/>
                </a:lnTo>
                <a:lnTo>
                  <a:pt x="10927" y="35"/>
                </a:lnTo>
                <a:lnTo>
                  <a:pt x="10933" y="29"/>
                </a:lnTo>
                <a:lnTo>
                  <a:pt x="10938" y="26"/>
                </a:lnTo>
                <a:lnTo>
                  <a:pt x="10944" y="29"/>
                </a:lnTo>
                <a:lnTo>
                  <a:pt x="10950" y="27"/>
                </a:lnTo>
                <a:lnTo>
                  <a:pt x="10956" y="29"/>
                </a:lnTo>
                <a:lnTo>
                  <a:pt x="10962" y="27"/>
                </a:lnTo>
                <a:lnTo>
                  <a:pt x="10968" y="30"/>
                </a:lnTo>
                <a:lnTo>
                  <a:pt x="10974" y="25"/>
                </a:lnTo>
                <a:lnTo>
                  <a:pt x="10980" y="25"/>
                </a:lnTo>
                <a:lnTo>
                  <a:pt x="10986" y="27"/>
                </a:lnTo>
                <a:lnTo>
                  <a:pt x="10992" y="25"/>
                </a:lnTo>
                <a:lnTo>
                  <a:pt x="10998" y="26"/>
                </a:lnTo>
                <a:lnTo>
                  <a:pt x="11004" y="25"/>
                </a:lnTo>
                <a:lnTo>
                  <a:pt x="11009" y="32"/>
                </a:lnTo>
                <a:lnTo>
                  <a:pt x="11015" y="36"/>
                </a:lnTo>
                <a:lnTo>
                  <a:pt x="11021" y="39"/>
                </a:lnTo>
                <a:lnTo>
                  <a:pt x="11027" y="47"/>
                </a:lnTo>
                <a:lnTo>
                  <a:pt x="11033" y="46"/>
                </a:lnTo>
                <a:lnTo>
                  <a:pt x="11039" y="55"/>
                </a:lnTo>
                <a:lnTo>
                  <a:pt x="11045" y="55"/>
                </a:lnTo>
                <a:lnTo>
                  <a:pt x="11051" y="46"/>
                </a:lnTo>
                <a:lnTo>
                  <a:pt x="11057" y="48"/>
                </a:lnTo>
                <a:lnTo>
                  <a:pt x="11063" y="42"/>
                </a:lnTo>
                <a:lnTo>
                  <a:pt x="11069" y="38"/>
                </a:lnTo>
                <a:lnTo>
                  <a:pt x="11075" y="31"/>
                </a:lnTo>
                <a:lnTo>
                  <a:pt x="11080" y="27"/>
                </a:lnTo>
                <a:lnTo>
                  <a:pt x="11086" y="24"/>
                </a:lnTo>
                <a:lnTo>
                  <a:pt x="11092" y="22"/>
                </a:lnTo>
                <a:lnTo>
                  <a:pt x="11098" y="18"/>
                </a:lnTo>
                <a:lnTo>
                  <a:pt x="11104" y="28"/>
                </a:lnTo>
                <a:lnTo>
                  <a:pt x="11110" y="26"/>
                </a:lnTo>
                <a:lnTo>
                  <a:pt x="11116" y="33"/>
                </a:lnTo>
                <a:lnTo>
                  <a:pt x="11122" y="29"/>
                </a:lnTo>
                <a:lnTo>
                  <a:pt x="11128" y="29"/>
                </a:lnTo>
                <a:lnTo>
                  <a:pt x="11134" y="30"/>
                </a:lnTo>
                <a:lnTo>
                  <a:pt x="11140" y="36"/>
                </a:lnTo>
                <a:lnTo>
                  <a:pt x="11146" y="18"/>
                </a:lnTo>
                <a:lnTo>
                  <a:pt x="11151" y="22"/>
                </a:lnTo>
                <a:lnTo>
                  <a:pt x="11157" y="26"/>
                </a:lnTo>
                <a:lnTo>
                  <a:pt x="11163" y="31"/>
                </a:lnTo>
                <a:lnTo>
                  <a:pt x="11169" y="29"/>
                </a:lnTo>
                <a:lnTo>
                  <a:pt x="11175" y="31"/>
                </a:lnTo>
                <a:lnTo>
                  <a:pt x="11181" y="23"/>
                </a:lnTo>
                <a:lnTo>
                  <a:pt x="11187" y="23"/>
                </a:lnTo>
                <a:lnTo>
                  <a:pt x="11193" y="17"/>
                </a:lnTo>
                <a:lnTo>
                  <a:pt x="11199" y="16"/>
                </a:lnTo>
                <a:lnTo>
                  <a:pt x="11205" y="25"/>
                </a:lnTo>
                <a:lnTo>
                  <a:pt x="11211" y="19"/>
                </a:lnTo>
                <a:lnTo>
                  <a:pt x="11217" y="26"/>
                </a:lnTo>
                <a:lnTo>
                  <a:pt x="11222" y="16"/>
                </a:lnTo>
                <a:lnTo>
                  <a:pt x="11228" y="14"/>
                </a:lnTo>
                <a:lnTo>
                  <a:pt x="11234" y="16"/>
                </a:lnTo>
                <a:lnTo>
                  <a:pt x="11240" y="21"/>
                </a:lnTo>
                <a:lnTo>
                  <a:pt x="11246" y="21"/>
                </a:lnTo>
                <a:lnTo>
                  <a:pt x="11252" y="22"/>
                </a:lnTo>
                <a:lnTo>
                  <a:pt x="11257" y="1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" name="TextBox 535"/>
          <p:cNvSpPr txBox="1"/>
          <p:nvPr/>
        </p:nvSpPr>
        <p:spPr>
          <a:xfrm rot="16200000">
            <a:off x="235054" y="2890222"/>
            <a:ext cx="2700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lang="de-DE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abundance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(TIC x 100,000)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7" name="Line 177"/>
          <p:cNvSpPr>
            <a:spLocks noChangeShapeType="1"/>
          </p:cNvSpPr>
          <p:nvPr/>
        </p:nvSpPr>
        <p:spPr bwMode="auto">
          <a:xfrm>
            <a:off x="1894598" y="4057585"/>
            <a:ext cx="1915454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" name="Line 178"/>
          <p:cNvSpPr>
            <a:spLocks noChangeShapeType="1"/>
          </p:cNvSpPr>
          <p:nvPr/>
        </p:nvSpPr>
        <p:spPr bwMode="auto">
          <a:xfrm flipV="1">
            <a:off x="1895500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" name="Line 179"/>
          <p:cNvSpPr>
            <a:spLocks noChangeShapeType="1"/>
          </p:cNvSpPr>
          <p:nvPr/>
        </p:nvSpPr>
        <p:spPr bwMode="auto">
          <a:xfrm flipV="1">
            <a:off x="1927033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" name="Line 180"/>
          <p:cNvSpPr>
            <a:spLocks noChangeShapeType="1"/>
          </p:cNvSpPr>
          <p:nvPr/>
        </p:nvSpPr>
        <p:spPr bwMode="auto">
          <a:xfrm flipV="1">
            <a:off x="1958567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" name="Line 181"/>
          <p:cNvSpPr>
            <a:spLocks noChangeShapeType="1"/>
          </p:cNvSpPr>
          <p:nvPr/>
        </p:nvSpPr>
        <p:spPr bwMode="auto">
          <a:xfrm flipV="1">
            <a:off x="1991002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" name="Line 182"/>
          <p:cNvSpPr>
            <a:spLocks noChangeShapeType="1"/>
          </p:cNvSpPr>
          <p:nvPr/>
        </p:nvSpPr>
        <p:spPr bwMode="auto">
          <a:xfrm flipV="1">
            <a:off x="2022535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" name="Line 183"/>
          <p:cNvSpPr>
            <a:spLocks noChangeShapeType="1"/>
          </p:cNvSpPr>
          <p:nvPr/>
        </p:nvSpPr>
        <p:spPr bwMode="auto">
          <a:xfrm flipV="1">
            <a:off x="2054970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4" name="Line 184"/>
          <p:cNvSpPr>
            <a:spLocks noChangeShapeType="1"/>
          </p:cNvSpPr>
          <p:nvPr/>
        </p:nvSpPr>
        <p:spPr bwMode="auto">
          <a:xfrm flipV="1">
            <a:off x="2086504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5" name="Line 185"/>
          <p:cNvSpPr>
            <a:spLocks noChangeShapeType="1"/>
          </p:cNvSpPr>
          <p:nvPr/>
        </p:nvSpPr>
        <p:spPr bwMode="auto">
          <a:xfrm flipV="1">
            <a:off x="2118038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6" name="Line 186"/>
          <p:cNvSpPr>
            <a:spLocks noChangeShapeType="1"/>
          </p:cNvSpPr>
          <p:nvPr/>
        </p:nvSpPr>
        <p:spPr bwMode="auto">
          <a:xfrm flipV="1">
            <a:off x="2150473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7" name="Line 187"/>
          <p:cNvSpPr>
            <a:spLocks noChangeShapeType="1"/>
          </p:cNvSpPr>
          <p:nvPr/>
        </p:nvSpPr>
        <p:spPr bwMode="auto">
          <a:xfrm flipV="1">
            <a:off x="2182007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8" name="Line 188"/>
          <p:cNvSpPr>
            <a:spLocks noChangeShapeType="1"/>
          </p:cNvSpPr>
          <p:nvPr/>
        </p:nvSpPr>
        <p:spPr bwMode="auto">
          <a:xfrm flipV="1">
            <a:off x="2214441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9" name="Line 189"/>
          <p:cNvSpPr>
            <a:spLocks noChangeShapeType="1"/>
          </p:cNvSpPr>
          <p:nvPr/>
        </p:nvSpPr>
        <p:spPr bwMode="auto">
          <a:xfrm flipV="1">
            <a:off x="2245975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0" name="Line 190"/>
          <p:cNvSpPr>
            <a:spLocks noChangeShapeType="1"/>
          </p:cNvSpPr>
          <p:nvPr/>
        </p:nvSpPr>
        <p:spPr bwMode="auto">
          <a:xfrm flipV="1">
            <a:off x="2277509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1" name="Line 191"/>
          <p:cNvSpPr>
            <a:spLocks noChangeShapeType="1"/>
          </p:cNvSpPr>
          <p:nvPr/>
        </p:nvSpPr>
        <p:spPr bwMode="auto">
          <a:xfrm flipV="1">
            <a:off x="2309944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" name="Line 192"/>
          <p:cNvSpPr>
            <a:spLocks noChangeShapeType="1"/>
          </p:cNvSpPr>
          <p:nvPr/>
        </p:nvSpPr>
        <p:spPr bwMode="auto">
          <a:xfrm flipV="1">
            <a:off x="2341477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" name="Line 193"/>
          <p:cNvSpPr>
            <a:spLocks noChangeShapeType="1"/>
          </p:cNvSpPr>
          <p:nvPr/>
        </p:nvSpPr>
        <p:spPr bwMode="auto">
          <a:xfrm flipV="1">
            <a:off x="2373912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Line 194"/>
          <p:cNvSpPr>
            <a:spLocks noChangeShapeType="1"/>
          </p:cNvSpPr>
          <p:nvPr/>
        </p:nvSpPr>
        <p:spPr bwMode="auto">
          <a:xfrm flipV="1">
            <a:off x="2405446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" name="Line 195"/>
          <p:cNvSpPr>
            <a:spLocks noChangeShapeType="1"/>
          </p:cNvSpPr>
          <p:nvPr/>
        </p:nvSpPr>
        <p:spPr bwMode="auto">
          <a:xfrm flipV="1">
            <a:off x="2436980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6" name="Line 196"/>
          <p:cNvSpPr>
            <a:spLocks noChangeShapeType="1"/>
          </p:cNvSpPr>
          <p:nvPr/>
        </p:nvSpPr>
        <p:spPr bwMode="auto">
          <a:xfrm flipV="1">
            <a:off x="2469414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7" name="Line 197"/>
          <p:cNvSpPr>
            <a:spLocks noChangeShapeType="1"/>
          </p:cNvSpPr>
          <p:nvPr/>
        </p:nvSpPr>
        <p:spPr bwMode="auto">
          <a:xfrm flipV="1">
            <a:off x="2500949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8" name="Line 198"/>
          <p:cNvSpPr>
            <a:spLocks noChangeShapeType="1"/>
          </p:cNvSpPr>
          <p:nvPr/>
        </p:nvSpPr>
        <p:spPr bwMode="auto">
          <a:xfrm flipV="1">
            <a:off x="2533383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9" name="Line 199"/>
          <p:cNvSpPr>
            <a:spLocks noChangeShapeType="1"/>
          </p:cNvSpPr>
          <p:nvPr/>
        </p:nvSpPr>
        <p:spPr bwMode="auto">
          <a:xfrm flipV="1">
            <a:off x="2564917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0" name="Line 200"/>
          <p:cNvSpPr>
            <a:spLocks noChangeShapeType="1"/>
          </p:cNvSpPr>
          <p:nvPr/>
        </p:nvSpPr>
        <p:spPr bwMode="auto">
          <a:xfrm flipV="1">
            <a:off x="2596451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1" name="Line 201"/>
          <p:cNvSpPr>
            <a:spLocks noChangeShapeType="1"/>
          </p:cNvSpPr>
          <p:nvPr/>
        </p:nvSpPr>
        <p:spPr bwMode="auto">
          <a:xfrm flipV="1">
            <a:off x="2628886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2" name="Line 202"/>
          <p:cNvSpPr>
            <a:spLocks noChangeShapeType="1"/>
          </p:cNvSpPr>
          <p:nvPr/>
        </p:nvSpPr>
        <p:spPr bwMode="auto">
          <a:xfrm flipV="1">
            <a:off x="2660419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" name="Line 203"/>
          <p:cNvSpPr>
            <a:spLocks noChangeShapeType="1"/>
          </p:cNvSpPr>
          <p:nvPr/>
        </p:nvSpPr>
        <p:spPr bwMode="auto">
          <a:xfrm flipV="1">
            <a:off x="2692854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4" name="Line 204"/>
          <p:cNvSpPr>
            <a:spLocks noChangeShapeType="1"/>
          </p:cNvSpPr>
          <p:nvPr/>
        </p:nvSpPr>
        <p:spPr bwMode="auto">
          <a:xfrm flipV="1">
            <a:off x="2724388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Line 205"/>
          <p:cNvSpPr>
            <a:spLocks noChangeShapeType="1"/>
          </p:cNvSpPr>
          <p:nvPr/>
        </p:nvSpPr>
        <p:spPr bwMode="auto">
          <a:xfrm flipV="1">
            <a:off x="2755922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6" name="Line 206"/>
          <p:cNvSpPr>
            <a:spLocks noChangeShapeType="1"/>
          </p:cNvSpPr>
          <p:nvPr/>
        </p:nvSpPr>
        <p:spPr bwMode="auto">
          <a:xfrm flipV="1">
            <a:off x="2788356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7" name="Line 207"/>
          <p:cNvSpPr>
            <a:spLocks noChangeShapeType="1"/>
          </p:cNvSpPr>
          <p:nvPr/>
        </p:nvSpPr>
        <p:spPr bwMode="auto">
          <a:xfrm flipV="1">
            <a:off x="2819890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8" name="Line 208"/>
          <p:cNvSpPr>
            <a:spLocks noChangeShapeType="1"/>
          </p:cNvSpPr>
          <p:nvPr/>
        </p:nvSpPr>
        <p:spPr bwMode="auto">
          <a:xfrm flipV="1">
            <a:off x="2852325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9" name="Line 209"/>
          <p:cNvSpPr>
            <a:spLocks noChangeShapeType="1"/>
          </p:cNvSpPr>
          <p:nvPr/>
        </p:nvSpPr>
        <p:spPr bwMode="auto">
          <a:xfrm flipV="1">
            <a:off x="2883859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0" name="Line 210"/>
          <p:cNvSpPr>
            <a:spLocks noChangeShapeType="1"/>
          </p:cNvSpPr>
          <p:nvPr/>
        </p:nvSpPr>
        <p:spPr bwMode="auto">
          <a:xfrm flipV="1">
            <a:off x="2916294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1" name="Line 211"/>
          <p:cNvSpPr>
            <a:spLocks noChangeShapeType="1"/>
          </p:cNvSpPr>
          <p:nvPr/>
        </p:nvSpPr>
        <p:spPr bwMode="auto">
          <a:xfrm flipV="1">
            <a:off x="2947828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2" name="Line 212"/>
          <p:cNvSpPr>
            <a:spLocks noChangeShapeType="1"/>
          </p:cNvSpPr>
          <p:nvPr/>
        </p:nvSpPr>
        <p:spPr bwMode="auto">
          <a:xfrm flipV="1">
            <a:off x="2979362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" name="Line 213"/>
          <p:cNvSpPr>
            <a:spLocks noChangeShapeType="1"/>
          </p:cNvSpPr>
          <p:nvPr/>
        </p:nvSpPr>
        <p:spPr bwMode="auto">
          <a:xfrm flipV="1">
            <a:off x="3011796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4" name="Line 214"/>
          <p:cNvSpPr>
            <a:spLocks noChangeShapeType="1"/>
          </p:cNvSpPr>
          <p:nvPr/>
        </p:nvSpPr>
        <p:spPr bwMode="auto">
          <a:xfrm flipV="1">
            <a:off x="3043330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5" name="Line 215"/>
          <p:cNvSpPr>
            <a:spLocks noChangeShapeType="1"/>
          </p:cNvSpPr>
          <p:nvPr/>
        </p:nvSpPr>
        <p:spPr bwMode="auto">
          <a:xfrm flipV="1">
            <a:off x="3074864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Line 216"/>
          <p:cNvSpPr>
            <a:spLocks noChangeShapeType="1"/>
          </p:cNvSpPr>
          <p:nvPr/>
        </p:nvSpPr>
        <p:spPr bwMode="auto">
          <a:xfrm flipV="1">
            <a:off x="3107299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7" name="Line 217"/>
          <p:cNvSpPr>
            <a:spLocks noChangeShapeType="1"/>
          </p:cNvSpPr>
          <p:nvPr/>
        </p:nvSpPr>
        <p:spPr bwMode="auto">
          <a:xfrm flipV="1">
            <a:off x="3138832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8" name="Line 218"/>
          <p:cNvSpPr>
            <a:spLocks noChangeShapeType="1"/>
          </p:cNvSpPr>
          <p:nvPr/>
        </p:nvSpPr>
        <p:spPr bwMode="auto">
          <a:xfrm flipV="1">
            <a:off x="3171267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Line 219"/>
          <p:cNvSpPr>
            <a:spLocks noChangeShapeType="1"/>
          </p:cNvSpPr>
          <p:nvPr/>
        </p:nvSpPr>
        <p:spPr bwMode="auto">
          <a:xfrm flipV="1">
            <a:off x="3202801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Line 220"/>
          <p:cNvSpPr>
            <a:spLocks noChangeShapeType="1"/>
          </p:cNvSpPr>
          <p:nvPr/>
        </p:nvSpPr>
        <p:spPr bwMode="auto">
          <a:xfrm flipV="1">
            <a:off x="3235236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Line 221"/>
          <p:cNvSpPr>
            <a:spLocks noChangeShapeType="1"/>
          </p:cNvSpPr>
          <p:nvPr/>
        </p:nvSpPr>
        <p:spPr bwMode="auto">
          <a:xfrm flipV="1">
            <a:off x="3266770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2" name="Line 222"/>
          <p:cNvSpPr>
            <a:spLocks noChangeShapeType="1"/>
          </p:cNvSpPr>
          <p:nvPr/>
        </p:nvSpPr>
        <p:spPr bwMode="auto">
          <a:xfrm flipV="1">
            <a:off x="3298304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" name="Line 223"/>
          <p:cNvSpPr>
            <a:spLocks noChangeShapeType="1"/>
          </p:cNvSpPr>
          <p:nvPr/>
        </p:nvSpPr>
        <p:spPr bwMode="auto">
          <a:xfrm flipV="1">
            <a:off x="3330738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4" name="Line 224"/>
          <p:cNvSpPr>
            <a:spLocks noChangeShapeType="1"/>
          </p:cNvSpPr>
          <p:nvPr/>
        </p:nvSpPr>
        <p:spPr bwMode="auto">
          <a:xfrm flipV="1">
            <a:off x="3362272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5" name="Line 225"/>
          <p:cNvSpPr>
            <a:spLocks noChangeShapeType="1"/>
          </p:cNvSpPr>
          <p:nvPr/>
        </p:nvSpPr>
        <p:spPr bwMode="auto">
          <a:xfrm flipV="1">
            <a:off x="3393806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Line 226"/>
          <p:cNvSpPr>
            <a:spLocks noChangeShapeType="1"/>
          </p:cNvSpPr>
          <p:nvPr/>
        </p:nvSpPr>
        <p:spPr bwMode="auto">
          <a:xfrm flipV="1">
            <a:off x="3426241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7" name="Line 227"/>
          <p:cNvSpPr>
            <a:spLocks noChangeShapeType="1"/>
          </p:cNvSpPr>
          <p:nvPr/>
        </p:nvSpPr>
        <p:spPr bwMode="auto">
          <a:xfrm flipV="1">
            <a:off x="3457774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8" name="Line 228"/>
          <p:cNvSpPr>
            <a:spLocks noChangeShapeType="1"/>
          </p:cNvSpPr>
          <p:nvPr/>
        </p:nvSpPr>
        <p:spPr bwMode="auto">
          <a:xfrm flipV="1">
            <a:off x="3490209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9" name="Line 229"/>
          <p:cNvSpPr>
            <a:spLocks noChangeShapeType="1"/>
          </p:cNvSpPr>
          <p:nvPr/>
        </p:nvSpPr>
        <p:spPr bwMode="auto">
          <a:xfrm flipV="1">
            <a:off x="3521743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0" name="Line 230"/>
          <p:cNvSpPr>
            <a:spLocks noChangeShapeType="1"/>
          </p:cNvSpPr>
          <p:nvPr/>
        </p:nvSpPr>
        <p:spPr bwMode="auto">
          <a:xfrm flipV="1">
            <a:off x="3554178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1" name="Line 231"/>
          <p:cNvSpPr>
            <a:spLocks noChangeShapeType="1"/>
          </p:cNvSpPr>
          <p:nvPr/>
        </p:nvSpPr>
        <p:spPr bwMode="auto">
          <a:xfrm flipV="1">
            <a:off x="3585711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2" name="Line 232"/>
          <p:cNvSpPr>
            <a:spLocks noChangeShapeType="1"/>
          </p:cNvSpPr>
          <p:nvPr/>
        </p:nvSpPr>
        <p:spPr bwMode="auto">
          <a:xfrm flipV="1">
            <a:off x="3617246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" name="Line 233"/>
          <p:cNvSpPr>
            <a:spLocks noChangeShapeType="1"/>
          </p:cNvSpPr>
          <p:nvPr/>
        </p:nvSpPr>
        <p:spPr bwMode="auto">
          <a:xfrm flipV="1">
            <a:off x="3649680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4" name="Line 234"/>
          <p:cNvSpPr>
            <a:spLocks noChangeShapeType="1"/>
          </p:cNvSpPr>
          <p:nvPr/>
        </p:nvSpPr>
        <p:spPr bwMode="auto">
          <a:xfrm flipV="1">
            <a:off x="3681214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5" name="Line 235"/>
          <p:cNvSpPr>
            <a:spLocks noChangeShapeType="1"/>
          </p:cNvSpPr>
          <p:nvPr/>
        </p:nvSpPr>
        <p:spPr bwMode="auto">
          <a:xfrm flipV="1">
            <a:off x="3713649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Line 236"/>
          <p:cNvSpPr>
            <a:spLocks noChangeShapeType="1"/>
          </p:cNvSpPr>
          <p:nvPr/>
        </p:nvSpPr>
        <p:spPr bwMode="auto">
          <a:xfrm flipV="1">
            <a:off x="3745183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Line 237"/>
          <p:cNvSpPr>
            <a:spLocks noChangeShapeType="1"/>
          </p:cNvSpPr>
          <p:nvPr/>
        </p:nvSpPr>
        <p:spPr bwMode="auto">
          <a:xfrm flipV="1">
            <a:off x="3776716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Line 238"/>
          <p:cNvSpPr>
            <a:spLocks noChangeShapeType="1"/>
          </p:cNvSpPr>
          <p:nvPr/>
        </p:nvSpPr>
        <p:spPr bwMode="auto">
          <a:xfrm flipV="1">
            <a:off x="3809151" y="4057585"/>
            <a:ext cx="0" cy="69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9" name="Line 251"/>
          <p:cNvSpPr>
            <a:spLocks noChangeShapeType="1"/>
          </p:cNvSpPr>
          <p:nvPr/>
        </p:nvSpPr>
        <p:spPr bwMode="auto">
          <a:xfrm flipV="1">
            <a:off x="1895500" y="4057585"/>
            <a:ext cx="0" cy="1389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" name="Line 252"/>
          <p:cNvSpPr>
            <a:spLocks noChangeShapeType="1"/>
          </p:cNvSpPr>
          <p:nvPr/>
        </p:nvSpPr>
        <p:spPr bwMode="auto">
          <a:xfrm flipV="1">
            <a:off x="2054970" y="4057585"/>
            <a:ext cx="0" cy="1389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1" name="Line 253"/>
          <p:cNvSpPr>
            <a:spLocks noChangeShapeType="1"/>
          </p:cNvSpPr>
          <p:nvPr/>
        </p:nvSpPr>
        <p:spPr bwMode="auto">
          <a:xfrm flipV="1">
            <a:off x="2214441" y="4057585"/>
            <a:ext cx="0" cy="1389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" name="Line 254"/>
          <p:cNvSpPr>
            <a:spLocks noChangeShapeType="1"/>
          </p:cNvSpPr>
          <p:nvPr/>
        </p:nvSpPr>
        <p:spPr bwMode="auto">
          <a:xfrm flipV="1">
            <a:off x="2373912" y="4057585"/>
            <a:ext cx="0" cy="1389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3" name="Line 255"/>
          <p:cNvSpPr>
            <a:spLocks noChangeShapeType="1"/>
          </p:cNvSpPr>
          <p:nvPr/>
        </p:nvSpPr>
        <p:spPr bwMode="auto">
          <a:xfrm flipV="1">
            <a:off x="2533383" y="4057585"/>
            <a:ext cx="0" cy="1389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" name="Line 256"/>
          <p:cNvSpPr>
            <a:spLocks noChangeShapeType="1"/>
          </p:cNvSpPr>
          <p:nvPr/>
        </p:nvSpPr>
        <p:spPr bwMode="auto">
          <a:xfrm flipV="1">
            <a:off x="2692854" y="4057585"/>
            <a:ext cx="0" cy="1389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5" name="Line 257"/>
          <p:cNvSpPr>
            <a:spLocks noChangeShapeType="1"/>
          </p:cNvSpPr>
          <p:nvPr/>
        </p:nvSpPr>
        <p:spPr bwMode="auto">
          <a:xfrm flipV="1">
            <a:off x="2852325" y="4057585"/>
            <a:ext cx="0" cy="1389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6" name="Line 258"/>
          <p:cNvSpPr>
            <a:spLocks noChangeShapeType="1"/>
          </p:cNvSpPr>
          <p:nvPr/>
        </p:nvSpPr>
        <p:spPr bwMode="auto">
          <a:xfrm flipV="1">
            <a:off x="3011796" y="4057585"/>
            <a:ext cx="0" cy="1389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7" name="Line 259"/>
          <p:cNvSpPr>
            <a:spLocks noChangeShapeType="1"/>
          </p:cNvSpPr>
          <p:nvPr/>
        </p:nvSpPr>
        <p:spPr bwMode="auto">
          <a:xfrm flipV="1">
            <a:off x="3171267" y="4057585"/>
            <a:ext cx="0" cy="1389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Line 260"/>
          <p:cNvSpPr>
            <a:spLocks noChangeShapeType="1"/>
          </p:cNvSpPr>
          <p:nvPr/>
        </p:nvSpPr>
        <p:spPr bwMode="auto">
          <a:xfrm flipV="1">
            <a:off x="3330738" y="4057585"/>
            <a:ext cx="0" cy="1389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Line 261"/>
          <p:cNvSpPr>
            <a:spLocks noChangeShapeType="1"/>
          </p:cNvSpPr>
          <p:nvPr/>
        </p:nvSpPr>
        <p:spPr bwMode="auto">
          <a:xfrm flipV="1">
            <a:off x="3490209" y="4057585"/>
            <a:ext cx="0" cy="1389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0" name="Line 262"/>
          <p:cNvSpPr>
            <a:spLocks noChangeShapeType="1"/>
          </p:cNvSpPr>
          <p:nvPr/>
        </p:nvSpPr>
        <p:spPr bwMode="auto">
          <a:xfrm flipV="1">
            <a:off x="3649680" y="4057585"/>
            <a:ext cx="0" cy="1389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Line 263"/>
          <p:cNvSpPr>
            <a:spLocks noChangeShapeType="1"/>
          </p:cNvSpPr>
          <p:nvPr/>
        </p:nvSpPr>
        <p:spPr bwMode="auto">
          <a:xfrm flipV="1">
            <a:off x="3809151" y="4057585"/>
            <a:ext cx="0" cy="1389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Line 264"/>
          <p:cNvSpPr>
            <a:spLocks noChangeShapeType="1"/>
          </p:cNvSpPr>
          <p:nvPr/>
        </p:nvSpPr>
        <p:spPr bwMode="auto">
          <a:xfrm flipV="1">
            <a:off x="1894598" y="3060323"/>
            <a:ext cx="0" cy="9972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3" name="Line 265"/>
          <p:cNvSpPr>
            <a:spLocks noChangeShapeType="1"/>
          </p:cNvSpPr>
          <p:nvPr/>
        </p:nvSpPr>
        <p:spPr bwMode="auto">
          <a:xfrm>
            <a:off x="1891896" y="4057585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" name="Line 266"/>
          <p:cNvSpPr>
            <a:spLocks noChangeShapeType="1"/>
          </p:cNvSpPr>
          <p:nvPr/>
        </p:nvSpPr>
        <p:spPr bwMode="auto">
          <a:xfrm>
            <a:off x="1891896" y="404567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" name="Line 267"/>
          <p:cNvSpPr>
            <a:spLocks noChangeShapeType="1"/>
          </p:cNvSpPr>
          <p:nvPr/>
        </p:nvSpPr>
        <p:spPr bwMode="auto">
          <a:xfrm>
            <a:off x="1891896" y="4032777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" name="Line 268"/>
          <p:cNvSpPr>
            <a:spLocks noChangeShapeType="1"/>
          </p:cNvSpPr>
          <p:nvPr/>
        </p:nvSpPr>
        <p:spPr bwMode="auto">
          <a:xfrm>
            <a:off x="1891896" y="4020870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7" name="Line 269"/>
          <p:cNvSpPr>
            <a:spLocks noChangeShapeType="1"/>
          </p:cNvSpPr>
          <p:nvPr/>
        </p:nvSpPr>
        <p:spPr bwMode="auto">
          <a:xfrm>
            <a:off x="1891896" y="4007970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8" name="Line 270"/>
          <p:cNvSpPr>
            <a:spLocks noChangeShapeType="1"/>
          </p:cNvSpPr>
          <p:nvPr/>
        </p:nvSpPr>
        <p:spPr bwMode="auto">
          <a:xfrm>
            <a:off x="1891896" y="3995070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9" name="Line 271"/>
          <p:cNvSpPr>
            <a:spLocks noChangeShapeType="1"/>
          </p:cNvSpPr>
          <p:nvPr/>
        </p:nvSpPr>
        <p:spPr bwMode="auto">
          <a:xfrm>
            <a:off x="1891896" y="3983162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0" name="Line 272"/>
          <p:cNvSpPr>
            <a:spLocks noChangeShapeType="1"/>
          </p:cNvSpPr>
          <p:nvPr/>
        </p:nvSpPr>
        <p:spPr bwMode="auto">
          <a:xfrm>
            <a:off x="1891896" y="3970263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1" name="Line 273"/>
          <p:cNvSpPr>
            <a:spLocks noChangeShapeType="1"/>
          </p:cNvSpPr>
          <p:nvPr/>
        </p:nvSpPr>
        <p:spPr bwMode="auto">
          <a:xfrm>
            <a:off x="1891896" y="3957363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2" name="Line 274"/>
          <p:cNvSpPr>
            <a:spLocks noChangeShapeType="1"/>
          </p:cNvSpPr>
          <p:nvPr/>
        </p:nvSpPr>
        <p:spPr bwMode="auto">
          <a:xfrm>
            <a:off x="1891896" y="3945455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3" name="Line 275"/>
          <p:cNvSpPr>
            <a:spLocks noChangeShapeType="1"/>
          </p:cNvSpPr>
          <p:nvPr/>
        </p:nvSpPr>
        <p:spPr bwMode="auto">
          <a:xfrm>
            <a:off x="1891896" y="3932555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" name="Line 276"/>
          <p:cNvSpPr>
            <a:spLocks noChangeShapeType="1"/>
          </p:cNvSpPr>
          <p:nvPr/>
        </p:nvSpPr>
        <p:spPr bwMode="auto">
          <a:xfrm>
            <a:off x="1891896" y="3919655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" name="Line 277"/>
          <p:cNvSpPr>
            <a:spLocks noChangeShapeType="1"/>
          </p:cNvSpPr>
          <p:nvPr/>
        </p:nvSpPr>
        <p:spPr bwMode="auto">
          <a:xfrm>
            <a:off x="1891896" y="390774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6" name="Line 278"/>
          <p:cNvSpPr>
            <a:spLocks noChangeShapeType="1"/>
          </p:cNvSpPr>
          <p:nvPr/>
        </p:nvSpPr>
        <p:spPr bwMode="auto">
          <a:xfrm>
            <a:off x="1891896" y="389484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7" name="Line 279"/>
          <p:cNvSpPr>
            <a:spLocks noChangeShapeType="1"/>
          </p:cNvSpPr>
          <p:nvPr/>
        </p:nvSpPr>
        <p:spPr bwMode="auto">
          <a:xfrm>
            <a:off x="1891896" y="388194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8" name="Line 280"/>
          <p:cNvSpPr>
            <a:spLocks noChangeShapeType="1"/>
          </p:cNvSpPr>
          <p:nvPr/>
        </p:nvSpPr>
        <p:spPr bwMode="auto">
          <a:xfrm>
            <a:off x="1891896" y="3870040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9" name="Line 281"/>
          <p:cNvSpPr>
            <a:spLocks noChangeShapeType="1"/>
          </p:cNvSpPr>
          <p:nvPr/>
        </p:nvSpPr>
        <p:spPr bwMode="auto">
          <a:xfrm>
            <a:off x="1891896" y="385714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0" name="Line 282"/>
          <p:cNvSpPr>
            <a:spLocks noChangeShapeType="1"/>
          </p:cNvSpPr>
          <p:nvPr/>
        </p:nvSpPr>
        <p:spPr bwMode="auto">
          <a:xfrm>
            <a:off x="1891896" y="3845233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1" name="Line 283"/>
          <p:cNvSpPr>
            <a:spLocks noChangeShapeType="1"/>
          </p:cNvSpPr>
          <p:nvPr/>
        </p:nvSpPr>
        <p:spPr bwMode="auto">
          <a:xfrm>
            <a:off x="1891896" y="3832333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2" name="Line 284"/>
          <p:cNvSpPr>
            <a:spLocks noChangeShapeType="1"/>
          </p:cNvSpPr>
          <p:nvPr/>
        </p:nvSpPr>
        <p:spPr bwMode="auto">
          <a:xfrm>
            <a:off x="1891896" y="3819433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3" name="Line 285"/>
          <p:cNvSpPr>
            <a:spLocks noChangeShapeType="1"/>
          </p:cNvSpPr>
          <p:nvPr/>
        </p:nvSpPr>
        <p:spPr bwMode="auto">
          <a:xfrm>
            <a:off x="1891896" y="3807525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" name="Line 286"/>
          <p:cNvSpPr>
            <a:spLocks noChangeShapeType="1"/>
          </p:cNvSpPr>
          <p:nvPr/>
        </p:nvSpPr>
        <p:spPr bwMode="auto">
          <a:xfrm>
            <a:off x="1891896" y="3794625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" name="Line 287"/>
          <p:cNvSpPr>
            <a:spLocks noChangeShapeType="1"/>
          </p:cNvSpPr>
          <p:nvPr/>
        </p:nvSpPr>
        <p:spPr bwMode="auto">
          <a:xfrm>
            <a:off x="1891896" y="378172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6" name="Line 288"/>
          <p:cNvSpPr>
            <a:spLocks noChangeShapeType="1"/>
          </p:cNvSpPr>
          <p:nvPr/>
        </p:nvSpPr>
        <p:spPr bwMode="auto">
          <a:xfrm>
            <a:off x="1891896" y="376981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7" name="Line 289"/>
          <p:cNvSpPr>
            <a:spLocks noChangeShapeType="1"/>
          </p:cNvSpPr>
          <p:nvPr/>
        </p:nvSpPr>
        <p:spPr bwMode="auto">
          <a:xfrm>
            <a:off x="1891896" y="375691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8" name="Line 290"/>
          <p:cNvSpPr>
            <a:spLocks noChangeShapeType="1"/>
          </p:cNvSpPr>
          <p:nvPr/>
        </p:nvSpPr>
        <p:spPr bwMode="auto">
          <a:xfrm>
            <a:off x="1891896" y="374401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9" name="Line 291"/>
          <p:cNvSpPr>
            <a:spLocks noChangeShapeType="1"/>
          </p:cNvSpPr>
          <p:nvPr/>
        </p:nvSpPr>
        <p:spPr bwMode="auto">
          <a:xfrm>
            <a:off x="1891896" y="373211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" name="Line 292"/>
          <p:cNvSpPr>
            <a:spLocks noChangeShapeType="1"/>
          </p:cNvSpPr>
          <p:nvPr/>
        </p:nvSpPr>
        <p:spPr bwMode="auto">
          <a:xfrm>
            <a:off x="1891896" y="3719210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" name="Line 293"/>
          <p:cNvSpPr>
            <a:spLocks noChangeShapeType="1"/>
          </p:cNvSpPr>
          <p:nvPr/>
        </p:nvSpPr>
        <p:spPr bwMode="auto">
          <a:xfrm>
            <a:off x="1891896" y="370631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" name="Line 294"/>
          <p:cNvSpPr>
            <a:spLocks noChangeShapeType="1"/>
          </p:cNvSpPr>
          <p:nvPr/>
        </p:nvSpPr>
        <p:spPr bwMode="auto">
          <a:xfrm>
            <a:off x="1891896" y="3694403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3" name="Line 295"/>
          <p:cNvSpPr>
            <a:spLocks noChangeShapeType="1"/>
          </p:cNvSpPr>
          <p:nvPr/>
        </p:nvSpPr>
        <p:spPr bwMode="auto">
          <a:xfrm>
            <a:off x="1891896" y="3681503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4" name="Line 296"/>
          <p:cNvSpPr>
            <a:spLocks noChangeShapeType="1"/>
          </p:cNvSpPr>
          <p:nvPr/>
        </p:nvSpPr>
        <p:spPr bwMode="auto">
          <a:xfrm>
            <a:off x="1891896" y="3669595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" name="Line 297"/>
          <p:cNvSpPr>
            <a:spLocks noChangeShapeType="1"/>
          </p:cNvSpPr>
          <p:nvPr/>
        </p:nvSpPr>
        <p:spPr bwMode="auto">
          <a:xfrm>
            <a:off x="1891896" y="365669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6" name="Line 298"/>
          <p:cNvSpPr>
            <a:spLocks noChangeShapeType="1"/>
          </p:cNvSpPr>
          <p:nvPr/>
        </p:nvSpPr>
        <p:spPr bwMode="auto">
          <a:xfrm>
            <a:off x="1891896" y="364379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7" name="Line 299"/>
          <p:cNvSpPr>
            <a:spLocks noChangeShapeType="1"/>
          </p:cNvSpPr>
          <p:nvPr/>
        </p:nvSpPr>
        <p:spPr bwMode="auto">
          <a:xfrm>
            <a:off x="1891896" y="363188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8" name="Line 300"/>
          <p:cNvSpPr>
            <a:spLocks noChangeShapeType="1"/>
          </p:cNvSpPr>
          <p:nvPr/>
        </p:nvSpPr>
        <p:spPr bwMode="auto">
          <a:xfrm>
            <a:off x="1891896" y="361898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9" name="Line 301"/>
          <p:cNvSpPr>
            <a:spLocks noChangeShapeType="1"/>
          </p:cNvSpPr>
          <p:nvPr/>
        </p:nvSpPr>
        <p:spPr bwMode="auto">
          <a:xfrm>
            <a:off x="1891896" y="360608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0" name="Line 302"/>
          <p:cNvSpPr>
            <a:spLocks noChangeShapeType="1"/>
          </p:cNvSpPr>
          <p:nvPr/>
        </p:nvSpPr>
        <p:spPr bwMode="auto">
          <a:xfrm>
            <a:off x="1891896" y="359418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1" name="Line 303"/>
          <p:cNvSpPr>
            <a:spLocks noChangeShapeType="1"/>
          </p:cNvSpPr>
          <p:nvPr/>
        </p:nvSpPr>
        <p:spPr bwMode="auto">
          <a:xfrm>
            <a:off x="1891896" y="358128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2" name="Line 304"/>
          <p:cNvSpPr>
            <a:spLocks noChangeShapeType="1"/>
          </p:cNvSpPr>
          <p:nvPr/>
        </p:nvSpPr>
        <p:spPr bwMode="auto">
          <a:xfrm>
            <a:off x="1891896" y="3569373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3" name="Line 305"/>
          <p:cNvSpPr>
            <a:spLocks noChangeShapeType="1"/>
          </p:cNvSpPr>
          <p:nvPr/>
        </p:nvSpPr>
        <p:spPr bwMode="auto">
          <a:xfrm>
            <a:off x="1891896" y="3556473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" name="Line 306"/>
          <p:cNvSpPr>
            <a:spLocks noChangeShapeType="1"/>
          </p:cNvSpPr>
          <p:nvPr/>
        </p:nvSpPr>
        <p:spPr bwMode="auto">
          <a:xfrm>
            <a:off x="1891896" y="3543574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" name="Line 307"/>
          <p:cNvSpPr>
            <a:spLocks noChangeShapeType="1"/>
          </p:cNvSpPr>
          <p:nvPr/>
        </p:nvSpPr>
        <p:spPr bwMode="auto">
          <a:xfrm>
            <a:off x="1891896" y="353166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" name="Line 308"/>
          <p:cNvSpPr>
            <a:spLocks noChangeShapeType="1"/>
          </p:cNvSpPr>
          <p:nvPr/>
        </p:nvSpPr>
        <p:spPr bwMode="auto">
          <a:xfrm>
            <a:off x="1891896" y="351876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7" name="Line 309"/>
          <p:cNvSpPr>
            <a:spLocks noChangeShapeType="1"/>
          </p:cNvSpPr>
          <p:nvPr/>
        </p:nvSpPr>
        <p:spPr bwMode="auto">
          <a:xfrm>
            <a:off x="1891896" y="350586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" name="Line 310"/>
          <p:cNvSpPr>
            <a:spLocks noChangeShapeType="1"/>
          </p:cNvSpPr>
          <p:nvPr/>
        </p:nvSpPr>
        <p:spPr bwMode="auto">
          <a:xfrm>
            <a:off x="1891896" y="3493959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9" name="Line 311"/>
          <p:cNvSpPr>
            <a:spLocks noChangeShapeType="1"/>
          </p:cNvSpPr>
          <p:nvPr/>
        </p:nvSpPr>
        <p:spPr bwMode="auto">
          <a:xfrm>
            <a:off x="1891896" y="348105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0" name="Line 312"/>
          <p:cNvSpPr>
            <a:spLocks noChangeShapeType="1"/>
          </p:cNvSpPr>
          <p:nvPr/>
        </p:nvSpPr>
        <p:spPr bwMode="auto">
          <a:xfrm>
            <a:off x="1891896" y="3468159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1" name="Line 313"/>
          <p:cNvSpPr>
            <a:spLocks noChangeShapeType="1"/>
          </p:cNvSpPr>
          <p:nvPr/>
        </p:nvSpPr>
        <p:spPr bwMode="auto">
          <a:xfrm>
            <a:off x="1891896" y="345625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2" name="Line 314"/>
          <p:cNvSpPr>
            <a:spLocks noChangeShapeType="1"/>
          </p:cNvSpPr>
          <p:nvPr/>
        </p:nvSpPr>
        <p:spPr bwMode="auto">
          <a:xfrm>
            <a:off x="1891896" y="344335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3" name="Line 315"/>
          <p:cNvSpPr>
            <a:spLocks noChangeShapeType="1"/>
          </p:cNvSpPr>
          <p:nvPr/>
        </p:nvSpPr>
        <p:spPr bwMode="auto">
          <a:xfrm>
            <a:off x="1891896" y="343045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4" name="Line 316"/>
          <p:cNvSpPr>
            <a:spLocks noChangeShapeType="1"/>
          </p:cNvSpPr>
          <p:nvPr/>
        </p:nvSpPr>
        <p:spPr bwMode="auto">
          <a:xfrm>
            <a:off x="1891896" y="3418544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" name="Line 317"/>
          <p:cNvSpPr>
            <a:spLocks noChangeShapeType="1"/>
          </p:cNvSpPr>
          <p:nvPr/>
        </p:nvSpPr>
        <p:spPr bwMode="auto">
          <a:xfrm>
            <a:off x="1891896" y="3405643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" name="Line 318"/>
          <p:cNvSpPr>
            <a:spLocks noChangeShapeType="1"/>
          </p:cNvSpPr>
          <p:nvPr/>
        </p:nvSpPr>
        <p:spPr bwMode="auto">
          <a:xfrm>
            <a:off x="1891896" y="339373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7" name="Line 319"/>
          <p:cNvSpPr>
            <a:spLocks noChangeShapeType="1"/>
          </p:cNvSpPr>
          <p:nvPr/>
        </p:nvSpPr>
        <p:spPr bwMode="auto">
          <a:xfrm>
            <a:off x="1891896" y="338083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8" name="Line 320"/>
          <p:cNvSpPr>
            <a:spLocks noChangeShapeType="1"/>
          </p:cNvSpPr>
          <p:nvPr/>
        </p:nvSpPr>
        <p:spPr bwMode="auto">
          <a:xfrm>
            <a:off x="1891896" y="336793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" name="Line 321"/>
          <p:cNvSpPr>
            <a:spLocks noChangeShapeType="1"/>
          </p:cNvSpPr>
          <p:nvPr/>
        </p:nvSpPr>
        <p:spPr bwMode="auto">
          <a:xfrm>
            <a:off x="1891896" y="3356028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" name="Line 322"/>
          <p:cNvSpPr>
            <a:spLocks noChangeShapeType="1"/>
          </p:cNvSpPr>
          <p:nvPr/>
        </p:nvSpPr>
        <p:spPr bwMode="auto">
          <a:xfrm>
            <a:off x="1891896" y="3343129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1" name="Line 323"/>
          <p:cNvSpPr>
            <a:spLocks noChangeShapeType="1"/>
          </p:cNvSpPr>
          <p:nvPr/>
        </p:nvSpPr>
        <p:spPr bwMode="auto">
          <a:xfrm>
            <a:off x="1891896" y="3330229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" name="Line 324"/>
          <p:cNvSpPr>
            <a:spLocks noChangeShapeType="1"/>
          </p:cNvSpPr>
          <p:nvPr/>
        </p:nvSpPr>
        <p:spPr bwMode="auto">
          <a:xfrm>
            <a:off x="1891896" y="331832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3" name="Line 325"/>
          <p:cNvSpPr>
            <a:spLocks noChangeShapeType="1"/>
          </p:cNvSpPr>
          <p:nvPr/>
        </p:nvSpPr>
        <p:spPr bwMode="auto">
          <a:xfrm>
            <a:off x="1891896" y="330542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" name="Line 326"/>
          <p:cNvSpPr>
            <a:spLocks noChangeShapeType="1"/>
          </p:cNvSpPr>
          <p:nvPr/>
        </p:nvSpPr>
        <p:spPr bwMode="auto">
          <a:xfrm>
            <a:off x="1891896" y="329252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" name="Line 327"/>
          <p:cNvSpPr>
            <a:spLocks noChangeShapeType="1"/>
          </p:cNvSpPr>
          <p:nvPr/>
        </p:nvSpPr>
        <p:spPr bwMode="auto">
          <a:xfrm>
            <a:off x="1891896" y="3280614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" name="Line 328"/>
          <p:cNvSpPr>
            <a:spLocks noChangeShapeType="1"/>
          </p:cNvSpPr>
          <p:nvPr/>
        </p:nvSpPr>
        <p:spPr bwMode="auto">
          <a:xfrm>
            <a:off x="1891896" y="3267714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7" name="Line 329"/>
          <p:cNvSpPr>
            <a:spLocks noChangeShapeType="1"/>
          </p:cNvSpPr>
          <p:nvPr/>
        </p:nvSpPr>
        <p:spPr bwMode="auto">
          <a:xfrm>
            <a:off x="1891896" y="3254814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8" name="Line 330"/>
          <p:cNvSpPr>
            <a:spLocks noChangeShapeType="1"/>
          </p:cNvSpPr>
          <p:nvPr/>
        </p:nvSpPr>
        <p:spPr bwMode="auto">
          <a:xfrm>
            <a:off x="1891896" y="324290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9" name="Line 331"/>
          <p:cNvSpPr>
            <a:spLocks noChangeShapeType="1"/>
          </p:cNvSpPr>
          <p:nvPr/>
        </p:nvSpPr>
        <p:spPr bwMode="auto">
          <a:xfrm>
            <a:off x="1891896" y="3230007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0" name="Line 332"/>
          <p:cNvSpPr>
            <a:spLocks noChangeShapeType="1"/>
          </p:cNvSpPr>
          <p:nvPr/>
        </p:nvSpPr>
        <p:spPr bwMode="auto">
          <a:xfrm>
            <a:off x="1891896" y="3218099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1" name="Line 333"/>
          <p:cNvSpPr>
            <a:spLocks noChangeShapeType="1"/>
          </p:cNvSpPr>
          <p:nvPr/>
        </p:nvSpPr>
        <p:spPr bwMode="auto">
          <a:xfrm>
            <a:off x="1891896" y="3205199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2" name="Line 334"/>
          <p:cNvSpPr>
            <a:spLocks noChangeShapeType="1"/>
          </p:cNvSpPr>
          <p:nvPr/>
        </p:nvSpPr>
        <p:spPr bwMode="auto">
          <a:xfrm>
            <a:off x="1891896" y="3192299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3" name="Line 335"/>
          <p:cNvSpPr>
            <a:spLocks noChangeShapeType="1"/>
          </p:cNvSpPr>
          <p:nvPr/>
        </p:nvSpPr>
        <p:spPr bwMode="auto">
          <a:xfrm>
            <a:off x="1891896" y="3180392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4" name="Line 336"/>
          <p:cNvSpPr>
            <a:spLocks noChangeShapeType="1"/>
          </p:cNvSpPr>
          <p:nvPr/>
        </p:nvSpPr>
        <p:spPr bwMode="auto">
          <a:xfrm>
            <a:off x="1891896" y="3167491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" name="Line 337"/>
          <p:cNvSpPr>
            <a:spLocks noChangeShapeType="1"/>
          </p:cNvSpPr>
          <p:nvPr/>
        </p:nvSpPr>
        <p:spPr bwMode="auto">
          <a:xfrm>
            <a:off x="1891896" y="3154592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" name="Line 338"/>
          <p:cNvSpPr>
            <a:spLocks noChangeShapeType="1"/>
          </p:cNvSpPr>
          <p:nvPr/>
        </p:nvSpPr>
        <p:spPr bwMode="auto">
          <a:xfrm>
            <a:off x="1891896" y="3142684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7" name="Line 339"/>
          <p:cNvSpPr>
            <a:spLocks noChangeShapeType="1"/>
          </p:cNvSpPr>
          <p:nvPr/>
        </p:nvSpPr>
        <p:spPr bwMode="auto">
          <a:xfrm>
            <a:off x="1891896" y="3129784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8" name="Line 340"/>
          <p:cNvSpPr>
            <a:spLocks noChangeShapeType="1"/>
          </p:cNvSpPr>
          <p:nvPr/>
        </p:nvSpPr>
        <p:spPr bwMode="auto">
          <a:xfrm>
            <a:off x="1891896" y="311787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9" name="Line 341"/>
          <p:cNvSpPr>
            <a:spLocks noChangeShapeType="1"/>
          </p:cNvSpPr>
          <p:nvPr/>
        </p:nvSpPr>
        <p:spPr bwMode="auto">
          <a:xfrm>
            <a:off x="1891896" y="3104977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0" name="Line 342"/>
          <p:cNvSpPr>
            <a:spLocks noChangeShapeType="1"/>
          </p:cNvSpPr>
          <p:nvPr/>
        </p:nvSpPr>
        <p:spPr bwMode="auto">
          <a:xfrm>
            <a:off x="1891896" y="3092076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1" name="Line 343"/>
          <p:cNvSpPr>
            <a:spLocks noChangeShapeType="1"/>
          </p:cNvSpPr>
          <p:nvPr/>
        </p:nvSpPr>
        <p:spPr bwMode="auto">
          <a:xfrm>
            <a:off x="1891896" y="3080169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2" name="Line 344"/>
          <p:cNvSpPr>
            <a:spLocks noChangeShapeType="1"/>
          </p:cNvSpPr>
          <p:nvPr/>
        </p:nvSpPr>
        <p:spPr bwMode="auto">
          <a:xfrm>
            <a:off x="1891896" y="3067269"/>
            <a:ext cx="270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3" name="Line 345"/>
          <p:cNvSpPr>
            <a:spLocks noChangeShapeType="1"/>
          </p:cNvSpPr>
          <p:nvPr/>
        </p:nvSpPr>
        <p:spPr bwMode="auto">
          <a:xfrm>
            <a:off x="1888292" y="4057585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" name="Line 347"/>
          <p:cNvSpPr>
            <a:spLocks noChangeShapeType="1"/>
          </p:cNvSpPr>
          <p:nvPr/>
        </p:nvSpPr>
        <p:spPr bwMode="auto">
          <a:xfrm>
            <a:off x="1888292" y="3995070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5" name="Line 349"/>
          <p:cNvSpPr>
            <a:spLocks noChangeShapeType="1"/>
          </p:cNvSpPr>
          <p:nvPr/>
        </p:nvSpPr>
        <p:spPr bwMode="auto">
          <a:xfrm>
            <a:off x="1888292" y="3932555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" name="Line 351"/>
          <p:cNvSpPr>
            <a:spLocks noChangeShapeType="1"/>
          </p:cNvSpPr>
          <p:nvPr/>
        </p:nvSpPr>
        <p:spPr bwMode="auto">
          <a:xfrm>
            <a:off x="1888292" y="3870040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7" name="Rectangle 352"/>
          <p:cNvSpPr>
            <a:spLocks noChangeArrowheads="1"/>
          </p:cNvSpPr>
          <p:nvPr/>
        </p:nvSpPr>
        <p:spPr bwMode="auto">
          <a:xfrm>
            <a:off x="1717464" y="3825362"/>
            <a:ext cx="81988" cy="7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1.5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98" name="Line 353"/>
          <p:cNvSpPr>
            <a:spLocks noChangeShapeType="1"/>
          </p:cNvSpPr>
          <p:nvPr/>
        </p:nvSpPr>
        <p:spPr bwMode="auto">
          <a:xfrm>
            <a:off x="1888292" y="3807525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" name="Line 355"/>
          <p:cNvSpPr>
            <a:spLocks noChangeShapeType="1"/>
          </p:cNvSpPr>
          <p:nvPr/>
        </p:nvSpPr>
        <p:spPr bwMode="auto">
          <a:xfrm>
            <a:off x="1888292" y="3744018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" name="Line 357"/>
          <p:cNvSpPr>
            <a:spLocks noChangeShapeType="1"/>
          </p:cNvSpPr>
          <p:nvPr/>
        </p:nvSpPr>
        <p:spPr bwMode="auto">
          <a:xfrm>
            <a:off x="1888292" y="3681503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1" name="Rectangle 358"/>
          <p:cNvSpPr>
            <a:spLocks noChangeArrowheads="1"/>
          </p:cNvSpPr>
          <p:nvPr/>
        </p:nvSpPr>
        <p:spPr bwMode="auto">
          <a:xfrm>
            <a:off x="1717464" y="3637817"/>
            <a:ext cx="81988" cy="7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3.0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02" name="Line 359"/>
          <p:cNvSpPr>
            <a:spLocks noChangeShapeType="1"/>
          </p:cNvSpPr>
          <p:nvPr/>
        </p:nvSpPr>
        <p:spPr bwMode="auto">
          <a:xfrm>
            <a:off x="1888292" y="3618988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" name="Line 361"/>
          <p:cNvSpPr>
            <a:spLocks noChangeShapeType="1"/>
          </p:cNvSpPr>
          <p:nvPr/>
        </p:nvSpPr>
        <p:spPr bwMode="auto">
          <a:xfrm>
            <a:off x="1888292" y="3556473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" name="Line 363"/>
          <p:cNvSpPr>
            <a:spLocks noChangeShapeType="1"/>
          </p:cNvSpPr>
          <p:nvPr/>
        </p:nvSpPr>
        <p:spPr bwMode="auto">
          <a:xfrm>
            <a:off x="1888292" y="3493959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5" name="Rectangle 364"/>
          <p:cNvSpPr>
            <a:spLocks noChangeArrowheads="1"/>
          </p:cNvSpPr>
          <p:nvPr/>
        </p:nvSpPr>
        <p:spPr bwMode="auto">
          <a:xfrm>
            <a:off x="1717464" y="3449279"/>
            <a:ext cx="81988" cy="7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4.5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06" name="Line 365"/>
          <p:cNvSpPr>
            <a:spLocks noChangeShapeType="1"/>
          </p:cNvSpPr>
          <p:nvPr/>
        </p:nvSpPr>
        <p:spPr bwMode="auto">
          <a:xfrm>
            <a:off x="1888292" y="3430451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7" name="Line 367"/>
          <p:cNvSpPr>
            <a:spLocks noChangeShapeType="1"/>
          </p:cNvSpPr>
          <p:nvPr/>
        </p:nvSpPr>
        <p:spPr bwMode="auto">
          <a:xfrm>
            <a:off x="1888292" y="3367936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8" name="Line 369"/>
          <p:cNvSpPr>
            <a:spLocks noChangeShapeType="1"/>
          </p:cNvSpPr>
          <p:nvPr/>
        </p:nvSpPr>
        <p:spPr bwMode="auto">
          <a:xfrm>
            <a:off x="1888292" y="3305421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9" name="Rectangle 370"/>
          <p:cNvSpPr>
            <a:spLocks noChangeArrowheads="1"/>
          </p:cNvSpPr>
          <p:nvPr/>
        </p:nvSpPr>
        <p:spPr bwMode="auto">
          <a:xfrm>
            <a:off x="1717464" y="3261735"/>
            <a:ext cx="81988" cy="7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6.0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10" name="Line 371"/>
          <p:cNvSpPr>
            <a:spLocks noChangeShapeType="1"/>
          </p:cNvSpPr>
          <p:nvPr/>
        </p:nvSpPr>
        <p:spPr bwMode="auto">
          <a:xfrm>
            <a:off x="1888292" y="3242906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" name="Line 373"/>
          <p:cNvSpPr>
            <a:spLocks noChangeShapeType="1"/>
          </p:cNvSpPr>
          <p:nvPr/>
        </p:nvSpPr>
        <p:spPr bwMode="auto">
          <a:xfrm>
            <a:off x="1888292" y="3180392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2" name="Line 375"/>
          <p:cNvSpPr>
            <a:spLocks noChangeShapeType="1"/>
          </p:cNvSpPr>
          <p:nvPr/>
        </p:nvSpPr>
        <p:spPr bwMode="auto">
          <a:xfrm>
            <a:off x="1888292" y="3117876"/>
            <a:ext cx="630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3" name="Rectangle 376"/>
          <p:cNvSpPr>
            <a:spLocks noChangeArrowheads="1"/>
          </p:cNvSpPr>
          <p:nvPr/>
        </p:nvSpPr>
        <p:spPr bwMode="auto">
          <a:xfrm>
            <a:off x="1717464" y="3073198"/>
            <a:ext cx="81988" cy="7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7.5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14" name="Freeform 381"/>
          <p:cNvSpPr>
            <a:spLocks/>
          </p:cNvSpPr>
          <p:nvPr/>
        </p:nvSpPr>
        <p:spPr bwMode="auto">
          <a:xfrm flipV="1">
            <a:off x="1894598" y="3060323"/>
            <a:ext cx="1915453" cy="997262"/>
          </a:xfrm>
          <a:custGeom>
            <a:avLst/>
            <a:gdLst>
              <a:gd name="T0" fmla="*/ 170 w 11257"/>
              <a:gd name="T1" fmla="*/ 6 h 12429"/>
              <a:gd name="T2" fmla="*/ 348 w 11257"/>
              <a:gd name="T3" fmla="*/ 4 h 12429"/>
              <a:gd name="T4" fmla="*/ 525 w 11257"/>
              <a:gd name="T5" fmla="*/ 4 h 12429"/>
              <a:gd name="T6" fmla="*/ 703 w 11257"/>
              <a:gd name="T7" fmla="*/ 2 h 12429"/>
              <a:gd name="T8" fmla="*/ 880 w 11257"/>
              <a:gd name="T9" fmla="*/ 19 h 12429"/>
              <a:gd name="T10" fmla="*/ 1058 w 11257"/>
              <a:gd name="T11" fmla="*/ 4 h 12429"/>
              <a:gd name="T12" fmla="*/ 1235 w 11257"/>
              <a:gd name="T13" fmla="*/ 2 h 12429"/>
              <a:gd name="T14" fmla="*/ 1413 w 11257"/>
              <a:gd name="T15" fmla="*/ 65 h 12429"/>
              <a:gd name="T16" fmla="*/ 1590 w 11257"/>
              <a:gd name="T17" fmla="*/ 195 h 12429"/>
              <a:gd name="T18" fmla="*/ 1768 w 11257"/>
              <a:gd name="T19" fmla="*/ 12 h 12429"/>
              <a:gd name="T20" fmla="*/ 1945 w 11257"/>
              <a:gd name="T21" fmla="*/ 3 h 12429"/>
              <a:gd name="T22" fmla="*/ 2123 w 11257"/>
              <a:gd name="T23" fmla="*/ 7 h 12429"/>
              <a:gd name="T24" fmla="*/ 2300 w 11257"/>
              <a:gd name="T25" fmla="*/ 2 h 12429"/>
              <a:gd name="T26" fmla="*/ 2478 w 11257"/>
              <a:gd name="T27" fmla="*/ 13 h 12429"/>
              <a:gd name="T28" fmla="*/ 2655 w 11257"/>
              <a:gd name="T29" fmla="*/ 965 h 12429"/>
              <a:gd name="T30" fmla="*/ 2833 w 11257"/>
              <a:gd name="T31" fmla="*/ 25 h 12429"/>
              <a:gd name="T32" fmla="*/ 3010 w 11257"/>
              <a:gd name="T33" fmla="*/ 34 h 12429"/>
              <a:gd name="T34" fmla="*/ 3188 w 11257"/>
              <a:gd name="T35" fmla="*/ 95 h 12429"/>
              <a:gd name="T36" fmla="*/ 3365 w 11257"/>
              <a:gd name="T37" fmla="*/ 86 h 12429"/>
              <a:gd name="T38" fmla="*/ 3543 w 11257"/>
              <a:gd name="T39" fmla="*/ 100 h 12429"/>
              <a:gd name="T40" fmla="*/ 3720 w 11257"/>
              <a:gd name="T41" fmla="*/ 259 h 12429"/>
              <a:gd name="T42" fmla="*/ 3898 w 11257"/>
              <a:gd name="T43" fmla="*/ 174 h 12429"/>
              <a:gd name="T44" fmla="*/ 4075 w 11257"/>
              <a:gd name="T45" fmla="*/ 156 h 12429"/>
              <a:gd name="T46" fmla="*/ 4253 w 11257"/>
              <a:gd name="T47" fmla="*/ 279 h 12429"/>
              <a:gd name="T48" fmla="*/ 4430 w 11257"/>
              <a:gd name="T49" fmla="*/ 231 h 12429"/>
              <a:gd name="T50" fmla="*/ 4608 w 11257"/>
              <a:gd name="T51" fmla="*/ 343 h 12429"/>
              <a:gd name="T52" fmla="*/ 4785 w 11257"/>
              <a:gd name="T53" fmla="*/ 951 h 12429"/>
              <a:gd name="T54" fmla="*/ 4963 w 11257"/>
              <a:gd name="T55" fmla="*/ 345 h 12429"/>
              <a:gd name="T56" fmla="*/ 5140 w 11257"/>
              <a:gd name="T57" fmla="*/ 822 h 12429"/>
              <a:gd name="T58" fmla="*/ 5318 w 11257"/>
              <a:gd name="T59" fmla="*/ 607 h 12429"/>
              <a:gd name="T60" fmla="*/ 5495 w 11257"/>
              <a:gd name="T61" fmla="*/ 11463 h 12429"/>
              <a:gd name="T62" fmla="*/ 5673 w 11257"/>
              <a:gd name="T63" fmla="*/ 110 h 12429"/>
              <a:gd name="T64" fmla="*/ 5850 w 11257"/>
              <a:gd name="T65" fmla="*/ 38 h 12429"/>
              <a:gd name="T66" fmla="*/ 6028 w 11257"/>
              <a:gd name="T67" fmla="*/ 211 h 12429"/>
              <a:gd name="T68" fmla="*/ 6205 w 11257"/>
              <a:gd name="T69" fmla="*/ 22 h 12429"/>
              <a:gd name="T70" fmla="*/ 6383 w 11257"/>
              <a:gd name="T71" fmla="*/ 8 h 12429"/>
              <a:gd name="T72" fmla="*/ 6560 w 11257"/>
              <a:gd name="T73" fmla="*/ 5 h 12429"/>
              <a:gd name="T74" fmla="*/ 6738 w 11257"/>
              <a:gd name="T75" fmla="*/ 5 h 12429"/>
              <a:gd name="T76" fmla="*/ 6915 w 11257"/>
              <a:gd name="T77" fmla="*/ 38 h 12429"/>
              <a:gd name="T78" fmla="*/ 7093 w 11257"/>
              <a:gd name="T79" fmla="*/ 6 h 12429"/>
              <a:gd name="T80" fmla="*/ 7270 w 11257"/>
              <a:gd name="T81" fmla="*/ 133 h 12429"/>
              <a:gd name="T82" fmla="*/ 7448 w 11257"/>
              <a:gd name="T83" fmla="*/ 5 h 12429"/>
              <a:gd name="T84" fmla="*/ 7625 w 11257"/>
              <a:gd name="T85" fmla="*/ 2 h 12429"/>
              <a:gd name="T86" fmla="*/ 7803 w 11257"/>
              <a:gd name="T87" fmla="*/ 6 h 12429"/>
              <a:gd name="T88" fmla="*/ 7980 w 11257"/>
              <a:gd name="T89" fmla="*/ 5 h 12429"/>
              <a:gd name="T90" fmla="*/ 8158 w 11257"/>
              <a:gd name="T91" fmla="*/ 4 h 12429"/>
              <a:gd name="T92" fmla="*/ 8335 w 11257"/>
              <a:gd name="T93" fmla="*/ 19 h 12429"/>
              <a:gd name="T94" fmla="*/ 8513 w 11257"/>
              <a:gd name="T95" fmla="*/ 5 h 12429"/>
              <a:gd name="T96" fmla="*/ 8690 w 11257"/>
              <a:gd name="T97" fmla="*/ 6 h 12429"/>
              <a:gd name="T98" fmla="*/ 8868 w 11257"/>
              <a:gd name="T99" fmla="*/ 6 h 12429"/>
              <a:gd name="T100" fmla="*/ 9045 w 11257"/>
              <a:gd name="T101" fmla="*/ 5 h 12429"/>
              <a:gd name="T102" fmla="*/ 9223 w 11257"/>
              <a:gd name="T103" fmla="*/ 4 h 12429"/>
              <a:gd name="T104" fmla="*/ 9400 w 11257"/>
              <a:gd name="T105" fmla="*/ 5 h 12429"/>
              <a:gd name="T106" fmla="*/ 9578 w 11257"/>
              <a:gd name="T107" fmla="*/ 6 h 12429"/>
              <a:gd name="T108" fmla="*/ 9755 w 11257"/>
              <a:gd name="T109" fmla="*/ 7 h 12429"/>
              <a:gd name="T110" fmla="*/ 9933 w 11257"/>
              <a:gd name="T111" fmla="*/ 3 h 12429"/>
              <a:gd name="T112" fmla="*/ 10110 w 11257"/>
              <a:gd name="T113" fmla="*/ 19 h 12429"/>
              <a:gd name="T114" fmla="*/ 10288 w 11257"/>
              <a:gd name="T115" fmla="*/ 300 h 12429"/>
              <a:gd name="T116" fmla="*/ 10465 w 11257"/>
              <a:gd name="T117" fmla="*/ 10 h 12429"/>
              <a:gd name="T118" fmla="*/ 10643 w 11257"/>
              <a:gd name="T119" fmla="*/ 14 h 12429"/>
              <a:gd name="T120" fmla="*/ 10820 w 11257"/>
              <a:gd name="T121" fmla="*/ 5 h 12429"/>
              <a:gd name="T122" fmla="*/ 10998 w 11257"/>
              <a:gd name="T123" fmla="*/ 7 h 12429"/>
              <a:gd name="T124" fmla="*/ 11175 w 11257"/>
              <a:gd name="T125" fmla="*/ 3 h 1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257" h="12429">
                <a:moveTo>
                  <a:pt x="0" y="2"/>
                </a:moveTo>
                <a:lnTo>
                  <a:pt x="4" y="2"/>
                </a:lnTo>
                <a:lnTo>
                  <a:pt x="10" y="2"/>
                </a:lnTo>
                <a:lnTo>
                  <a:pt x="16" y="4"/>
                </a:lnTo>
                <a:lnTo>
                  <a:pt x="22" y="4"/>
                </a:lnTo>
                <a:lnTo>
                  <a:pt x="28" y="1"/>
                </a:lnTo>
                <a:lnTo>
                  <a:pt x="34" y="2"/>
                </a:lnTo>
                <a:lnTo>
                  <a:pt x="40" y="2"/>
                </a:lnTo>
                <a:lnTo>
                  <a:pt x="46" y="5"/>
                </a:lnTo>
                <a:lnTo>
                  <a:pt x="52" y="1"/>
                </a:lnTo>
                <a:lnTo>
                  <a:pt x="58" y="5"/>
                </a:lnTo>
                <a:lnTo>
                  <a:pt x="64" y="1"/>
                </a:lnTo>
                <a:lnTo>
                  <a:pt x="69" y="2"/>
                </a:lnTo>
                <a:lnTo>
                  <a:pt x="75" y="1"/>
                </a:lnTo>
                <a:lnTo>
                  <a:pt x="81" y="4"/>
                </a:lnTo>
                <a:lnTo>
                  <a:pt x="87" y="1"/>
                </a:lnTo>
                <a:lnTo>
                  <a:pt x="93" y="2"/>
                </a:lnTo>
                <a:lnTo>
                  <a:pt x="99" y="1"/>
                </a:lnTo>
                <a:lnTo>
                  <a:pt x="105" y="2"/>
                </a:lnTo>
                <a:lnTo>
                  <a:pt x="111" y="1"/>
                </a:lnTo>
                <a:lnTo>
                  <a:pt x="117" y="2"/>
                </a:lnTo>
                <a:lnTo>
                  <a:pt x="123" y="2"/>
                </a:lnTo>
                <a:lnTo>
                  <a:pt x="129" y="1"/>
                </a:lnTo>
                <a:lnTo>
                  <a:pt x="135" y="2"/>
                </a:lnTo>
                <a:lnTo>
                  <a:pt x="140" y="1"/>
                </a:lnTo>
                <a:lnTo>
                  <a:pt x="146" y="6"/>
                </a:lnTo>
                <a:lnTo>
                  <a:pt x="152" y="2"/>
                </a:lnTo>
                <a:lnTo>
                  <a:pt x="158" y="1"/>
                </a:lnTo>
                <a:lnTo>
                  <a:pt x="164" y="1"/>
                </a:lnTo>
                <a:lnTo>
                  <a:pt x="170" y="6"/>
                </a:lnTo>
                <a:lnTo>
                  <a:pt x="176" y="1"/>
                </a:lnTo>
                <a:lnTo>
                  <a:pt x="182" y="5"/>
                </a:lnTo>
                <a:lnTo>
                  <a:pt x="188" y="4"/>
                </a:lnTo>
                <a:lnTo>
                  <a:pt x="194" y="2"/>
                </a:lnTo>
                <a:lnTo>
                  <a:pt x="200" y="2"/>
                </a:lnTo>
                <a:lnTo>
                  <a:pt x="206" y="5"/>
                </a:lnTo>
                <a:lnTo>
                  <a:pt x="211" y="4"/>
                </a:lnTo>
                <a:lnTo>
                  <a:pt x="217" y="2"/>
                </a:lnTo>
                <a:lnTo>
                  <a:pt x="223" y="3"/>
                </a:lnTo>
                <a:lnTo>
                  <a:pt x="229" y="4"/>
                </a:lnTo>
                <a:lnTo>
                  <a:pt x="235" y="2"/>
                </a:lnTo>
                <a:lnTo>
                  <a:pt x="241" y="5"/>
                </a:lnTo>
                <a:lnTo>
                  <a:pt x="247" y="2"/>
                </a:lnTo>
                <a:lnTo>
                  <a:pt x="253" y="5"/>
                </a:lnTo>
                <a:lnTo>
                  <a:pt x="259" y="4"/>
                </a:lnTo>
                <a:lnTo>
                  <a:pt x="265" y="4"/>
                </a:lnTo>
                <a:lnTo>
                  <a:pt x="271" y="1"/>
                </a:lnTo>
                <a:lnTo>
                  <a:pt x="277" y="0"/>
                </a:lnTo>
                <a:lnTo>
                  <a:pt x="282" y="5"/>
                </a:lnTo>
                <a:lnTo>
                  <a:pt x="288" y="2"/>
                </a:lnTo>
                <a:lnTo>
                  <a:pt x="294" y="2"/>
                </a:lnTo>
                <a:lnTo>
                  <a:pt x="300" y="7"/>
                </a:lnTo>
                <a:lnTo>
                  <a:pt x="306" y="3"/>
                </a:lnTo>
                <a:lnTo>
                  <a:pt x="312" y="1"/>
                </a:lnTo>
                <a:lnTo>
                  <a:pt x="318" y="4"/>
                </a:lnTo>
                <a:lnTo>
                  <a:pt x="324" y="5"/>
                </a:lnTo>
                <a:lnTo>
                  <a:pt x="330" y="5"/>
                </a:lnTo>
                <a:lnTo>
                  <a:pt x="336" y="3"/>
                </a:lnTo>
                <a:lnTo>
                  <a:pt x="342" y="1"/>
                </a:lnTo>
                <a:lnTo>
                  <a:pt x="348" y="4"/>
                </a:lnTo>
                <a:lnTo>
                  <a:pt x="353" y="1"/>
                </a:lnTo>
                <a:lnTo>
                  <a:pt x="359" y="4"/>
                </a:lnTo>
                <a:lnTo>
                  <a:pt x="365" y="2"/>
                </a:lnTo>
                <a:lnTo>
                  <a:pt x="371" y="1"/>
                </a:lnTo>
                <a:lnTo>
                  <a:pt x="377" y="6"/>
                </a:lnTo>
                <a:lnTo>
                  <a:pt x="383" y="5"/>
                </a:lnTo>
                <a:lnTo>
                  <a:pt x="389" y="2"/>
                </a:lnTo>
                <a:lnTo>
                  <a:pt x="395" y="1"/>
                </a:lnTo>
                <a:lnTo>
                  <a:pt x="401" y="2"/>
                </a:lnTo>
                <a:lnTo>
                  <a:pt x="407" y="2"/>
                </a:lnTo>
                <a:lnTo>
                  <a:pt x="413" y="2"/>
                </a:lnTo>
                <a:lnTo>
                  <a:pt x="419" y="5"/>
                </a:lnTo>
                <a:lnTo>
                  <a:pt x="424" y="1"/>
                </a:lnTo>
                <a:lnTo>
                  <a:pt x="430" y="1"/>
                </a:lnTo>
                <a:lnTo>
                  <a:pt x="436" y="5"/>
                </a:lnTo>
                <a:lnTo>
                  <a:pt x="442" y="5"/>
                </a:lnTo>
                <a:lnTo>
                  <a:pt x="448" y="3"/>
                </a:lnTo>
                <a:lnTo>
                  <a:pt x="454" y="1"/>
                </a:lnTo>
                <a:lnTo>
                  <a:pt x="460" y="5"/>
                </a:lnTo>
                <a:lnTo>
                  <a:pt x="466" y="5"/>
                </a:lnTo>
                <a:lnTo>
                  <a:pt x="472" y="4"/>
                </a:lnTo>
                <a:lnTo>
                  <a:pt x="478" y="4"/>
                </a:lnTo>
                <a:lnTo>
                  <a:pt x="484" y="1"/>
                </a:lnTo>
                <a:lnTo>
                  <a:pt x="490" y="6"/>
                </a:lnTo>
                <a:lnTo>
                  <a:pt x="495" y="2"/>
                </a:lnTo>
                <a:lnTo>
                  <a:pt x="501" y="3"/>
                </a:lnTo>
                <a:lnTo>
                  <a:pt x="507" y="6"/>
                </a:lnTo>
                <a:lnTo>
                  <a:pt x="513" y="1"/>
                </a:lnTo>
                <a:lnTo>
                  <a:pt x="519" y="2"/>
                </a:lnTo>
                <a:lnTo>
                  <a:pt x="525" y="4"/>
                </a:lnTo>
                <a:lnTo>
                  <a:pt x="531" y="3"/>
                </a:lnTo>
                <a:lnTo>
                  <a:pt x="537" y="2"/>
                </a:lnTo>
                <a:lnTo>
                  <a:pt x="543" y="2"/>
                </a:lnTo>
                <a:lnTo>
                  <a:pt x="549" y="2"/>
                </a:lnTo>
                <a:lnTo>
                  <a:pt x="555" y="2"/>
                </a:lnTo>
                <a:lnTo>
                  <a:pt x="561" y="1"/>
                </a:lnTo>
                <a:lnTo>
                  <a:pt x="566" y="4"/>
                </a:lnTo>
                <a:lnTo>
                  <a:pt x="572" y="10"/>
                </a:lnTo>
                <a:lnTo>
                  <a:pt x="578" y="5"/>
                </a:lnTo>
                <a:lnTo>
                  <a:pt x="584" y="13"/>
                </a:lnTo>
                <a:lnTo>
                  <a:pt x="590" y="7"/>
                </a:lnTo>
                <a:lnTo>
                  <a:pt x="596" y="5"/>
                </a:lnTo>
                <a:lnTo>
                  <a:pt x="602" y="6"/>
                </a:lnTo>
                <a:lnTo>
                  <a:pt x="608" y="5"/>
                </a:lnTo>
                <a:lnTo>
                  <a:pt x="614" y="2"/>
                </a:lnTo>
                <a:lnTo>
                  <a:pt x="620" y="5"/>
                </a:lnTo>
                <a:lnTo>
                  <a:pt x="626" y="5"/>
                </a:lnTo>
                <a:lnTo>
                  <a:pt x="632" y="1"/>
                </a:lnTo>
                <a:lnTo>
                  <a:pt x="637" y="2"/>
                </a:lnTo>
                <a:lnTo>
                  <a:pt x="643" y="1"/>
                </a:lnTo>
                <a:lnTo>
                  <a:pt x="649" y="5"/>
                </a:lnTo>
                <a:lnTo>
                  <a:pt x="655" y="3"/>
                </a:lnTo>
                <a:lnTo>
                  <a:pt x="661" y="4"/>
                </a:lnTo>
                <a:lnTo>
                  <a:pt x="667" y="5"/>
                </a:lnTo>
                <a:lnTo>
                  <a:pt x="673" y="1"/>
                </a:lnTo>
                <a:lnTo>
                  <a:pt x="679" y="4"/>
                </a:lnTo>
                <a:lnTo>
                  <a:pt x="685" y="5"/>
                </a:lnTo>
                <a:lnTo>
                  <a:pt x="691" y="2"/>
                </a:lnTo>
                <a:lnTo>
                  <a:pt x="697" y="2"/>
                </a:lnTo>
                <a:lnTo>
                  <a:pt x="703" y="2"/>
                </a:lnTo>
                <a:lnTo>
                  <a:pt x="708" y="2"/>
                </a:lnTo>
                <a:lnTo>
                  <a:pt x="714" y="1"/>
                </a:lnTo>
                <a:lnTo>
                  <a:pt x="720" y="4"/>
                </a:lnTo>
                <a:lnTo>
                  <a:pt x="726" y="5"/>
                </a:lnTo>
                <a:lnTo>
                  <a:pt x="732" y="1"/>
                </a:lnTo>
                <a:lnTo>
                  <a:pt x="738" y="5"/>
                </a:lnTo>
                <a:lnTo>
                  <a:pt x="744" y="13"/>
                </a:lnTo>
                <a:lnTo>
                  <a:pt x="750" y="25"/>
                </a:lnTo>
                <a:lnTo>
                  <a:pt x="756" y="37"/>
                </a:lnTo>
                <a:lnTo>
                  <a:pt x="762" y="53"/>
                </a:lnTo>
                <a:lnTo>
                  <a:pt x="768" y="72"/>
                </a:lnTo>
                <a:lnTo>
                  <a:pt x="774" y="87"/>
                </a:lnTo>
                <a:lnTo>
                  <a:pt x="779" y="108"/>
                </a:lnTo>
                <a:lnTo>
                  <a:pt x="785" y="120"/>
                </a:lnTo>
                <a:lnTo>
                  <a:pt x="791" y="139"/>
                </a:lnTo>
                <a:lnTo>
                  <a:pt x="797" y="133"/>
                </a:lnTo>
                <a:lnTo>
                  <a:pt x="803" y="132"/>
                </a:lnTo>
                <a:lnTo>
                  <a:pt x="809" y="136"/>
                </a:lnTo>
                <a:lnTo>
                  <a:pt x="815" y="138"/>
                </a:lnTo>
                <a:lnTo>
                  <a:pt x="821" y="126"/>
                </a:lnTo>
                <a:lnTo>
                  <a:pt x="827" y="121"/>
                </a:lnTo>
                <a:lnTo>
                  <a:pt x="833" y="114"/>
                </a:lnTo>
                <a:lnTo>
                  <a:pt x="839" y="101"/>
                </a:lnTo>
                <a:lnTo>
                  <a:pt x="845" y="80"/>
                </a:lnTo>
                <a:lnTo>
                  <a:pt x="850" y="59"/>
                </a:lnTo>
                <a:lnTo>
                  <a:pt x="856" y="50"/>
                </a:lnTo>
                <a:lnTo>
                  <a:pt x="862" y="36"/>
                </a:lnTo>
                <a:lnTo>
                  <a:pt x="868" y="28"/>
                </a:lnTo>
                <a:lnTo>
                  <a:pt x="874" y="25"/>
                </a:lnTo>
                <a:lnTo>
                  <a:pt x="880" y="19"/>
                </a:lnTo>
                <a:lnTo>
                  <a:pt x="886" y="18"/>
                </a:lnTo>
                <a:lnTo>
                  <a:pt x="892" y="26"/>
                </a:lnTo>
                <a:lnTo>
                  <a:pt x="898" y="21"/>
                </a:lnTo>
                <a:lnTo>
                  <a:pt x="904" y="33"/>
                </a:lnTo>
                <a:lnTo>
                  <a:pt x="910" y="36"/>
                </a:lnTo>
                <a:lnTo>
                  <a:pt x="916" y="55"/>
                </a:lnTo>
                <a:lnTo>
                  <a:pt x="921" y="54"/>
                </a:lnTo>
                <a:lnTo>
                  <a:pt x="927" y="54"/>
                </a:lnTo>
                <a:lnTo>
                  <a:pt x="933" y="62"/>
                </a:lnTo>
                <a:lnTo>
                  <a:pt x="939" y="48"/>
                </a:lnTo>
                <a:lnTo>
                  <a:pt x="945" y="52"/>
                </a:lnTo>
                <a:lnTo>
                  <a:pt x="951" y="44"/>
                </a:lnTo>
                <a:lnTo>
                  <a:pt x="957" y="47"/>
                </a:lnTo>
                <a:lnTo>
                  <a:pt x="963" y="35"/>
                </a:lnTo>
                <a:lnTo>
                  <a:pt x="969" y="34"/>
                </a:lnTo>
                <a:lnTo>
                  <a:pt x="975" y="22"/>
                </a:lnTo>
                <a:lnTo>
                  <a:pt x="981" y="21"/>
                </a:lnTo>
                <a:lnTo>
                  <a:pt x="987" y="18"/>
                </a:lnTo>
                <a:lnTo>
                  <a:pt x="992" y="7"/>
                </a:lnTo>
                <a:lnTo>
                  <a:pt x="998" y="3"/>
                </a:lnTo>
                <a:lnTo>
                  <a:pt x="1004" y="1"/>
                </a:lnTo>
                <a:lnTo>
                  <a:pt x="1010" y="5"/>
                </a:lnTo>
                <a:lnTo>
                  <a:pt x="1016" y="2"/>
                </a:lnTo>
                <a:lnTo>
                  <a:pt x="1022" y="4"/>
                </a:lnTo>
                <a:lnTo>
                  <a:pt x="1028" y="2"/>
                </a:lnTo>
                <a:lnTo>
                  <a:pt x="1034" y="2"/>
                </a:lnTo>
                <a:lnTo>
                  <a:pt x="1040" y="2"/>
                </a:lnTo>
                <a:lnTo>
                  <a:pt x="1046" y="2"/>
                </a:lnTo>
                <a:lnTo>
                  <a:pt x="1052" y="5"/>
                </a:lnTo>
                <a:lnTo>
                  <a:pt x="1058" y="4"/>
                </a:lnTo>
                <a:lnTo>
                  <a:pt x="1063" y="2"/>
                </a:lnTo>
                <a:lnTo>
                  <a:pt x="1069" y="2"/>
                </a:lnTo>
                <a:lnTo>
                  <a:pt x="1075" y="2"/>
                </a:lnTo>
                <a:lnTo>
                  <a:pt x="1081" y="1"/>
                </a:lnTo>
                <a:lnTo>
                  <a:pt x="1087" y="2"/>
                </a:lnTo>
                <a:lnTo>
                  <a:pt x="1093" y="5"/>
                </a:lnTo>
                <a:lnTo>
                  <a:pt x="1099" y="1"/>
                </a:lnTo>
                <a:lnTo>
                  <a:pt x="1105" y="5"/>
                </a:lnTo>
                <a:lnTo>
                  <a:pt x="1111" y="2"/>
                </a:lnTo>
                <a:lnTo>
                  <a:pt x="1117" y="3"/>
                </a:lnTo>
                <a:lnTo>
                  <a:pt x="1123" y="2"/>
                </a:lnTo>
                <a:lnTo>
                  <a:pt x="1129" y="2"/>
                </a:lnTo>
                <a:lnTo>
                  <a:pt x="1134" y="4"/>
                </a:lnTo>
                <a:lnTo>
                  <a:pt x="1140" y="5"/>
                </a:lnTo>
                <a:lnTo>
                  <a:pt x="1146" y="2"/>
                </a:lnTo>
                <a:lnTo>
                  <a:pt x="1152" y="4"/>
                </a:lnTo>
                <a:lnTo>
                  <a:pt x="1158" y="1"/>
                </a:lnTo>
                <a:lnTo>
                  <a:pt x="1164" y="2"/>
                </a:lnTo>
                <a:lnTo>
                  <a:pt x="1170" y="1"/>
                </a:lnTo>
                <a:lnTo>
                  <a:pt x="1176" y="2"/>
                </a:lnTo>
                <a:lnTo>
                  <a:pt x="1182" y="2"/>
                </a:lnTo>
                <a:lnTo>
                  <a:pt x="1188" y="2"/>
                </a:lnTo>
                <a:lnTo>
                  <a:pt x="1194" y="1"/>
                </a:lnTo>
                <a:lnTo>
                  <a:pt x="1200" y="2"/>
                </a:lnTo>
                <a:lnTo>
                  <a:pt x="1205" y="4"/>
                </a:lnTo>
                <a:lnTo>
                  <a:pt x="1211" y="5"/>
                </a:lnTo>
                <a:lnTo>
                  <a:pt x="1217" y="2"/>
                </a:lnTo>
                <a:lnTo>
                  <a:pt x="1223" y="2"/>
                </a:lnTo>
                <a:lnTo>
                  <a:pt x="1229" y="2"/>
                </a:lnTo>
                <a:lnTo>
                  <a:pt x="1235" y="2"/>
                </a:lnTo>
                <a:lnTo>
                  <a:pt x="1241" y="6"/>
                </a:lnTo>
                <a:lnTo>
                  <a:pt x="1247" y="2"/>
                </a:lnTo>
                <a:lnTo>
                  <a:pt x="1253" y="4"/>
                </a:lnTo>
                <a:lnTo>
                  <a:pt x="1259" y="2"/>
                </a:lnTo>
                <a:lnTo>
                  <a:pt x="1265" y="4"/>
                </a:lnTo>
                <a:lnTo>
                  <a:pt x="1271" y="1"/>
                </a:lnTo>
                <a:lnTo>
                  <a:pt x="1276" y="1"/>
                </a:lnTo>
                <a:lnTo>
                  <a:pt x="1282" y="5"/>
                </a:lnTo>
                <a:lnTo>
                  <a:pt x="1288" y="1"/>
                </a:lnTo>
                <a:lnTo>
                  <a:pt x="1294" y="2"/>
                </a:lnTo>
                <a:lnTo>
                  <a:pt x="1300" y="4"/>
                </a:lnTo>
                <a:lnTo>
                  <a:pt x="1306" y="2"/>
                </a:lnTo>
                <a:lnTo>
                  <a:pt x="1312" y="5"/>
                </a:lnTo>
                <a:lnTo>
                  <a:pt x="1318" y="5"/>
                </a:lnTo>
                <a:lnTo>
                  <a:pt x="1324" y="1"/>
                </a:lnTo>
                <a:lnTo>
                  <a:pt x="1330" y="2"/>
                </a:lnTo>
                <a:lnTo>
                  <a:pt x="1336" y="2"/>
                </a:lnTo>
                <a:lnTo>
                  <a:pt x="1342" y="6"/>
                </a:lnTo>
                <a:lnTo>
                  <a:pt x="1347" y="2"/>
                </a:lnTo>
                <a:lnTo>
                  <a:pt x="1353" y="3"/>
                </a:lnTo>
                <a:lnTo>
                  <a:pt x="1359" y="4"/>
                </a:lnTo>
                <a:lnTo>
                  <a:pt x="1365" y="6"/>
                </a:lnTo>
                <a:lnTo>
                  <a:pt x="1371" y="7"/>
                </a:lnTo>
                <a:lnTo>
                  <a:pt x="1377" y="21"/>
                </a:lnTo>
                <a:lnTo>
                  <a:pt x="1383" y="29"/>
                </a:lnTo>
                <a:lnTo>
                  <a:pt x="1389" y="32"/>
                </a:lnTo>
                <a:lnTo>
                  <a:pt x="1395" y="34"/>
                </a:lnTo>
                <a:lnTo>
                  <a:pt x="1401" y="54"/>
                </a:lnTo>
                <a:lnTo>
                  <a:pt x="1407" y="57"/>
                </a:lnTo>
                <a:lnTo>
                  <a:pt x="1413" y="65"/>
                </a:lnTo>
                <a:lnTo>
                  <a:pt x="1418" y="56"/>
                </a:lnTo>
                <a:lnTo>
                  <a:pt x="1424" y="51"/>
                </a:lnTo>
                <a:lnTo>
                  <a:pt x="1430" y="47"/>
                </a:lnTo>
                <a:lnTo>
                  <a:pt x="1436" y="37"/>
                </a:lnTo>
                <a:lnTo>
                  <a:pt x="1442" y="26"/>
                </a:lnTo>
                <a:lnTo>
                  <a:pt x="1448" y="22"/>
                </a:lnTo>
                <a:lnTo>
                  <a:pt x="1454" y="18"/>
                </a:lnTo>
                <a:lnTo>
                  <a:pt x="1460" y="10"/>
                </a:lnTo>
                <a:lnTo>
                  <a:pt x="1466" y="2"/>
                </a:lnTo>
                <a:lnTo>
                  <a:pt x="1472" y="1"/>
                </a:lnTo>
                <a:lnTo>
                  <a:pt x="1478" y="7"/>
                </a:lnTo>
                <a:lnTo>
                  <a:pt x="1484" y="2"/>
                </a:lnTo>
                <a:lnTo>
                  <a:pt x="1489" y="4"/>
                </a:lnTo>
                <a:lnTo>
                  <a:pt x="1495" y="4"/>
                </a:lnTo>
                <a:lnTo>
                  <a:pt x="1501" y="5"/>
                </a:lnTo>
                <a:lnTo>
                  <a:pt x="1507" y="5"/>
                </a:lnTo>
                <a:lnTo>
                  <a:pt x="1513" y="1"/>
                </a:lnTo>
                <a:lnTo>
                  <a:pt x="1519" y="1"/>
                </a:lnTo>
                <a:lnTo>
                  <a:pt x="1525" y="4"/>
                </a:lnTo>
                <a:lnTo>
                  <a:pt x="1531" y="6"/>
                </a:lnTo>
                <a:lnTo>
                  <a:pt x="1537" y="5"/>
                </a:lnTo>
                <a:lnTo>
                  <a:pt x="1543" y="12"/>
                </a:lnTo>
                <a:lnTo>
                  <a:pt x="1549" y="15"/>
                </a:lnTo>
                <a:lnTo>
                  <a:pt x="1555" y="19"/>
                </a:lnTo>
                <a:lnTo>
                  <a:pt x="1560" y="36"/>
                </a:lnTo>
                <a:lnTo>
                  <a:pt x="1566" y="48"/>
                </a:lnTo>
                <a:lnTo>
                  <a:pt x="1572" y="73"/>
                </a:lnTo>
                <a:lnTo>
                  <a:pt x="1578" y="90"/>
                </a:lnTo>
                <a:lnTo>
                  <a:pt x="1584" y="141"/>
                </a:lnTo>
                <a:lnTo>
                  <a:pt x="1590" y="195"/>
                </a:lnTo>
                <a:lnTo>
                  <a:pt x="1596" y="272"/>
                </a:lnTo>
                <a:lnTo>
                  <a:pt x="1602" y="367"/>
                </a:lnTo>
                <a:lnTo>
                  <a:pt x="1608" y="534"/>
                </a:lnTo>
                <a:lnTo>
                  <a:pt x="1614" y="706"/>
                </a:lnTo>
                <a:lnTo>
                  <a:pt x="1620" y="971"/>
                </a:lnTo>
                <a:lnTo>
                  <a:pt x="1626" y="1303"/>
                </a:lnTo>
                <a:lnTo>
                  <a:pt x="1631" y="1619"/>
                </a:lnTo>
                <a:lnTo>
                  <a:pt x="1637" y="1963"/>
                </a:lnTo>
                <a:lnTo>
                  <a:pt x="1643" y="2290"/>
                </a:lnTo>
                <a:lnTo>
                  <a:pt x="1649" y="2667"/>
                </a:lnTo>
                <a:lnTo>
                  <a:pt x="1655" y="2915"/>
                </a:lnTo>
                <a:lnTo>
                  <a:pt x="1661" y="3074"/>
                </a:lnTo>
                <a:lnTo>
                  <a:pt x="1667" y="3060"/>
                </a:lnTo>
                <a:lnTo>
                  <a:pt x="1673" y="2907"/>
                </a:lnTo>
                <a:lnTo>
                  <a:pt x="1679" y="2706"/>
                </a:lnTo>
                <a:lnTo>
                  <a:pt x="1685" y="2343"/>
                </a:lnTo>
                <a:lnTo>
                  <a:pt x="1691" y="1884"/>
                </a:lnTo>
                <a:lnTo>
                  <a:pt x="1697" y="1455"/>
                </a:lnTo>
                <a:lnTo>
                  <a:pt x="1702" y="1079"/>
                </a:lnTo>
                <a:lnTo>
                  <a:pt x="1708" y="737"/>
                </a:lnTo>
                <a:lnTo>
                  <a:pt x="1714" y="515"/>
                </a:lnTo>
                <a:lnTo>
                  <a:pt x="1720" y="328"/>
                </a:lnTo>
                <a:lnTo>
                  <a:pt x="1726" y="201"/>
                </a:lnTo>
                <a:lnTo>
                  <a:pt x="1732" y="111"/>
                </a:lnTo>
                <a:lnTo>
                  <a:pt x="1738" y="67"/>
                </a:lnTo>
                <a:lnTo>
                  <a:pt x="1744" y="38"/>
                </a:lnTo>
                <a:lnTo>
                  <a:pt x="1750" y="20"/>
                </a:lnTo>
                <a:lnTo>
                  <a:pt x="1756" y="7"/>
                </a:lnTo>
                <a:lnTo>
                  <a:pt x="1762" y="10"/>
                </a:lnTo>
                <a:lnTo>
                  <a:pt x="1768" y="12"/>
                </a:lnTo>
                <a:lnTo>
                  <a:pt x="1773" y="17"/>
                </a:lnTo>
                <a:lnTo>
                  <a:pt x="1779" y="24"/>
                </a:lnTo>
                <a:lnTo>
                  <a:pt x="1785" y="25"/>
                </a:lnTo>
                <a:lnTo>
                  <a:pt x="1791" y="30"/>
                </a:lnTo>
                <a:lnTo>
                  <a:pt x="1797" y="30"/>
                </a:lnTo>
                <a:lnTo>
                  <a:pt x="1803" y="38"/>
                </a:lnTo>
                <a:lnTo>
                  <a:pt x="1809" y="39"/>
                </a:lnTo>
                <a:lnTo>
                  <a:pt x="1815" y="34"/>
                </a:lnTo>
                <a:lnTo>
                  <a:pt x="1821" y="36"/>
                </a:lnTo>
                <a:lnTo>
                  <a:pt x="1827" y="33"/>
                </a:lnTo>
                <a:lnTo>
                  <a:pt x="1833" y="31"/>
                </a:lnTo>
                <a:lnTo>
                  <a:pt x="1839" y="25"/>
                </a:lnTo>
                <a:lnTo>
                  <a:pt x="1844" y="21"/>
                </a:lnTo>
                <a:lnTo>
                  <a:pt x="1850" y="17"/>
                </a:lnTo>
                <a:lnTo>
                  <a:pt x="1856" y="14"/>
                </a:lnTo>
                <a:lnTo>
                  <a:pt x="1862" y="10"/>
                </a:lnTo>
                <a:lnTo>
                  <a:pt x="1868" y="4"/>
                </a:lnTo>
                <a:lnTo>
                  <a:pt x="1874" y="2"/>
                </a:lnTo>
                <a:lnTo>
                  <a:pt x="1880" y="5"/>
                </a:lnTo>
                <a:lnTo>
                  <a:pt x="1886" y="3"/>
                </a:lnTo>
                <a:lnTo>
                  <a:pt x="1892" y="4"/>
                </a:lnTo>
                <a:lnTo>
                  <a:pt x="1898" y="4"/>
                </a:lnTo>
                <a:lnTo>
                  <a:pt x="1904" y="1"/>
                </a:lnTo>
                <a:lnTo>
                  <a:pt x="1910" y="4"/>
                </a:lnTo>
                <a:lnTo>
                  <a:pt x="1915" y="4"/>
                </a:lnTo>
                <a:lnTo>
                  <a:pt x="1921" y="4"/>
                </a:lnTo>
                <a:lnTo>
                  <a:pt x="1927" y="2"/>
                </a:lnTo>
                <a:lnTo>
                  <a:pt x="1933" y="2"/>
                </a:lnTo>
                <a:lnTo>
                  <a:pt x="1939" y="3"/>
                </a:lnTo>
                <a:lnTo>
                  <a:pt x="1945" y="3"/>
                </a:lnTo>
                <a:lnTo>
                  <a:pt x="1951" y="6"/>
                </a:lnTo>
                <a:lnTo>
                  <a:pt x="1957" y="3"/>
                </a:lnTo>
                <a:lnTo>
                  <a:pt x="1963" y="10"/>
                </a:lnTo>
                <a:lnTo>
                  <a:pt x="1969" y="4"/>
                </a:lnTo>
                <a:lnTo>
                  <a:pt x="1975" y="10"/>
                </a:lnTo>
                <a:lnTo>
                  <a:pt x="1981" y="4"/>
                </a:lnTo>
                <a:lnTo>
                  <a:pt x="1986" y="4"/>
                </a:lnTo>
                <a:lnTo>
                  <a:pt x="1992" y="6"/>
                </a:lnTo>
                <a:lnTo>
                  <a:pt x="1998" y="11"/>
                </a:lnTo>
                <a:lnTo>
                  <a:pt x="2004" y="7"/>
                </a:lnTo>
                <a:lnTo>
                  <a:pt x="2010" y="10"/>
                </a:lnTo>
                <a:lnTo>
                  <a:pt x="2016" y="4"/>
                </a:lnTo>
                <a:lnTo>
                  <a:pt x="2022" y="7"/>
                </a:lnTo>
                <a:lnTo>
                  <a:pt x="2028" y="4"/>
                </a:lnTo>
                <a:lnTo>
                  <a:pt x="2034" y="7"/>
                </a:lnTo>
                <a:lnTo>
                  <a:pt x="2040" y="2"/>
                </a:lnTo>
                <a:lnTo>
                  <a:pt x="2046" y="5"/>
                </a:lnTo>
                <a:lnTo>
                  <a:pt x="2052" y="3"/>
                </a:lnTo>
                <a:lnTo>
                  <a:pt x="2057" y="6"/>
                </a:lnTo>
                <a:lnTo>
                  <a:pt x="2063" y="14"/>
                </a:lnTo>
                <a:lnTo>
                  <a:pt x="2069" y="3"/>
                </a:lnTo>
                <a:lnTo>
                  <a:pt x="2075" y="5"/>
                </a:lnTo>
                <a:lnTo>
                  <a:pt x="2081" y="7"/>
                </a:lnTo>
                <a:lnTo>
                  <a:pt x="2087" y="2"/>
                </a:lnTo>
                <a:lnTo>
                  <a:pt x="2093" y="2"/>
                </a:lnTo>
                <a:lnTo>
                  <a:pt x="2099" y="1"/>
                </a:lnTo>
                <a:lnTo>
                  <a:pt x="2105" y="4"/>
                </a:lnTo>
                <a:lnTo>
                  <a:pt x="2111" y="5"/>
                </a:lnTo>
                <a:lnTo>
                  <a:pt x="2117" y="4"/>
                </a:lnTo>
                <a:lnTo>
                  <a:pt x="2123" y="7"/>
                </a:lnTo>
                <a:lnTo>
                  <a:pt x="2128" y="7"/>
                </a:lnTo>
                <a:lnTo>
                  <a:pt x="2134" y="4"/>
                </a:lnTo>
                <a:lnTo>
                  <a:pt x="2140" y="20"/>
                </a:lnTo>
                <a:lnTo>
                  <a:pt x="2146" y="15"/>
                </a:lnTo>
                <a:lnTo>
                  <a:pt x="2152" y="18"/>
                </a:lnTo>
                <a:lnTo>
                  <a:pt x="2158" y="27"/>
                </a:lnTo>
                <a:lnTo>
                  <a:pt x="2164" y="34"/>
                </a:lnTo>
                <a:lnTo>
                  <a:pt x="2170" y="31"/>
                </a:lnTo>
                <a:lnTo>
                  <a:pt x="2176" y="29"/>
                </a:lnTo>
                <a:lnTo>
                  <a:pt x="2182" y="34"/>
                </a:lnTo>
                <a:lnTo>
                  <a:pt x="2188" y="42"/>
                </a:lnTo>
                <a:lnTo>
                  <a:pt x="2194" y="49"/>
                </a:lnTo>
                <a:lnTo>
                  <a:pt x="2199" y="52"/>
                </a:lnTo>
                <a:lnTo>
                  <a:pt x="2205" y="57"/>
                </a:lnTo>
                <a:lnTo>
                  <a:pt x="2211" y="58"/>
                </a:lnTo>
                <a:lnTo>
                  <a:pt x="2217" y="66"/>
                </a:lnTo>
                <a:lnTo>
                  <a:pt x="2223" y="63"/>
                </a:lnTo>
                <a:lnTo>
                  <a:pt x="2229" y="69"/>
                </a:lnTo>
                <a:lnTo>
                  <a:pt x="2235" y="57"/>
                </a:lnTo>
                <a:lnTo>
                  <a:pt x="2241" y="45"/>
                </a:lnTo>
                <a:lnTo>
                  <a:pt x="2247" y="45"/>
                </a:lnTo>
                <a:lnTo>
                  <a:pt x="2253" y="32"/>
                </a:lnTo>
                <a:lnTo>
                  <a:pt x="2259" y="29"/>
                </a:lnTo>
                <a:lnTo>
                  <a:pt x="2265" y="30"/>
                </a:lnTo>
                <a:lnTo>
                  <a:pt x="2270" y="15"/>
                </a:lnTo>
                <a:lnTo>
                  <a:pt x="2276" y="13"/>
                </a:lnTo>
                <a:lnTo>
                  <a:pt x="2282" y="10"/>
                </a:lnTo>
                <a:lnTo>
                  <a:pt x="2288" y="4"/>
                </a:lnTo>
                <a:lnTo>
                  <a:pt x="2294" y="5"/>
                </a:lnTo>
                <a:lnTo>
                  <a:pt x="2300" y="2"/>
                </a:lnTo>
                <a:lnTo>
                  <a:pt x="2306" y="6"/>
                </a:lnTo>
                <a:lnTo>
                  <a:pt x="2312" y="7"/>
                </a:lnTo>
                <a:lnTo>
                  <a:pt x="2318" y="7"/>
                </a:lnTo>
                <a:lnTo>
                  <a:pt x="2324" y="8"/>
                </a:lnTo>
                <a:lnTo>
                  <a:pt x="2330" y="5"/>
                </a:lnTo>
                <a:lnTo>
                  <a:pt x="2336" y="7"/>
                </a:lnTo>
                <a:lnTo>
                  <a:pt x="2341" y="5"/>
                </a:lnTo>
                <a:lnTo>
                  <a:pt x="2347" y="4"/>
                </a:lnTo>
                <a:lnTo>
                  <a:pt x="2353" y="4"/>
                </a:lnTo>
                <a:lnTo>
                  <a:pt x="2359" y="2"/>
                </a:lnTo>
                <a:lnTo>
                  <a:pt x="2365" y="7"/>
                </a:lnTo>
                <a:lnTo>
                  <a:pt x="2371" y="4"/>
                </a:lnTo>
                <a:lnTo>
                  <a:pt x="2377" y="2"/>
                </a:lnTo>
                <a:lnTo>
                  <a:pt x="2383" y="14"/>
                </a:lnTo>
                <a:lnTo>
                  <a:pt x="2389" y="10"/>
                </a:lnTo>
                <a:lnTo>
                  <a:pt x="2395" y="12"/>
                </a:lnTo>
                <a:lnTo>
                  <a:pt x="2401" y="18"/>
                </a:lnTo>
                <a:lnTo>
                  <a:pt x="2407" y="20"/>
                </a:lnTo>
                <a:lnTo>
                  <a:pt x="2412" y="23"/>
                </a:lnTo>
                <a:lnTo>
                  <a:pt x="2418" y="28"/>
                </a:lnTo>
                <a:lnTo>
                  <a:pt x="2424" y="35"/>
                </a:lnTo>
                <a:lnTo>
                  <a:pt x="2430" y="29"/>
                </a:lnTo>
                <a:lnTo>
                  <a:pt x="2436" y="27"/>
                </a:lnTo>
                <a:lnTo>
                  <a:pt x="2442" y="30"/>
                </a:lnTo>
                <a:lnTo>
                  <a:pt x="2448" y="25"/>
                </a:lnTo>
                <a:lnTo>
                  <a:pt x="2454" y="17"/>
                </a:lnTo>
                <a:lnTo>
                  <a:pt x="2460" y="9"/>
                </a:lnTo>
                <a:lnTo>
                  <a:pt x="2466" y="9"/>
                </a:lnTo>
                <a:lnTo>
                  <a:pt x="2472" y="15"/>
                </a:lnTo>
                <a:lnTo>
                  <a:pt x="2478" y="13"/>
                </a:lnTo>
                <a:lnTo>
                  <a:pt x="2483" y="8"/>
                </a:lnTo>
                <a:lnTo>
                  <a:pt x="2489" y="7"/>
                </a:lnTo>
                <a:lnTo>
                  <a:pt x="2495" y="13"/>
                </a:lnTo>
                <a:lnTo>
                  <a:pt x="2501" y="12"/>
                </a:lnTo>
                <a:lnTo>
                  <a:pt x="2507" y="8"/>
                </a:lnTo>
                <a:lnTo>
                  <a:pt x="2513" y="7"/>
                </a:lnTo>
                <a:lnTo>
                  <a:pt x="2519" y="18"/>
                </a:lnTo>
                <a:lnTo>
                  <a:pt x="2525" y="29"/>
                </a:lnTo>
                <a:lnTo>
                  <a:pt x="2531" y="39"/>
                </a:lnTo>
                <a:lnTo>
                  <a:pt x="2537" y="56"/>
                </a:lnTo>
                <a:lnTo>
                  <a:pt x="2543" y="93"/>
                </a:lnTo>
                <a:lnTo>
                  <a:pt x="2549" y="132"/>
                </a:lnTo>
                <a:lnTo>
                  <a:pt x="2554" y="166"/>
                </a:lnTo>
                <a:lnTo>
                  <a:pt x="2560" y="243"/>
                </a:lnTo>
                <a:lnTo>
                  <a:pt x="2566" y="331"/>
                </a:lnTo>
                <a:lnTo>
                  <a:pt x="2572" y="416"/>
                </a:lnTo>
                <a:lnTo>
                  <a:pt x="2578" y="544"/>
                </a:lnTo>
                <a:lnTo>
                  <a:pt x="2584" y="698"/>
                </a:lnTo>
                <a:lnTo>
                  <a:pt x="2590" y="847"/>
                </a:lnTo>
                <a:lnTo>
                  <a:pt x="2596" y="999"/>
                </a:lnTo>
                <a:lnTo>
                  <a:pt x="2602" y="1168"/>
                </a:lnTo>
                <a:lnTo>
                  <a:pt x="2608" y="1350"/>
                </a:lnTo>
                <a:lnTo>
                  <a:pt x="2614" y="1416"/>
                </a:lnTo>
                <a:lnTo>
                  <a:pt x="2620" y="1520"/>
                </a:lnTo>
                <a:lnTo>
                  <a:pt x="2625" y="1483"/>
                </a:lnTo>
                <a:lnTo>
                  <a:pt x="2631" y="1485"/>
                </a:lnTo>
                <a:lnTo>
                  <a:pt x="2637" y="1405"/>
                </a:lnTo>
                <a:lnTo>
                  <a:pt x="2643" y="1315"/>
                </a:lnTo>
                <a:lnTo>
                  <a:pt x="2649" y="1162"/>
                </a:lnTo>
                <a:lnTo>
                  <a:pt x="2655" y="965"/>
                </a:lnTo>
                <a:lnTo>
                  <a:pt x="2661" y="793"/>
                </a:lnTo>
                <a:lnTo>
                  <a:pt x="2667" y="611"/>
                </a:lnTo>
                <a:lnTo>
                  <a:pt x="2673" y="468"/>
                </a:lnTo>
                <a:lnTo>
                  <a:pt x="2679" y="355"/>
                </a:lnTo>
                <a:lnTo>
                  <a:pt x="2685" y="246"/>
                </a:lnTo>
                <a:lnTo>
                  <a:pt x="2691" y="181"/>
                </a:lnTo>
                <a:lnTo>
                  <a:pt x="2696" y="120"/>
                </a:lnTo>
                <a:lnTo>
                  <a:pt x="2702" y="97"/>
                </a:lnTo>
                <a:lnTo>
                  <a:pt x="2708" y="63"/>
                </a:lnTo>
                <a:lnTo>
                  <a:pt x="2714" y="43"/>
                </a:lnTo>
                <a:lnTo>
                  <a:pt x="2720" y="53"/>
                </a:lnTo>
                <a:lnTo>
                  <a:pt x="2726" y="34"/>
                </a:lnTo>
                <a:lnTo>
                  <a:pt x="2732" y="34"/>
                </a:lnTo>
                <a:lnTo>
                  <a:pt x="2738" y="36"/>
                </a:lnTo>
                <a:lnTo>
                  <a:pt x="2744" y="33"/>
                </a:lnTo>
                <a:lnTo>
                  <a:pt x="2750" y="24"/>
                </a:lnTo>
                <a:lnTo>
                  <a:pt x="2756" y="28"/>
                </a:lnTo>
                <a:lnTo>
                  <a:pt x="2762" y="32"/>
                </a:lnTo>
                <a:lnTo>
                  <a:pt x="2767" y="32"/>
                </a:lnTo>
                <a:lnTo>
                  <a:pt x="2773" y="27"/>
                </a:lnTo>
                <a:lnTo>
                  <a:pt x="2779" y="36"/>
                </a:lnTo>
                <a:lnTo>
                  <a:pt x="2785" y="34"/>
                </a:lnTo>
                <a:lnTo>
                  <a:pt x="2791" y="29"/>
                </a:lnTo>
                <a:lnTo>
                  <a:pt x="2797" y="26"/>
                </a:lnTo>
                <a:lnTo>
                  <a:pt x="2803" y="26"/>
                </a:lnTo>
                <a:lnTo>
                  <a:pt x="2809" y="33"/>
                </a:lnTo>
                <a:lnTo>
                  <a:pt x="2815" y="23"/>
                </a:lnTo>
                <a:lnTo>
                  <a:pt x="2821" y="30"/>
                </a:lnTo>
                <a:lnTo>
                  <a:pt x="2827" y="34"/>
                </a:lnTo>
                <a:lnTo>
                  <a:pt x="2833" y="25"/>
                </a:lnTo>
                <a:lnTo>
                  <a:pt x="2838" y="33"/>
                </a:lnTo>
                <a:lnTo>
                  <a:pt x="2844" y="38"/>
                </a:lnTo>
                <a:lnTo>
                  <a:pt x="2850" y="38"/>
                </a:lnTo>
                <a:lnTo>
                  <a:pt x="2856" y="40"/>
                </a:lnTo>
                <a:lnTo>
                  <a:pt x="2862" y="28"/>
                </a:lnTo>
                <a:lnTo>
                  <a:pt x="2868" y="30"/>
                </a:lnTo>
                <a:lnTo>
                  <a:pt x="2874" y="25"/>
                </a:lnTo>
                <a:lnTo>
                  <a:pt x="2880" y="20"/>
                </a:lnTo>
                <a:lnTo>
                  <a:pt x="2886" y="27"/>
                </a:lnTo>
                <a:lnTo>
                  <a:pt x="2892" y="40"/>
                </a:lnTo>
                <a:lnTo>
                  <a:pt x="2898" y="28"/>
                </a:lnTo>
                <a:lnTo>
                  <a:pt x="2904" y="39"/>
                </a:lnTo>
                <a:lnTo>
                  <a:pt x="2909" y="31"/>
                </a:lnTo>
                <a:lnTo>
                  <a:pt x="2915" y="34"/>
                </a:lnTo>
                <a:lnTo>
                  <a:pt x="2921" y="36"/>
                </a:lnTo>
                <a:lnTo>
                  <a:pt x="2927" y="36"/>
                </a:lnTo>
                <a:lnTo>
                  <a:pt x="2933" y="29"/>
                </a:lnTo>
                <a:lnTo>
                  <a:pt x="2939" y="37"/>
                </a:lnTo>
                <a:lnTo>
                  <a:pt x="2945" y="39"/>
                </a:lnTo>
                <a:lnTo>
                  <a:pt x="2951" y="31"/>
                </a:lnTo>
                <a:lnTo>
                  <a:pt x="2957" y="41"/>
                </a:lnTo>
                <a:lnTo>
                  <a:pt x="2963" y="37"/>
                </a:lnTo>
                <a:lnTo>
                  <a:pt x="2969" y="40"/>
                </a:lnTo>
                <a:lnTo>
                  <a:pt x="2975" y="46"/>
                </a:lnTo>
                <a:lnTo>
                  <a:pt x="2980" y="37"/>
                </a:lnTo>
                <a:lnTo>
                  <a:pt x="2986" y="36"/>
                </a:lnTo>
                <a:lnTo>
                  <a:pt x="2992" y="33"/>
                </a:lnTo>
                <a:lnTo>
                  <a:pt x="2998" y="36"/>
                </a:lnTo>
                <a:lnTo>
                  <a:pt x="3004" y="35"/>
                </a:lnTo>
                <a:lnTo>
                  <a:pt x="3010" y="34"/>
                </a:lnTo>
                <a:lnTo>
                  <a:pt x="3016" y="35"/>
                </a:lnTo>
                <a:lnTo>
                  <a:pt x="3022" y="26"/>
                </a:lnTo>
                <a:lnTo>
                  <a:pt x="3028" y="39"/>
                </a:lnTo>
                <a:lnTo>
                  <a:pt x="3034" y="38"/>
                </a:lnTo>
                <a:lnTo>
                  <a:pt x="3040" y="33"/>
                </a:lnTo>
                <a:lnTo>
                  <a:pt x="3046" y="29"/>
                </a:lnTo>
                <a:lnTo>
                  <a:pt x="3051" y="38"/>
                </a:lnTo>
                <a:lnTo>
                  <a:pt x="3057" y="40"/>
                </a:lnTo>
                <a:lnTo>
                  <a:pt x="3063" y="39"/>
                </a:lnTo>
                <a:lnTo>
                  <a:pt x="3069" y="43"/>
                </a:lnTo>
                <a:lnTo>
                  <a:pt x="3075" y="38"/>
                </a:lnTo>
                <a:lnTo>
                  <a:pt x="3081" y="40"/>
                </a:lnTo>
                <a:lnTo>
                  <a:pt x="3087" y="41"/>
                </a:lnTo>
                <a:lnTo>
                  <a:pt x="3093" y="50"/>
                </a:lnTo>
                <a:lnTo>
                  <a:pt x="3099" y="37"/>
                </a:lnTo>
                <a:lnTo>
                  <a:pt x="3105" y="49"/>
                </a:lnTo>
                <a:lnTo>
                  <a:pt x="3111" y="49"/>
                </a:lnTo>
                <a:lnTo>
                  <a:pt x="3117" y="34"/>
                </a:lnTo>
                <a:lnTo>
                  <a:pt x="3122" y="48"/>
                </a:lnTo>
                <a:lnTo>
                  <a:pt x="3128" y="45"/>
                </a:lnTo>
                <a:lnTo>
                  <a:pt x="3134" y="47"/>
                </a:lnTo>
                <a:lnTo>
                  <a:pt x="3140" y="48"/>
                </a:lnTo>
                <a:lnTo>
                  <a:pt x="3146" y="54"/>
                </a:lnTo>
                <a:lnTo>
                  <a:pt x="3152" y="59"/>
                </a:lnTo>
                <a:lnTo>
                  <a:pt x="3158" y="56"/>
                </a:lnTo>
                <a:lnTo>
                  <a:pt x="3164" y="57"/>
                </a:lnTo>
                <a:lnTo>
                  <a:pt x="3170" y="64"/>
                </a:lnTo>
                <a:lnTo>
                  <a:pt x="3176" y="67"/>
                </a:lnTo>
                <a:lnTo>
                  <a:pt x="3182" y="78"/>
                </a:lnTo>
                <a:lnTo>
                  <a:pt x="3188" y="95"/>
                </a:lnTo>
                <a:lnTo>
                  <a:pt x="3193" y="114"/>
                </a:lnTo>
                <a:lnTo>
                  <a:pt x="3199" y="139"/>
                </a:lnTo>
                <a:lnTo>
                  <a:pt x="3205" y="172"/>
                </a:lnTo>
                <a:lnTo>
                  <a:pt x="3211" y="217"/>
                </a:lnTo>
                <a:lnTo>
                  <a:pt x="3217" y="257"/>
                </a:lnTo>
                <a:lnTo>
                  <a:pt x="3223" y="294"/>
                </a:lnTo>
                <a:lnTo>
                  <a:pt x="3229" y="360"/>
                </a:lnTo>
                <a:lnTo>
                  <a:pt x="3235" y="394"/>
                </a:lnTo>
                <a:lnTo>
                  <a:pt x="3241" y="427"/>
                </a:lnTo>
                <a:lnTo>
                  <a:pt x="3247" y="436"/>
                </a:lnTo>
                <a:lnTo>
                  <a:pt x="3253" y="421"/>
                </a:lnTo>
                <a:lnTo>
                  <a:pt x="3259" y="410"/>
                </a:lnTo>
                <a:lnTo>
                  <a:pt x="3264" y="371"/>
                </a:lnTo>
                <a:lnTo>
                  <a:pt x="3270" y="311"/>
                </a:lnTo>
                <a:lnTo>
                  <a:pt x="3276" y="273"/>
                </a:lnTo>
                <a:lnTo>
                  <a:pt x="3282" y="215"/>
                </a:lnTo>
                <a:lnTo>
                  <a:pt x="3288" y="180"/>
                </a:lnTo>
                <a:lnTo>
                  <a:pt x="3294" y="145"/>
                </a:lnTo>
                <a:lnTo>
                  <a:pt x="3300" y="115"/>
                </a:lnTo>
                <a:lnTo>
                  <a:pt x="3306" y="97"/>
                </a:lnTo>
                <a:lnTo>
                  <a:pt x="3312" y="88"/>
                </a:lnTo>
                <a:lnTo>
                  <a:pt x="3318" y="71"/>
                </a:lnTo>
                <a:lnTo>
                  <a:pt x="3324" y="78"/>
                </a:lnTo>
                <a:lnTo>
                  <a:pt x="3330" y="72"/>
                </a:lnTo>
                <a:lnTo>
                  <a:pt x="3335" y="71"/>
                </a:lnTo>
                <a:lnTo>
                  <a:pt x="3341" y="70"/>
                </a:lnTo>
                <a:lnTo>
                  <a:pt x="3347" y="73"/>
                </a:lnTo>
                <a:lnTo>
                  <a:pt x="3353" y="82"/>
                </a:lnTo>
                <a:lnTo>
                  <a:pt x="3359" y="72"/>
                </a:lnTo>
                <a:lnTo>
                  <a:pt x="3365" y="86"/>
                </a:lnTo>
                <a:lnTo>
                  <a:pt x="3371" y="86"/>
                </a:lnTo>
                <a:lnTo>
                  <a:pt x="3377" y="84"/>
                </a:lnTo>
                <a:lnTo>
                  <a:pt x="3383" y="88"/>
                </a:lnTo>
                <a:lnTo>
                  <a:pt x="3389" y="91"/>
                </a:lnTo>
                <a:lnTo>
                  <a:pt x="3395" y="84"/>
                </a:lnTo>
                <a:lnTo>
                  <a:pt x="3401" y="86"/>
                </a:lnTo>
                <a:lnTo>
                  <a:pt x="3406" y="90"/>
                </a:lnTo>
                <a:lnTo>
                  <a:pt x="3412" y="91"/>
                </a:lnTo>
                <a:lnTo>
                  <a:pt x="3418" y="90"/>
                </a:lnTo>
                <a:lnTo>
                  <a:pt x="3424" y="86"/>
                </a:lnTo>
                <a:lnTo>
                  <a:pt x="3430" y="84"/>
                </a:lnTo>
                <a:lnTo>
                  <a:pt x="3436" y="85"/>
                </a:lnTo>
                <a:lnTo>
                  <a:pt x="3442" y="83"/>
                </a:lnTo>
                <a:lnTo>
                  <a:pt x="3448" y="88"/>
                </a:lnTo>
                <a:lnTo>
                  <a:pt x="3454" y="94"/>
                </a:lnTo>
                <a:lnTo>
                  <a:pt x="3460" y="82"/>
                </a:lnTo>
                <a:lnTo>
                  <a:pt x="3466" y="94"/>
                </a:lnTo>
                <a:lnTo>
                  <a:pt x="3472" y="82"/>
                </a:lnTo>
                <a:lnTo>
                  <a:pt x="3477" y="86"/>
                </a:lnTo>
                <a:lnTo>
                  <a:pt x="3483" y="90"/>
                </a:lnTo>
                <a:lnTo>
                  <a:pt x="3489" y="84"/>
                </a:lnTo>
                <a:lnTo>
                  <a:pt x="3495" y="87"/>
                </a:lnTo>
                <a:lnTo>
                  <a:pt x="3501" y="100"/>
                </a:lnTo>
                <a:lnTo>
                  <a:pt x="3507" y="96"/>
                </a:lnTo>
                <a:lnTo>
                  <a:pt x="3513" y="83"/>
                </a:lnTo>
                <a:lnTo>
                  <a:pt x="3519" y="86"/>
                </a:lnTo>
                <a:lnTo>
                  <a:pt x="3525" y="95"/>
                </a:lnTo>
                <a:lnTo>
                  <a:pt x="3531" y="88"/>
                </a:lnTo>
                <a:lnTo>
                  <a:pt x="3537" y="79"/>
                </a:lnTo>
                <a:lnTo>
                  <a:pt x="3543" y="100"/>
                </a:lnTo>
                <a:lnTo>
                  <a:pt x="3548" y="94"/>
                </a:lnTo>
                <a:lnTo>
                  <a:pt x="3554" y="94"/>
                </a:lnTo>
                <a:lnTo>
                  <a:pt x="3560" y="95"/>
                </a:lnTo>
                <a:lnTo>
                  <a:pt x="3566" y="89"/>
                </a:lnTo>
                <a:lnTo>
                  <a:pt x="3572" y="95"/>
                </a:lnTo>
                <a:lnTo>
                  <a:pt x="3578" y="87"/>
                </a:lnTo>
                <a:lnTo>
                  <a:pt x="3584" y="89"/>
                </a:lnTo>
                <a:lnTo>
                  <a:pt x="3590" y="99"/>
                </a:lnTo>
                <a:lnTo>
                  <a:pt x="3596" y="98"/>
                </a:lnTo>
                <a:lnTo>
                  <a:pt x="3602" y="96"/>
                </a:lnTo>
                <a:lnTo>
                  <a:pt x="3608" y="96"/>
                </a:lnTo>
                <a:lnTo>
                  <a:pt x="3614" y="95"/>
                </a:lnTo>
                <a:lnTo>
                  <a:pt x="3619" y="95"/>
                </a:lnTo>
                <a:lnTo>
                  <a:pt x="3625" y="101"/>
                </a:lnTo>
                <a:lnTo>
                  <a:pt x="3631" y="101"/>
                </a:lnTo>
                <a:lnTo>
                  <a:pt x="3637" y="117"/>
                </a:lnTo>
                <a:lnTo>
                  <a:pt x="3643" y="111"/>
                </a:lnTo>
                <a:lnTo>
                  <a:pt x="3649" y="116"/>
                </a:lnTo>
                <a:lnTo>
                  <a:pt x="3655" y="111"/>
                </a:lnTo>
                <a:lnTo>
                  <a:pt x="3661" y="109"/>
                </a:lnTo>
                <a:lnTo>
                  <a:pt x="3667" y="110"/>
                </a:lnTo>
                <a:lnTo>
                  <a:pt x="3673" y="117"/>
                </a:lnTo>
                <a:lnTo>
                  <a:pt x="3679" y="116"/>
                </a:lnTo>
                <a:lnTo>
                  <a:pt x="3685" y="116"/>
                </a:lnTo>
                <a:lnTo>
                  <a:pt x="3690" y="113"/>
                </a:lnTo>
                <a:lnTo>
                  <a:pt x="3696" y="125"/>
                </a:lnTo>
                <a:lnTo>
                  <a:pt x="3702" y="134"/>
                </a:lnTo>
                <a:lnTo>
                  <a:pt x="3708" y="154"/>
                </a:lnTo>
                <a:lnTo>
                  <a:pt x="3714" y="202"/>
                </a:lnTo>
                <a:lnTo>
                  <a:pt x="3720" y="259"/>
                </a:lnTo>
                <a:lnTo>
                  <a:pt x="3726" y="358"/>
                </a:lnTo>
                <a:lnTo>
                  <a:pt x="3732" y="504"/>
                </a:lnTo>
                <a:lnTo>
                  <a:pt x="3738" y="668"/>
                </a:lnTo>
                <a:lnTo>
                  <a:pt x="3744" y="895"/>
                </a:lnTo>
                <a:lnTo>
                  <a:pt x="3750" y="1139"/>
                </a:lnTo>
                <a:lnTo>
                  <a:pt x="3756" y="1370"/>
                </a:lnTo>
                <a:lnTo>
                  <a:pt x="3761" y="1641"/>
                </a:lnTo>
                <a:lnTo>
                  <a:pt x="3767" y="1908"/>
                </a:lnTo>
                <a:lnTo>
                  <a:pt x="3773" y="2006"/>
                </a:lnTo>
                <a:lnTo>
                  <a:pt x="3779" y="2187"/>
                </a:lnTo>
                <a:lnTo>
                  <a:pt x="3785" y="2224"/>
                </a:lnTo>
                <a:lnTo>
                  <a:pt x="3791" y="2147"/>
                </a:lnTo>
                <a:lnTo>
                  <a:pt x="3797" y="2008"/>
                </a:lnTo>
                <a:lnTo>
                  <a:pt x="3803" y="1824"/>
                </a:lnTo>
                <a:lnTo>
                  <a:pt x="3809" y="1595"/>
                </a:lnTo>
                <a:lnTo>
                  <a:pt x="3815" y="1332"/>
                </a:lnTo>
                <a:lnTo>
                  <a:pt x="3821" y="1037"/>
                </a:lnTo>
                <a:lnTo>
                  <a:pt x="3827" y="813"/>
                </a:lnTo>
                <a:lnTo>
                  <a:pt x="3832" y="628"/>
                </a:lnTo>
                <a:lnTo>
                  <a:pt x="3838" y="466"/>
                </a:lnTo>
                <a:lnTo>
                  <a:pt x="3844" y="355"/>
                </a:lnTo>
                <a:lnTo>
                  <a:pt x="3850" y="283"/>
                </a:lnTo>
                <a:lnTo>
                  <a:pt x="3856" y="240"/>
                </a:lnTo>
                <a:lnTo>
                  <a:pt x="3862" y="215"/>
                </a:lnTo>
                <a:lnTo>
                  <a:pt x="3868" y="193"/>
                </a:lnTo>
                <a:lnTo>
                  <a:pt x="3874" y="186"/>
                </a:lnTo>
                <a:lnTo>
                  <a:pt x="3880" y="176"/>
                </a:lnTo>
                <a:lnTo>
                  <a:pt x="3886" y="180"/>
                </a:lnTo>
                <a:lnTo>
                  <a:pt x="3892" y="175"/>
                </a:lnTo>
                <a:lnTo>
                  <a:pt x="3898" y="174"/>
                </a:lnTo>
                <a:lnTo>
                  <a:pt x="3903" y="177"/>
                </a:lnTo>
                <a:lnTo>
                  <a:pt x="3909" y="181"/>
                </a:lnTo>
                <a:lnTo>
                  <a:pt x="3915" y="170"/>
                </a:lnTo>
                <a:lnTo>
                  <a:pt x="3921" y="179"/>
                </a:lnTo>
                <a:lnTo>
                  <a:pt x="3927" y="174"/>
                </a:lnTo>
                <a:lnTo>
                  <a:pt x="3933" y="167"/>
                </a:lnTo>
                <a:lnTo>
                  <a:pt x="3939" y="173"/>
                </a:lnTo>
                <a:lnTo>
                  <a:pt x="3945" y="171"/>
                </a:lnTo>
                <a:lnTo>
                  <a:pt x="3951" y="171"/>
                </a:lnTo>
                <a:lnTo>
                  <a:pt x="3957" y="152"/>
                </a:lnTo>
                <a:lnTo>
                  <a:pt x="3963" y="176"/>
                </a:lnTo>
                <a:lnTo>
                  <a:pt x="3969" y="170"/>
                </a:lnTo>
                <a:lnTo>
                  <a:pt x="3974" y="167"/>
                </a:lnTo>
                <a:lnTo>
                  <a:pt x="3980" y="171"/>
                </a:lnTo>
                <a:lnTo>
                  <a:pt x="3986" y="166"/>
                </a:lnTo>
                <a:lnTo>
                  <a:pt x="3992" y="161"/>
                </a:lnTo>
                <a:lnTo>
                  <a:pt x="3998" y="150"/>
                </a:lnTo>
                <a:lnTo>
                  <a:pt x="4004" y="151"/>
                </a:lnTo>
                <a:lnTo>
                  <a:pt x="4010" y="151"/>
                </a:lnTo>
                <a:lnTo>
                  <a:pt x="4016" y="146"/>
                </a:lnTo>
                <a:lnTo>
                  <a:pt x="4022" y="155"/>
                </a:lnTo>
                <a:lnTo>
                  <a:pt x="4028" y="158"/>
                </a:lnTo>
                <a:lnTo>
                  <a:pt x="4034" y="160"/>
                </a:lnTo>
                <a:lnTo>
                  <a:pt x="4040" y="173"/>
                </a:lnTo>
                <a:lnTo>
                  <a:pt x="4045" y="168"/>
                </a:lnTo>
                <a:lnTo>
                  <a:pt x="4051" y="159"/>
                </a:lnTo>
                <a:lnTo>
                  <a:pt x="4057" y="164"/>
                </a:lnTo>
                <a:lnTo>
                  <a:pt x="4063" y="149"/>
                </a:lnTo>
                <a:lnTo>
                  <a:pt x="4069" y="160"/>
                </a:lnTo>
                <a:lnTo>
                  <a:pt x="4075" y="156"/>
                </a:lnTo>
                <a:lnTo>
                  <a:pt x="4081" y="162"/>
                </a:lnTo>
                <a:lnTo>
                  <a:pt x="4087" y="171"/>
                </a:lnTo>
                <a:lnTo>
                  <a:pt x="4093" y="175"/>
                </a:lnTo>
                <a:lnTo>
                  <a:pt x="4099" y="171"/>
                </a:lnTo>
                <a:lnTo>
                  <a:pt x="4105" y="175"/>
                </a:lnTo>
                <a:lnTo>
                  <a:pt x="4111" y="166"/>
                </a:lnTo>
                <a:lnTo>
                  <a:pt x="4116" y="167"/>
                </a:lnTo>
                <a:lnTo>
                  <a:pt x="4122" y="182"/>
                </a:lnTo>
                <a:lnTo>
                  <a:pt x="4128" y="187"/>
                </a:lnTo>
                <a:lnTo>
                  <a:pt x="4134" y="196"/>
                </a:lnTo>
                <a:lnTo>
                  <a:pt x="4140" y="195"/>
                </a:lnTo>
                <a:lnTo>
                  <a:pt x="4146" y="186"/>
                </a:lnTo>
                <a:lnTo>
                  <a:pt x="4152" y="182"/>
                </a:lnTo>
                <a:lnTo>
                  <a:pt x="4158" y="178"/>
                </a:lnTo>
                <a:lnTo>
                  <a:pt x="4164" y="177"/>
                </a:lnTo>
                <a:lnTo>
                  <a:pt x="4170" y="174"/>
                </a:lnTo>
                <a:lnTo>
                  <a:pt x="4176" y="183"/>
                </a:lnTo>
                <a:lnTo>
                  <a:pt x="4182" y="179"/>
                </a:lnTo>
                <a:lnTo>
                  <a:pt x="4187" y="180"/>
                </a:lnTo>
                <a:lnTo>
                  <a:pt x="4193" y="178"/>
                </a:lnTo>
                <a:lnTo>
                  <a:pt x="4199" y="169"/>
                </a:lnTo>
                <a:lnTo>
                  <a:pt x="4205" y="196"/>
                </a:lnTo>
                <a:lnTo>
                  <a:pt x="4211" y="191"/>
                </a:lnTo>
                <a:lnTo>
                  <a:pt x="4217" y="191"/>
                </a:lnTo>
                <a:lnTo>
                  <a:pt x="4223" y="210"/>
                </a:lnTo>
                <a:lnTo>
                  <a:pt x="4229" y="213"/>
                </a:lnTo>
                <a:lnTo>
                  <a:pt x="4235" y="227"/>
                </a:lnTo>
                <a:lnTo>
                  <a:pt x="4241" y="241"/>
                </a:lnTo>
                <a:lnTo>
                  <a:pt x="4247" y="263"/>
                </a:lnTo>
                <a:lnTo>
                  <a:pt x="4253" y="279"/>
                </a:lnTo>
                <a:lnTo>
                  <a:pt x="4258" y="287"/>
                </a:lnTo>
                <a:lnTo>
                  <a:pt x="4264" y="304"/>
                </a:lnTo>
                <a:lnTo>
                  <a:pt x="4270" y="301"/>
                </a:lnTo>
                <a:lnTo>
                  <a:pt x="4276" y="308"/>
                </a:lnTo>
                <a:lnTo>
                  <a:pt x="4282" y="315"/>
                </a:lnTo>
                <a:lnTo>
                  <a:pt x="4288" y="305"/>
                </a:lnTo>
                <a:lnTo>
                  <a:pt x="4294" y="302"/>
                </a:lnTo>
                <a:lnTo>
                  <a:pt x="4300" y="295"/>
                </a:lnTo>
                <a:lnTo>
                  <a:pt x="4306" y="276"/>
                </a:lnTo>
                <a:lnTo>
                  <a:pt x="4312" y="257"/>
                </a:lnTo>
                <a:lnTo>
                  <a:pt x="4318" y="248"/>
                </a:lnTo>
                <a:lnTo>
                  <a:pt x="4324" y="240"/>
                </a:lnTo>
                <a:lnTo>
                  <a:pt x="4329" y="231"/>
                </a:lnTo>
                <a:lnTo>
                  <a:pt x="4335" y="229"/>
                </a:lnTo>
                <a:lnTo>
                  <a:pt x="4341" y="222"/>
                </a:lnTo>
                <a:lnTo>
                  <a:pt x="4347" y="210"/>
                </a:lnTo>
                <a:lnTo>
                  <a:pt x="4353" y="213"/>
                </a:lnTo>
                <a:lnTo>
                  <a:pt x="4359" y="198"/>
                </a:lnTo>
                <a:lnTo>
                  <a:pt x="4365" y="202"/>
                </a:lnTo>
                <a:lnTo>
                  <a:pt x="4371" y="200"/>
                </a:lnTo>
                <a:lnTo>
                  <a:pt x="4377" y="199"/>
                </a:lnTo>
                <a:lnTo>
                  <a:pt x="4383" y="206"/>
                </a:lnTo>
                <a:lnTo>
                  <a:pt x="4389" y="215"/>
                </a:lnTo>
                <a:lnTo>
                  <a:pt x="4395" y="220"/>
                </a:lnTo>
                <a:lnTo>
                  <a:pt x="4400" y="206"/>
                </a:lnTo>
                <a:lnTo>
                  <a:pt x="4406" y="214"/>
                </a:lnTo>
                <a:lnTo>
                  <a:pt x="4412" y="218"/>
                </a:lnTo>
                <a:lnTo>
                  <a:pt x="4418" y="218"/>
                </a:lnTo>
                <a:lnTo>
                  <a:pt x="4424" y="230"/>
                </a:lnTo>
                <a:lnTo>
                  <a:pt x="4430" y="231"/>
                </a:lnTo>
                <a:lnTo>
                  <a:pt x="4436" y="238"/>
                </a:lnTo>
                <a:lnTo>
                  <a:pt x="4442" y="239"/>
                </a:lnTo>
                <a:lnTo>
                  <a:pt x="4448" y="249"/>
                </a:lnTo>
                <a:lnTo>
                  <a:pt x="4454" y="259"/>
                </a:lnTo>
                <a:lnTo>
                  <a:pt x="4460" y="271"/>
                </a:lnTo>
                <a:lnTo>
                  <a:pt x="4466" y="271"/>
                </a:lnTo>
                <a:lnTo>
                  <a:pt x="4471" y="281"/>
                </a:lnTo>
                <a:lnTo>
                  <a:pt x="4477" y="294"/>
                </a:lnTo>
                <a:lnTo>
                  <a:pt x="4483" y="315"/>
                </a:lnTo>
                <a:lnTo>
                  <a:pt x="4489" y="310"/>
                </a:lnTo>
                <a:lnTo>
                  <a:pt x="4495" y="305"/>
                </a:lnTo>
                <a:lnTo>
                  <a:pt x="4501" y="319"/>
                </a:lnTo>
                <a:lnTo>
                  <a:pt x="4507" y="314"/>
                </a:lnTo>
                <a:lnTo>
                  <a:pt x="4513" y="306"/>
                </a:lnTo>
                <a:lnTo>
                  <a:pt x="4519" y="294"/>
                </a:lnTo>
                <a:lnTo>
                  <a:pt x="4525" y="302"/>
                </a:lnTo>
                <a:lnTo>
                  <a:pt x="4531" y="301"/>
                </a:lnTo>
                <a:lnTo>
                  <a:pt x="4537" y="291"/>
                </a:lnTo>
                <a:lnTo>
                  <a:pt x="4542" y="298"/>
                </a:lnTo>
                <a:lnTo>
                  <a:pt x="4548" y="298"/>
                </a:lnTo>
                <a:lnTo>
                  <a:pt x="4554" y="294"/>
                </a:lnTo>
                <a:lnTo>
                  <a:pt x="4560" y="292"/>
                </a:lnTo>
                <a:lnTo>
                  <a:pt x="4566" y="283"/>
                </a:lnTo>
                <a:lnTo>
                  <a:pt x="4572" y="267"/>
                </a:lnTo>
                <a:lnTo>
                  <a:pt x="4578" y="281"/>
                </a:lnTo>
                <a:lnTo>
                  <a:pt x="4584" y="270"/>
                </a:lnTo>
                <a:lnTo>
                  <a:pt x="4590" y="273"/>
                </a:lnTo>
                <a:lnTo>
                  <a:pt x="4596" y="300"/>
                </a:lnTo>
                <a:lnTo>
                  <a:pt x="4602" y="307"/>
                </a:lnTo>
                <a:lnTo>
                  <a:pt x="4608" y="343"/>
                </a:lnTo>
                <a:lnTo>
                  <a:pt x="4613" y="360"/>
                </a:lnTo>
                <a:lnTo>
                  <a:pt x="4619" y="376"/>
                </a:lnTo>
                <a:lnTo>
                  <a:pt x="4625" y="440"/>
                </a:lnTo>
                <a:lnTo>
                  <a:pt x="4631" y="478"/>
                </a:lnTo>
                <a:lnTo>
                  <a:pt x="4637" y="506"/>
                </a:lnTo>
                <a:lnTo>
                  <a:pt x="4643" y="542"/>
                </a:lnTo>
                <a:lnTo>
                  <a:pt x="4649" y="566"/>
                </a:lnTo>
                <a:lnTo>
                  <a:pt x="4655" y="551"/>
                </a:lnTo>
                <a:lnTo>
                  <a:pt x="4661" y="555"/>
                </a:lnTo>
                <a:lnTo>
                  <a:pt x="4667" y="586"/>
                </a:lnTo>
                <a:lnTo>
                  <a:pt x="4673" y="597"/>
                </a:lnTo>
                <a:lnTo>
                  <a:pt x="4679" y="600"/>
                </a:lnTo>
                <a:lnTo>
                  <a:pt x="4684" y="599"/>
                </a:lnTo>
                <a:lnTo>
                  <a:pt x="4690" y="609"/>
                </a:lnTo>
                <a:lnTo>
                  <a:pt x="4696" y="591"/>
                </a:lnTo>
                <a:lnTo>
                  <a:pt x="4702" y="590"/>
                </a:lnTo>
                <a:lnTo>
                  <a:pt x="4708" y="589"/>
                </a:lnTo>
                <a:lnTo>
                  <a:pt x="4714" y="552"/>
                </a:lnTo>
                <a:lnTo>
                  <a:pt x="4720" y="528"/>
                </a:lnTo>
                <a:lnTo>
                  <a:pt x="4726" y="526"/>
                </a:lnTo>
                <a:lnTo>
                  <a:pt x="4732" y="532"/>
                </a:lnTo>
                <a:lnTo>
                  <a:pt x="4738" y="580"/>
                </a:lnTo>
                <a:lnTo>
                  <a:pt x="4744" y="648"/>
                </a:lnTo>
                <a:lnTo>
                  <a:pt x="4750" y="678"/>
                </a:lnTo>
                <a:lnTo>
                  <a:pt x="4755" y="772"/>
                </a:lnTo>
                <a:lnTo>
                  <a:pt x="4761" y="828"/>
                </a:lnTo>
                <a:lnTo>
                  <a:pt x="4767" y="915"/>
                </a:lnTo>
                <a:lnTo>
                  <a:pt x="4773" y="977"/>
                </a:lnTo>
                <a:lnTo>
                  <a:pt x="4779" y="971"/>
                </a:lnTo>
                <a:lnTo>
                  <a:pt x="4785" y="951"/>
                </a:lnTo>
                <a:lnTo>
                  <a:pt x="4791" y="918"/>
                </a:lnTo>
                <a:lnTo>
                  <a:pt x="4797" y="871"/>
                </a:lnTo>
                <a:lnTo>
                  <a:pt x="4803" y="806"/>
                </a:lnTo>
                <a:lnTo>
                  <a:pt x="4809" y="752"/>
                </a:lnTo>
                <a:lnTo>
                  <a:pt x="4815" y="665"/>
                </a:lnTo>
                <a:lnTo>
                  <a:pt x="4821" y="597"/>
                </a:lnTo>
                <a:lnTo>
                  <a:pt x="4826" y="519"/>
                </a:lnTo>
                <a:lnTo>
                  <a:pt x="4832" y="504"/>
                </a:lnTo>
                <a:lnTo>
                  <a:pt x="4838" y="487"/>
                </a:lnTo>
                <a:lnTo>
                  <a:pt x="4844" y="482"/>
                </a:lnTo>
                <a:lnTo>
                  <a:pt x="4850" y="493"/>
                </a:lnTo>
                <a:lnTo>
                  <a:pt x="4856" y="500"/>
                </a:lnTo>
                <a:lnTo>
                  <a:pt x="4862" y="541"/>
                </a:lnTo>
                <a:lnTo>
                  <a:pt x="4868" y="569"/>
                </a:lnTo>
                <a:lnTo>
                  <a:pt x="4874" y="578"/>
                </a:lnTo>
                <a:lnTo>
                  <a:pt x="4880" y="583"/>
                </a:lnTo>
                <a:lnTo>
                  <a:pt x="4886" y="591"/>
                </a:lnTo>
                <a:lnTo>
                  <a:pt x="4892" y="586"/>
                </a:lnTo>
                <a:lnTo>
                  <a:pt x="4897" y="571"/>
                </a:lnTo>
                <a:lnTo>
                  <a:pt x="4903" y="560"/>
                </a:lnTo>
                <a:lnTo>
                  <a:pt x="4909" y="510"/>
                </a:lnTo>
                <a:lnTo>
                  <a:pt x="4915" y="487"/>
                </a:lnTo>
                <a:lnTo>
                  <a:pt x="4921" y="456"/>
                </a:lnTo>
                <a:lnTo>
                  <a:pt x="4927" y="432"/>
                </a:lnTo>
                <a:lnTo>
                  <a:pt x="4933" y="402"/>
                </a:lnTo>
                <a:lnTo>
                  <a:pt x="4939" y="392"/>
                </a:lnTo>
                <a:lnTo>
                  <a:pt x="4945" y="369"/>
                </a:lnTo>
                <a:lnTo>
                  <a:pt x="4951" y="355"/>
                </a:lnTo>
                <a:lnTo>
                  <a:pt x="4957" y="370"/>
                </a:lnTo>
                <a:lnTo>
                  <a:pt x="4963" y="345"/>
                </a:lnTo>
                <a:lnTo>
                  <a:pt x="4968" y="339"/>
                </a:lnTo>
                <a:lnTo>
                  <a:pt x="4974" y="338"/>
                </a:lnTo>
                <a:lnTo>
                  <a:pt x="4980" y="338"/>
                </a:lnTo>
                <a:lnTo>
                  <a:pt x="4986" y="335"/>
                </a:lnTo>
                <a:lnTo>
                  <a:pt x="4992" y="336"/>
                </a:lnTo>
                <a:lnTo>
                  <a:pt x="4998" y="339"/>
                </a:lnTo>
                <a:lnTo>
                  <a:pt x="5004" y="335"/>
                </a:lnTo>
                <a:lnTo>
                  <a:pt x="5010" y="343"/>
                </a:lnTo>
                <a:lnTo>
                  <a:pt x="5016" y="360"/>
                </a:lnTo>
                <a:lnTo>
                  <a:pt x="5022" y="382"/>
                </a:lnTo>
                <a:lnTo>
                  <a:pt x="5028" y="398"/>
                </a:lnTo>
                <a:lnTo>
                  <a:pt x="5034" y="426"/>
                </a:lnTo>
                <a:lnTo>
                  <a:pt x="5039" y="462"/>
                </a:lnTo>
                <a:lnTo>
                  <a:pt x="5045" y="541"/>
                </a:lnTo>
                <a:lnTo>
                  <a:pt x="5051" y="601"/>
                </a:lnTo>
                <a:lnTo>
                  <a:pt x="5057" y="685"/>
                </a:lnTo>
                <a:lnTo>
                  <a:pt x="5063" y="808"/>
                </a:lnTo>
                <a:lnTo>
                  <a:pt x="5069" y="916"/>
                </a:lnTo>
                <a:lnTo>
                  <a:pt x="5075" y="1012"/>
                </a:lnTo>
                <a:lnTo>
                  <a:pt x="5081" y="1140"/>
                </a:lnTo>
                <a:lnTo>
                  <a:pt x="5087" y="1176"/>
                </a:lnTo>
                <a:lnTo>
                  <a:pt x="5093" y="1217"/>
                </a:lnTo>
                <a:lnTo>
                  <a:pt x="5099" y="1236"/>
                </a:lnTo>
                <a:lnTo>
                  <a:pt x="5105" y="1187"/>
                </a:lnTo>
                <a:lnTo>
                  <a:pt x="5110" y="1151"/>
                </a:lnTo>
                <a:lnTo>
                  <a:pt x="5116" y="1057"/>
                </a:lnTo>
                <a:lnTo>
                  <a:pt x="5122" y="985"/>
                </a:lnTo>
                <a:lnTo>
                  <a:pt x="5128" y="915"/>
                </a:lnTo>
                <a:lnTo>
                  <a:pt x="5134" y="860"/>
                </a:lnTo>
                <a:lnTo>
                  <a:pt x="5140" y="822"/>
                </a:lnTo>
                <a:lnTo>
                  <a:pt x="5146" y="809"/>
                </a:lnTo>
                <a:lnTo>
                  <a:pt x="5152" y="824"/>
                </a:lnTo>
                <a:lnTo>
                  <a:pt x="5158" y="842"/>
                </a:lnTo>
                <a:lnTo>
                  <a:pt x="5164" y="837"/>
                </a:lnTo>
                <a:lnTo>
                  <a:pt x="5170" y="833"/>
                </a:lnTo>
                <a:lnTo>
                  <a:pt x="5176" y="816"/>
                </a:lnTo>
                <a:lnTo>
                  <a:pt x="5181" y="819"/>
                </a:lnTo>
                <a:lnTo>
                  <a:pt x="5187" y="767"/>
                </a:lnTo>
                <a:lnTo>
                  <a:pt x="5193" y="718"/>
                </a:lnTo>
                <a:lnTo>
                  <a:pt x="5199" y="689"/>
                </a:lnTo>
                <a:lnTo>
                  <a:pt x="5205" y="695"/>
                </a:lnTo>
                <a:lnTo>
                  <a:pt x="5211" y="706"/>
                </a:lnTo>
                <a:lnTo>
                  <a:pt x="5217" y="757"/>
                </a:lnTo>
                <a:lnTo>
                  <a:pt x="5223" y="819"/>
                </a:lnTo>
                <a:lnTo>
                  <a:pt x="5229" y="949"/>
                </a:lnTo>
                <a:lnTo>
                  <a:pt x="5235" y="1148"/>
                </a:lnTo>
                <a:lnTo>
                  <a:pt x="5241" y="1339"/>
                </a:lnTo>
                <a:lnTo>
                  <a:pt x="5247" y="1544"/>
                </a:lnTo>
                <a:lnTo>
                  <a:pt x="5252" y="1731"/>
                </a:lnTo>
                <a:lnTo>
                  <a:pt x="5258" y="1870"/>
                </a:lnTo>
                <a:lnTo>
                  <a:pt x="5264" y="1929"/>
                </a:lnTo>
                <a:lnTo>
                  <a:pt x="5270" y="1928"/>
                </a:lnTo>
                <a:lnTo>
                  <a:pt x="5276" y="1790"/>
                </a:lnTo>
                <a:lnTo>
                  <a:pt x="5282" y="1625"/>
                </a:lnTo>
                <a:lnTo>
                  <a:pt x="5288" y="1446"/>
                </a:lnTo>
                <a:lnTo>
                  <a:pt x="5294" y="1227"/>
                </a:lnTo>
                <a:lnTo>
                  <a:pt x="5300" y="1022"/>
                </a:lnTo>
                <a:lnTo>
                  <a:pt x="5306" y="851"/>
                </a:lnTo>
                <a:lnTo>
                  <a:pt x="5312" y="704"/>
                </a:lnTo>
                <a:lnTo>
                  <a:pt x="5318" y="607"/>
                </a:lnTo>
                <a:lnTo>
                  <a:pt x="5323" y="538"/>
                </a:lnTo>
                <a:lnTo>
                  <a:pt x="5329" y="472"/>
                </a:lnTo>
                <a:lnTo>
                  <a:pt x="5335" y="433"/>
                </a:lnTo>
                <a:lnTo>
                  <a:pt x="5341" y="410"/>
                </a:lnTo>
                <a:lnTo>
                  <a:pt x="5347" y="401"/>
                </a:lnTo>
                <a:lnTo>
                  <a:pt x="5353" y="404"/>
                </a:lnTo>
                <a:lnTo>
                  <a:pt x="5359" y="384"/>
                </a:lnTo>
                <a:lnTo>
                  <a:pt x="5365" y="392"/>
                </a:lnTo>
                <a:lnTo>
                  <a:pt x="5371" y="382"/>
                </a:lnTo>
                <a:lnTo>
                  <a:pt x="5377" y="376"/>
                </a:lnTo>
                <a:lnTo>
                  <a:pt x="5383" y="389"/>
                </a:lnTo>
                <a:lnTo>
                  <a:pt x="5389" y="396"/>
                </a:lnTo>
                <a:lnTo>
                  <a:pt x="5394" y="393"/>
                </a:lnTo>
                <a:lnTo>
                  <a:pt x="5400" y="391"/>
                </a:lnTo>
                <a:lnTo>
                  <a:pt x="5406" y="407"/>
                </a:lnTo>
                <a:lnTo>
                  <a:pt x="5412" y="434"/>
                </a:lnTo>
                <a:lnTo>
                  <a:pt x="5418" y="457"/>
                </a:lnTo>
                <a:lnTo>
                  <a:pt x="5424" y="520"/>
                </a:lnTo>
                <a:lnTo>
                  <a:pt x="5430" y="656"/>
                </a:lnTo>
                <a:lnTo>
                  <a:pt x="5436" y="850"/>
                </a:lnTo>
                <a:lnTo>
                  <a:pt x="5442" y="1182"/>
                </a:lnTo>
                <a:lnTo>
                  <a:pt x="5448" y="1687"/>
                </a:lnTo>
                <a:lnTo>
                  <a:pt x="5454" y="2398"/>
                </a:lnTo>
                <a:lnTo>
                  <a:pt x="5460" y="3276"/>
                </a:lnTo>
                <a:lnTo>
                  <a:pt x="5465" y="4440"/>
                </a:lnTo>
                <a:lnTo>
                  <a:pt x="5471" y="5846"/>
                </a:lnTo>
                <a:lnTo>
                  <a:pt x="5477" y="7316"/>
                </a:lnTo>
                <a:lnTo>
                  <a:pt x="5483" y="9022"/>
                </a:lnTo>
                <a:lnTo>
                  <a:pt x="5489" y="10501"/>
                </a:lnTo>
                <a:lnTo>
                  <a:pt x="5495" y="11463"/>
                </a:lnTo>
                <a:lnTo>
                  <a:pt x="5501" y="11911"/>
                </a:lnTo>
                <a:lnTo>
                  <a:pt x="5507" y="12429"/>
                </a:lnTo>
                <a:lnTo>
                  <a:pt x="5513" y="11738"/>
                </a:lnTo>
                <a:lnTo>
                  <a:pt x="5519" y="10882"/>
                </a:lnTo>
                <a:lnTo>
                  <a:pt x="5525" y="9083"/>
                </a:lnTo>
                <a:lnTo>
                  <a:pt x="5531" y="7541"/>
                </a:lnTo>
                <a:lnTo>
                  <a:pt x="5536" y="5712"/>
                </a:lnTo>
                <a:lnTo>
                  <a:pt x="5542" y="4201"/>
                </a:lnTo>
                <a:lnTo>
                  <a:pt x="5548" y="3006"/>
                </a:lnTo>
                <a:lnTo>
                  <a:pt x="5554" y="2078"/>
                </a:lnTo>
                <a:lnTo>
                  <a:pt x="5560" y="1350"/>
                </a:lnTo>
                <a:lnTo>
                  <a:pt x="5566" y="922"/>
                </a:lnTo>
                <a:lnTo>
                  <a:pt x="5572" y="685"/>
                </a:lnTo>
                <a:lnTo>
                  <a:pt x="5578" y="575"/>
                </a:lnTo>
                <a:lnTo>
                  <a:pt x="5584" y="563"/>
                </a:lnTo>
                <a:lnTo>
                  <a:pt x="5590" y="619"/>
                </a:lnTo>
                <a:lnTo>
                  <a:pt x="5596" y="696"/>
                </a:lnTo>
                <a:lnTo>
                  <a:pt x="5602" y="799"/>
                </a:lnTo>
                <a:lnTo>
                  <a:pt x="5607" y="857"/>
                </a:lnTo>
                <a:lnTo>
                  <a:pt x="5613" y="833"/>
                </a:lnTo>
                <a:lnTo>
                  <a:pt x="5619" y="779"/>
                </a:lnTo>
                <a:lnTo>
                  <a:pt x="5625" y="652"/>
                </a:lnTo>
                <a:lnTo>
                  <a:pt x="5631" y="537"/>
                </a:lnTo>
                <a:lnTo>
                  <a:pt x="5637" y="424"/>
                </a:lnTo>
                <a:lnTo>
                  <a:pt x="5643" y="319"/>
                </a:lnTo>
                <a:lnTo>
                  <a:pt x="5649" y="247"/>
                </a:lnTo>
                <a:lnTo>
                  <a:pt x="5655" y="205"/>
                </a:lnTo>
                <a:lnTo>
                  <a:pt x="5661" y="147"/>
                </a:lnTo>
                <a:lnTo>
                  <a:pt x="5667" y="115"/>
                </a:lnTo>
                <a:lnTo>
                  <a:pt x="5673" y="110"/>
                </a:lnTo>
                <a:lnTo>
                  <a:pt x="5678" y="95"/>
                </a:lnTo>
                <a:lnTo>
                  <a:pt x="5684" y="74"/>
                </a:lnTo>
                <a:lnTo>
                  <a:pt x="5690" y="62"/>
                </a:lnTo>
                <a:lnTo>
                  <a:pt x="5696" y="65"/>
                </a:lnTo>
                <a:lnTo>
                  <a:pt x="5702" y="51"/>
                </a:lnTo>
                <a:lnTo>
                  <a:pt x="5708" y="30"/>
                </a:lnTo>
                <a:lnTo>
                  <a:pt x="5714" y="31"/>
                </a:lnTo>
                <a:lnTo>
                  <a:pt x="5720" y="30"/>
                </a:lnTo>
                <a:lnTo>
                  <a:pt x="5726" y="27"/>
                </a:lnTo>
                <a:lnTo>
                  <a:pt x="5732" y="22"/>
                </a:lnTo>
                <a:lnTo>
                  <a:pt x="5738" y="21"/>
                </a:lnTo>
                <a:lnTo>
                  <a:pt x="5744" y="18"/>
                </a:lnTo>
                <a:lnTo>
                  <a:pt x="5749" y="13"/>
                </a:lnTo>
                <a:lnTo>
                  <a:pt x="5755" y="23"/>
                </a:lnTo>
                <a:lnTo>
                  <a:pt x="5761" y="18"/>
                </a:lnTo>
                <a:lnTo>
                  <a:pt x="5767" y="26"/>
                </a:lnTo>
                <a:lnTo>
                  <a:pt x="5773" y="24"/>
                </a:lnTo>
                <a:lnTo>
                  <a:pt x="5779" y="32"/>
                </a:lnTo>
                <a:lnTo>
                  <a:pt x="5785" y="40"/>
                </a:lnTo>
                <a:lnTo>
                  <a:pt x="5791" y="44"/>
                </a:lnTo>
                <a:lnTo>
                  <a:pt x="5797" y="58"/>
                </a:lnTo>
                <a:lnTo>
                  <a:pt x="5803" y="63"/>
                </a:lnTo>
                <a:lnTo>
                  <a:pt x="5809" y="72"/>
                </a:lnTo>
                <a:lnTo>
                  <a:pt x="5815" y="61"/>
                </a:lnTo>
                <a:lnTo>
                  <a:pt x="5820" y="62"/>
                </a:lnTo>
                <a:lnTo>
                  <a:pt x="5826" y="59"/>
                </a:lnTo>
                <a:lnTo>
                  <a:pt x="5832" y="64"/>
                </a:lnTo>
                <a:lnTo>
                  <a:pt x="5838" y="52"/>
                </a:lnTo>
                <a:lnTo>
                  <a:pt x="5844" y="46"/>
                </a:lnTo>
                <a:lnTo>
                  <a:pt x="5850" y="38"/>
                </a:lnTo>
                <a:lnTo>
                  <a:pt x="5856" y="38"/>
                </a:lnTo>
                <a:lnTo>
                  <a:pt x="5862" y="41"/>
                </a:lnTo>
                <a:lnTo>
                  <a:pt x="5868" y="31"/>
                </a:lnTo>
                <a:lnTo>
                  <a:pt x="5874" y="35"/>
                </a:lnTo>
                <a:lnTo>
                  <a:pt x="5880" y="33"/>
                </a:lnTo>
                <a:lnTo>
                  <a:pt x="5886" y="43"/>
                </a:lnTo>
                <a:lnTo>
                  <a:pt x="5891" y="50"/>
                </a:lnTo>
                <a:lnTo>
                  <a:pt x="5897" y="49"/>
                </a:lnTo>
                <a:lnTo>
                  <a:pt x="5903" y="55"/>
                </a:lnTo>
                <a:lnTo>
                  <a:pt x="5909" y="46"/>
                </a:lnTo>
                <a:lnTo>
                  <a:pt x="5915" y="54"/>
                </a:lnTo>
                <a:lnTo>
                  <a:pt x="5921" y="47"/>
                </a:lnTo>
                <a:lnTo>
                  <a:pt x="5927" y="42"/>
                </a:lnTo>
                <a:lnTo>
                  <a:pt x="5933" y="29"/>
                </a:lnTo>
                <a:lnTo>
                  <a:pt x="5939" y="29"/>
                </a:lnTo>
                <a:lnTo>
                  <a:pt x="5945" y="21"/>
                </a:lnTo>
                <a:lnTo>
                  <a:pt x="5951" y="27"/>
                </a:lnTo>
                <a:lnTo>
                  <a:pt x="5957" y="17"/>
                </a:lnTo>
                <a:lnTo>
                  <a:pt x="5962" y="10"/>
                </a:lnTo>
                <a:lnTo>
                  <a:pt x="5968" y="12"/>
                </a:lnTo>
                <a:lnTo>
                  <a:pt x="5974" y="13"/>
                </a:lnTo>
                <a:lnTo>
                  <a:pt x="5980" y="14"/>
                </a:lnTo>
                <a:lnTo>
                  <a:pt x="5986" y="20"/>
                </a:lnTo>
                <a:lnTo>
                  <a:pt x="5992" y="20"/>
                </a:lnTo>
                <a:lnTo>
                  <a:pt x="5998" y="34"/>
                </a:lnTo>
                <a:lnTo>
                  <a:pt x="6004" y="54"/>
                </a:lnTo>
                <a:lnTo>
                  <a:pt x="6010" y="69"/>
                </a:lnTo>
                <a:lnTo>
                  <a:pt x="6016" y="101"/>
                </a:lnTo>
                <a:lnTo>
                  <a:pt x="6022" y="163"/>
                </a:lnTo>
                <a:lnTo>
                  <a:pt x="6028" y="211"/>
                </a:lnTo>
                <a:lnTo>
                  <a:pt x="6033" y="267"/>
                </a:lnTo>
                <a:lnTo>
                  <a:pt x="6039" y="301"/>
                </a:lnTo>
                <a:lnTo>
                  <a:pt x="6045" y="337"/>
                </a:lnTo>
                <a:lnTo>
                  <a:pt x="6051" y="344"/>
                </a:lnTo>
                <a:lnTo>
                  <a:pt x="6057" y="337"/>
                </a:lnTo>
                <a:lnTo>
                  <a:pt x="6063" y="337"/>
                </a:lnTo>
                <a:lnTo>
                  <a:pt x="6069" y="274"/>
                </a:lnTo>
                <a:lnTo>
                  <a:pt x="6075" y="243"/>
                </a:lnTo>
                <a:lnTo>
                  <a:pt x="6081" y="182"/>
                </a:lnTo>
                <a:lnTo>
                  <a:pt x="6087" y="126"/>
                </a:lnTo>
                <a:lnTo>
                  <a:pt x="6093" y="93"/>
                </a:lnTo>
                <a:lnTo>
                  <a:pt x="6099" y="52"/>
                </a:lnTo>
                <a:lnTo>
                  <a:pt x="6104" y="44"/>
                </a:lnTo>
                <a:lnTo>
                  <a:pt x="6110" y="33"/>
                </a:lnTo>
                <a:lnTo>
                  <a:pt x="6116" y="25"/>
                </a:lnTo>
                <a:lnTo>
                  <a:pt x="6122" y="19"/>
                </a:lnTo>
                <a:lnTo>
                  <a:pt x="6128" y="23"/>
                </a:lnTo>
                <a:lnTo>
                  <a:pt x="6134" y="22"/>
                </a:lnTo>
                <a:lnTo>
                  <a:pt x="6140" y="13"/>
                </a:lnTo>
                <a:lnTo>
                  <a:pt x="6146" y="23"/>
                </a:lnTo>
                <a:lnTo>
                  <a:pt x="6152" y="27"/>
                </a:lnTo>
                <a:lnTo>
                  <a:pt x="6158" y="22"/>
                </a:lnTo>
                <a:lnTo>
                  <a:pt x="6164" y="27"/>
                </a:lnTo>
                <a:lnTo>
                  <a:pt x="6170" y="18"/>
                </a:lnTo>
                <a:lnTo>
                  <a:pt x="6175" y="24"/>
                </a:lnTo>
                <a:lnTo>
                  <a:pt x="6181" y="20"/>
                </a:lnTo>
                <a:lnTo>
                  <a:pt x="6187" y="18"/>
                </a:lnTo>
                <a:lnTo>
                  <a:pt x="6193" y="19"/>
                </a:lnTo>
                <a:lnTo>
                  <a:pt x="6199" y="15"/>
                </a:lnTo>
                <a:lnTo>
                  <a:pt x="6205" y="22"/>
                </a:lnTo>
                <a:lnTo>
                  <a:pt x="6211" y="20"/>
                </a:lnTo>
                <a:lnTo>
                  <a:pt x="6217" y="21"/>
                </a:lnTo>
                <a:lnTo>
                  <a:pt x="6223" y="30"/>
                </a:lnTo>
                <a:lnTo>
                  <a:pt x="6229" y="18"/>
                </a:lnTo>
                <a:lnTo>
                  <a:pt x="6235" y="18"/>
                </a:lnTo>
                <a:lnTo>
                  <a:pt x="6241" y="25"/>
                </a:lnTo>
                <a:lnTo>
                  <a:pt x="6246" y="26"/>
                </a:lnTo>
                <a:lnTo>
                  <a:pt x="6252" y="28"/>
                </a:lnTo>
                <a:lnTo>
                  <a:pt x="6258" y="20"/>
                </a:lnTo>
                <a:lnTo>
                  <a:pt x="6264" y="26"/>
                </a:lnTo>
                <a:lnTo>
                  <a:pt x="6270" y="23"/>
                </a:lnTo>
                <a:lnTo>
                  <a:pt x="6276" y="27"/>
                </a:lnTo>
                <a:lnTo>
                  <a:pt x="6282" y="37"/>
                </a:lnTo>
                <a:lnTo>
                  <a:pt x="6288" y="32"/>
                </a:lnTo>
                <a:lnTo>
                  <a:pt x="6294" y="36"/>
                </a:lnTo>
                <a:lnTo>
                  <a:pt x="6300" y="29"/>
                </a:lnTo>
                <a:lnTo>
                  <a:pt x="6306" y="28"/>
                </a:lnTo>
                <a:lnTo>
                  <a:pt x="6312" y="22"/>
                </a:lnTo>
                <a:lnTo>
                  <a:pt x="6317" y="22"/>
                </a:lnTo>
                <a:lnTo>
                  <a:pt x="6323" y="26"/>
                </a:lnTo>
                <a:lnTo>
                  <a:pt x="6329" y="16"/>
                </a:lnTo>
                <a:lnTo>
                  <a:pt x="6335" y="21"/>
                </a:lnTo>
                <a:lnTo>
                  <a:pt x="6341" y="14"/>
                </a:lnTo>
                <a:lnTo>
                  <a:pt x="6347" y="16"/>
                </a:lnTo>
                <a:lnTo>
                  <a:pt x="6353" y="9"/>
                </a:lnTo>
                <a:lnTo>
                  <a:pt x="6359" y="11"/>
                </a:lnTo>
                <a:lnTo>
                  <a:pt x="6365" y="14"/>
                </a:lnTo>
                <a:lnTo>
                  <a:pt x="6371" y="13"/>
                </a:lnTo>
                <a:lnTo>
                  <a:pt x="6377" y="12"/>
                </a:lnTo>
                <a:lnTo>
                  <a:pt x="6383" y="8"/>
                </a:lnTo>
                <a:lnTo>
                  <a:pt x="6388" y="11"/>
                </a:lnTo>
                <a:lnTo>
                  <a:pt x="6394" y="9"/>
                </a:lnTo>
                <a:lnTo>
                  <a:pt x="6400" y="14"/>
                </a:lnTo>
                <a:lnTo>
                  <a:pt x="6406" y="8"/>
                </a:lnTo>
                <a:lnTo>
                  <a:pt x="6412" y="10"/>
                </a:lnTo>
                <a:lnTo>
                  <a:pt x="6418" y="6"/>
                </a:lnTo>
                <a:lnTo>
                  <a:pt x="6424" y="11"/>
                </a:lnTo>
                <a:lnTo>
                  <a:pt x="6430" y="9"/>
                </a:lnTo>
                <a:lnTo>
                  <a:pt x="6436" y="9"/>
                </a:lnTo>
                <a:lnTo>
                  <a:pt x="6442" y="9"/>
                </a:lnTo>
                <a:lnTo>
                  <a:pt x="6448" y="3"/>
                </a:lnTo>
                <a:lnTo>
                  <a:pt x="6454" y="12"/>
                </a:lnTo>
                <a:lnTo>
                  <a:pt x="6459" y="8"/>
                </a:lnTo>
                <a:lnTo>
                  <a:pt x="6465" y="13"/>
                </a:lnTo>
                <a:lnTo>
                  <a:pt x="6471" y="19"/>
                </a:lnTo>
                <a:lnTo>
                  <a:pt x="6477" y="15"/>
                </a:lnTo>
                <a:lnTo>
                  <a:pt x="6483" y="29"/>
                </a:lnTo>
                <a:lnTo>
                  <a:pt x="6489" y="20"/>
                </a:lnTo>
                <a:lnTo>
                  <a:pt x="6495" y="26"/>
                </a:lnTo>
                <a:lnTo>
                  <a:pt x="6501" y="26"/>
                </a:lnTo>
                <a:lnTo>
                  <a:pt x="6507" y="28"/>
                </a:lnTo>
                <a:lnTo>
                  <a:pt x="6513" y="20"/>
                </a:lnTo>
                <a:lnTo>
                  <a:pt x="6519" y="32"/>
                </a:lnTo>
                <a:lnTo>
                  <a:pt x="6525" y="22"/>
                </a:lnTo>
                <a:lnTo>
                  <a:pt x="6530" y="35"/>
                </a:lnTo>
                <a:lnTo>
                  <a:pt x="6536" y="17"/>
                </a:lnTo>
                <a:lnTo>
                  <a:pt x="6542" y="18"/>
                </a:lnTo>
                <a:lnTo>
                  <a:pt x="6548" y="15"/>
                </a:lnTo>
                <a:lnTo>
                  <a:pt x="6554" y="11"/>
                </a:lnTo>
                <a:lnTo>
                  <a:pt x="6560" y="5"/>
                </a:lnTo>
                <a:lnTo>
                  <a:pt x="6566" y="6"/>
                </a:lnTo>
                <a:lnTo>
                  <a:pt x="6572" y="10"/>
                </a:lnTo>
                <a:lnTo>
                  <a:pt x="6578" y="12"/>
                </a:lnTo>
                <a:lnTo>
                  <a:pt x="6584" y="2"/>
                </a:lnTo>
                <a:lnTo>
                  <a:pt x="6590" y="4"/>
                </a:lnTo>
                <a:lnTo>
                  <a:pt x="6596" y="6"/>
                </a:lnTo>
                <a:lnTo>
                  <a:pt x="6601" y="5"/>
                </a:lnTo>
                <a:lnTo>
                  <a:pt x="6607" y="5"/>
                </a:lnTo>
                <a:lnTo>
                  <a:pt x="6613" y="9"/>
                </a:lnTo>
                <a:lnTo>
                  <a:pt x="6619" y="5"/>
                </a:lnTo>
                <a:lnTo>
                  <a:pt x="6625" y="7"/>
                </a:lnTo>
                <a:lnTo>
                  <a:pt x="6631" y="5"/>
                </a:lnTo>
                <a:lnTo>
                  <a:pt x="6637" y="3"/>
                </a:lnTo>
                <a:lnTo>
                  <a:pt x="6643" y="1"/>
                </a:lnTo>
                <a:lnTo>
                  <a:pt x="6649" y="5"/>
                </a:lnTo>
                <a:lnTo>
                  <a:pt x="6655" y="6"/>
                </a:lnTo>
                <a:lnTo>
                  <a:pt x="6661" y="5"/>
                </a:lnTo>
                <a:lnTo>
                  <a:pt x="6667" y="6"/>
                </a:lnTo>
                <a:lnTo>
                  <a:pt x="6672" y="7"/>
                </a:lnTo>
                <a:lnTo>
                  <a:pt x="6678" y="7"/>
                </a:lnTo>
                <a:lnTo>
                  <a:pt x="6684" y="10"/>
                </a:lnTo>
                <a:lnTo>
                  <a:pt x="6690" y="7"/>
                </a:lnTo>
                <a:lnTo>
                  <a:pt x="6696" y="5"/>
                </a:lnTo>
                <a:lnTo>
                  <a:pt x="6702" y="2"/>
                </a:lnTo>
                <a:lnTo>
                  <a:pt x="6708" y="5"/>
                </a:lnTo>
                <a:lnTo>
                  <a:pt x="6714" y="5"/>
                </a:lnTo>
                <a:lnTo>
                  <a:pt x="6720" y="6"/>
                </a:lnTo>
                <a:lnTo>
                  <a:pt x="6726" y="7"/>
                </a:lnTo>
                <a:lnTo>
                  <a:pt x="6732" y="7"/>
                </a:lnTo>
                <a:lnTo>
                  <a:pt x="6738" y="5"/>
                </a:lnTo>
                <a:lnTo>
                  <a:pt x="6743" y="5"/>
                </a:lnTo>
                <a:lnTo>
                  <a:pt x="6749" y="7"/>
                </a:lnTo>
                <a:lnTo>
                  <a:pt x="6755" y="5"/>
                </a:lnTo>
                <a:lnTo>
                  <a:pt x="6761" y="8"/>
                </a:lnTo>
                <a:lnTo>
                  <a:pt x="6767" y="6"/>
                </a:lnTo>
                <a:lnTo>
                  <a:pt x="6773" y="7"/>
                </a:lnTo>
                <a:lnTo>
                  <a:pt x="6779" y="8"/>
                </a:lnTo>
                <a:lnTo>
                  <a:pt x="6785" y="14"/>
                </a:lnTo>
                <a:lnTo>
                  <a:pt x="6791" y="11"/>
                </a:lnTo>
                <a:lnTo>
                  <a:pt x="6797" y="15"/>
                </a:lnTo>
                <a:lnTo>
                  <a:pt x="6803" y="17"/>
                </a:lnTo>
                <a:lnTo>
                  <a:pt x="6809" y="8"/>
                </a:lnTo>
                <a:lnTo>
                  <a:pt x="6814" y="8"/>
                </a:lnTo>
                <a:lnTo>
                  <a:pt x="6820" y="6"/>
                </a:lnTo>
                <a:lnTo>
                  <a:pt x="6826" y="8"/>
                </a:lnTo>
                <a:lnTo>
                  <a:pt x="6832" y="8"/>
                </a:lnTo>
                <a:lnTo>
                  <a:pt x="6838" y="13"/>
                </a:lnTo>
                <a:lnTo>
                  <a:pt x="6844" y="7"/>
                </a:lnTo>
                <a:lnTo>
                  <a:pt x="6850" y="8"/>
                </a:lnTo>
                <a:lnTo>
                  <a:pt x="6856" y="16"/>
                </a:lnTo>
                <a:lnTo>
                  <a:pt x="6862" y="7"/>
                </a:lnTo>
                <a:lnTo>
                  <a:pt x="6868" y="9"/>
                </a:lnTo>
                <a:lnTo>
                  <a:pt x="6874" y="14"/>
                </a:lnTo>
                <a:lnTo>
                  <a:pt x="6880" y="11"/>
                </a:lnTo>
                <a:lnTo>
                  <a:pt x="6885" y="5"/>
                </a:lnTo>
                <a:lnTo>
                  <a:pt x="6891" y="16"/>
                </a:lnTo>
                <a:lnTo>
                  <a:pt x="6897" y="19"/>
                </a:lnTo>
                <a:lnTo>
                  <a:pt x="6903" y="17"/>
                </a:lnTo>
                <a:lnTo>
                  <a:pt x="6909" y="26"/>
                </a:lnTo>
                <a:lnTo>
                  <a:pt x="6915" y="38"/>
                </a:lnTo>
                <a:lnTo>
                  <a:pt x="6921" y="49"/>
                </a:lnTo>
                <a:lnTo>
                  <a:pt x="6927" y="77"/>
                </a:lnTo>
                <a:lnTo>
                  <a:pt x="6933" y="76"/>
                </a:lnTo>
                <a:lnTo>
                  <a:pt x="6939" y="90"/>
                </a:lnTo>
                <a:lnTo>
                  <a:pt x="6945" y="91"/>
                </a:lnTo>
                <a:lnTo>
                  <a:pt x="6951" y="94"/>
                </a:lnTo>
                <a:lnTo>
                  <a:pt x="6956" y="100"/>
                </a:lnTo>
                <a:lnTo>
                  <a:pt x="6962" y="93"/>
                </a:lnTo>
                <a:lnTo>
                  <a:pt x="6968" y="86"/>
                </a:lnTo>
                <a:lnTo>
                  <a:pt x="6974" y="79"/>
                </a:lnTo>
                <a:lnTo>
                  <a:pt x="6980" y="56"/>
                </a:lnTo>
                <a:lnTo>
                  <a:pt x="6986" y="52"/>
                </a:lnTo>
                <a:lnTo>
                  <a:pt x="6992" y="36"/>
                </a:lnTo>
                <a:lnTo>
                  <a:pt x="6998" y="23"/>
                </a:lnTo>
                <a:lnTo>
                  <a:pt x="7004" y="17"/>
                </a:lnTo>
                <a:lnTo>
                  <a:pt x="7010" y="14"/>
                </a:lnTo>
                <a:lnTo>
                  <a:pt x="7016" y="7"/>
                </a:lnTo>
                <a:lnTo>
                  <a:pt x="7022" y="6"/>
                </a:lnTo>
                <a:lnTo>
                  <a:pt x="7027" y="6"/>
                </a:lnTo>
                <a:lnTo>
                  <a:pt x="7033" y="2"/>
                </a:lnTo>
                <a:lnTo>
                  <a:pt x="7039" y="8"/>
                </a:lnTo>
                <a:lnTo>
                  <a:pt x="7045" y="6"/>
                </a:lnTo>
                <a:lnTo>
                  <a:pt x="7051" y="5"/>
                </a:lnTo>
                <a:lnTo>
                  <a:pt x="7057" y="5"/>
                </a:lnTo>
                <a:lnTo>
                  <a:pt x="7063" y="6"/>
                </a:lnTo>
                <a:lnTo>
                  <a:pt x="7069" y="8"/>
                </a:lnTo>
                <a:lnTo>
                  <a:pt x="7075" y="3"/>
                </a:lnTo>
                <a:lnTo>
                  <a:pt x="7081" y="2"/>
                </a:lnTo>
                <a:lnTo>
                  <a:pt x="7087" y="5"/>
                </a:lnTo>
                <a:lnTo>
                  <a:pt x="7093" y="6"/>
                </a:lnTo>
                <a:lnTo>
                  <a:pt x="7098" y="2"/>
                </a:lnTo>
                <a:lnTo>
                  <a:pt x="7104" y="12"/>
                </a:lnTo>
                <a:lnTo>
                  <a:pt x="7110" y="9"/>
                </a:lnTo>
                <a:lnTo>
                  <a:pt x="7116" y="26"/>
                </a:lnTo>
                <a:lnTo>
                  <a:pt x="7122" y="40"/>
                </a:lnTo>
                <a:lnTo>
                  <a:pt x="7128" y="73"/>
                </a:lnTo>
                <a:lnTo>
                  <a:pt x="7134" y="109"/>
                </a:lnTo>
                <a:lnTo>
                  <a:pt x="7140" y="152"/>
                </a:lnTo>
                <a:lnTo>
                  <a:pt x="7146" y="187"/>
                </a:lnTo>
                <a:lnTo>
                  <a:pt x="7152" y="238"/>
                </a:lnTo>
                <a:lnTo>
                  <a:pt x="7158" y="273"/>
                </a:lnTo>
                <a:lnTo>
                  <a:pt x="7164" y="294"/>
                </a:lnTo>
                <a:lnTo>
                  <a:pt x="7170" y="314"/>
                </a:lnTo>
                <a:lnTo>
                  <a:pt x="7175" y="312"/>
                </a:lnTo>
                <a:lnTo>
                  <a:pt x="7181" y="299"/>
                </a:lnTo>
                <a:lnTo>
                  <a:pt x="7187" y="248"/>
                </a:lnTo>
                <a:lnTo>
                  <a:pt x="7193" y="192"/>
                </a:lnTo>
                <a:lnTo>
                  <a:pt x="7199" y="160"/>
                </a:lnTo>
                <a:lnTo>
                  <a:pt x="7205" y="112"/>
                </a:lnTo>
                <a:lnTo>
                  <a:pt x="7211" y="81"/>
                </a:lnTo>
                <a:lnTo>
                  <a:pt x="7217" y="51"/>
                </a:lnTo>
                <a:lnTo>
                  <a:pt x="7223" y="47"/>
                </a:lnTo>
                <a:lnTo>
                  <a:pt x="7229" y="34"/>
                </a:lnTo>
                <a:lnTo>
                  <a:pt x="7235" y="49"/>
                </a:lnTo>
                <a:lnTo>
                  <a:pt x="7241" y="44"/>
                </a:lnTo>
                <a:lnTo>
                  <a:pt x="7246" y="66"/>
                </a:lnTo>
                <a:lnTo>
                  <a:pt x="7252" y="74"/>
                </a:lnTo>
                <a:lnTo>
                  <a:pt x="7258" y="93"/>
                </a:lnTo>
                <a:lnTo>
                  <a:pt x="7264" y="108"/>
                </a:lnTo>
                <a:lnTo>
                  <a:pt x="7270" y="133"/>
                </a:lnTo>
                <a:lnTo>
                  <a:pt x="7276" y="131"/>
                </a:lnTo>
                <a:lnTo>
                  <a:pt x="7282" y="138"/>
                </a:lnTo>
                <a:lnTo>
                  <a:pt x="7288" y="127"/>
                </a:lnTo>
                <a:lnTo>
                  <a:pt x="7294" y="115"/>
                </a:lnTo>
                <a:lnTo>
                  <a:pt x="7300" y="123"/>
                </a:lnTo>
                <a:lnTo>
                  <a:pt x="7306" y="95"/>
                </a:lnTo>
                <a:lnTo>
                  <a:pt x="7312" y="75"/>
                </a:lnTo>
                <a:lnTo>
                  <a:pt x="7317" y="67"/>
                </a:lnTo>
                <a:lnTo>
                  <a:pt x="7323" y="48"/>
                </a:lnTo>
                <a:lnTo>
                  <a:pt x="7329" y="45"/>
                </a:lnTo>
                <a:lnTo>
                  <a:pt x="7335" y="41"/>
                </a:lnTo>
                <a:lnTo>
                  <a:pt x="7341" y="28"/>
                </a:lnTo>
                <a:lnTo>
                  <a:pt x="7347" y="22"/>
                </a:lnTo>
                <a:lnTo>
                  <a:pt x="7353" y="22"/>
                </a:lnTo>
                <a:lnTo>
                  <a:pt x="7359" y="20"/>
                </a:lnTo>
                <a:lnTo>
                  <a:pt x="7365" y="19"/>
                </a:lnTo>
                <a:lnTo>
                  <a:pt x="7371" y="15"/>
                </a:lnTo>
                <a:lnTo>
                  <a:pt x="7377" y="11"/>
                </a:lnTo>
                <a:lnTo>
                  <a:pt x="7383" y="10"/>
                </a:lnTo>
                <a:lnTo>
                  <a:pt x="7388" y="8"/>
                </a:lnTo>
                <a:lnTo>
                  <a:pt x="7394" y="12"/>
                </a:lnTo>
                <a:lnTo>
                  <a:pt x="7400" y="11"/>
                </a:lnTo>
                <a:lnTo>
                  <a:pt x="7406" y="2"/>
                </a:lnTo>
                <a:lnTo>
                  <a:pt x="7412" y="6"/>
                </a:lnTo>
                <a:lnTo>
                  <a:pt x="7418" y="10"/>
                </a:lnTo>
                <a:lnTo>
                  <a:pt x="7424" y="11"/>
                </a:lnTo>
                <a:lnTo>
                  <a:pt x="7430" y="9"/>
                </a:lnTo>
                <a:lnTo>
                  <a:pt x="7436" y="9"/>
                </a:lnTo>
                <a:lnTo>
                  <a:pt x="7442" y="5"/>
                </a:lnTo>
                <a:lnTo>
                  <a:pt x="7448" y="5"/>
                </a:lnTo>
                <a:lnTo>
                  <a:pt x="7454" y="3"/>
                </a:lnTo>
                <a:lnTo>
                  <a:pt x="7459" y="3"/>
                </a:lnTo>
                <a:lnTo>
                  <a:pt x="7465" y="5"/>
                </a:lnTo>
                <a:lnTo>
                  <a:pt x="7471" y="2"/>
                </a:lnTo>
                <a:lnTo>
                  <a:pt x="7477" y="8"/>
                </a:lnTo>
                <a:lnTo>
                  <a:pt x="7483" y="3"/>
                </a:lnTo>
                <a:lnTo>
                  <a:pt x="7489" y="6"/>
                </a:lnTo>
                <a:lnTo>
                  <a:pt x="7495" y="7"/>
                </a:lnTo>
                <a:lnTo>
                  <a:pt x="7501" y="2"/>
                </a:lnTo>
                <a:lnTo>
                  <a:pt x="7507" y="9"/>
                </a:lnTo>
                <a:lnTo>
                  <a:pt x="7513" y="6"/>
                </a:lnTo>
                <a:lnTo>
                  <a:pt x="7519" y="6"/>
                </a:lnTo>
                <a:lnTo>
                  <a:pt x="7525" y="8"/>
                </a:lnTo>
                <a:lnTo>
                  <a:pt x="7530" y="8"/>
                </a:lnTo>
                <a:lnTo>
                  <a:pt x="7536" y="11"/>
                </a:lnTo>
                <a:lnTo>
                  <a:pt x="7542" y="11"/>
                </a:lnTo>
                <a:lnTo>
                  <a:pt x="7548" y="15"/>
                </a:lnTo>
                <a:lnTo>
                  <a:pt x="7554" y="16"/>
                </a:lnTo>
                <a:lnTo>
                  <a:pt x="7560" y="14"/>
                </a:lnTo>
                <a:lnTo>
                  <a:pt x="7566" y="12"/>
                </a:lnTo>
                <a:lnTo>
                  <a:pt x="7572" y="8"/>
                </a:lnTo>
                <a:lnTo>
                  <a:pt x="7578" y="2"/>
                </a:lnTo>
                <a:lnTo>
                  <a:pt x="7584" y="8"/>
                </a:lnTo>
                <a:lnTo>
                  <a:pt x="7590" y="6"/>
                </a:lnTo>
                <a:lnTo>
                  <a:pt x="7596" y="8"/>
                </a:lnTo>
                <a:lnTo>
                  <a:pt x="7601" y="5"/>
                </a:lnTo>
                <a:lnTo>
                  <a:pt x="7607" y="8"/>
                </a:lnTo>
                <a:lnTo>
                  <a:pt x="7613" y="5"/>
                </a:lnTo>
                <a:lnTo>
                  <a:pt x="7619" y="3"/>
                </a:lnTo>
                <a:lnTo>
                  <a:pt x="7625" y="2"/>
                </a:lnTo>
                <a:lnTo>
                  <a:pt x="7631" y="6"/>
                </a:lnTo>
                <a:lnTo>
                  <a:pt x="7637" y="3"/>
                </a:lnTo>
                <a:lnTo>
                  <a:pt x="7643" y="6"/>
                </a:lnTo>
                <a:lnTo>
                  <a:pt x="7649" y="6"/>
                </a:lnTo>
                <a:lnTo>
                  <a:pt x="7655" y="2"/>
                </a:lnTo>
                <a:lnTo>
                  <a:pt x="7661" y="5"/>
                </a:lnTo>
                <a:lnTo>
                  <a:pt x="7667" y="11"/>
                </a:lnTo>
                <a:lnTo>
                  <a:pt x="7672" y="5"/>
                </a:lnTo>
                <a:lnTo>
                  <a:pt x="7678" y="2"/>
                </a:lnTo>
                <a:lnTo>
                  <a:pt x="7684" y="3"/>
                </a:lnTo>
                <a:lnTo>
                  <a:pt x="7690" y="5"/>
                </a:lnTo>
                <a:lnTo>
                  <a:pt x="7696" y="5"/>
                </a:lnTo>
                <a:lnTo>
                  <a:pt x="7702" y="3"/>
                </a:lnTo>
                <a:lnTo>
                  <a:pt x="7708" y="2"/>
                </a:lnTo>
                <a:lnTo>
                  <a:pt x="7714" y="6"/>
                </a:lnTo>
                <a:lnTo>
                  <a:pt x="7720" y="5"/>
                </a:lnTo>
                <a:lnTo>
                  <a:pt x="7726" y="5"/>
                </a:lnTo>
                <a:lnTo>
                  <a:pt x="7732" y="6"/>
                </a:lnTo>
                <a:lnTo>
                  <a:pt x="7738" y="5"/>
                </a:lnTo>
                <a:lnTo>
                  <a:pt x="7743" y="4"/>
                </a:lnTo>
                <a:lnTo>
                  <a:pt x="7749" y="6"/>
                </a:lnTo>
                <a:lnTo>
                  <a:pt x="7755" y="4"/>
                </a:lnTo>
                <a:lnTo>
                  <a:pt x="7761" y="5"/>
                </a:lnTo>
                <a:lnTo>
                  <a:pt x="7767" y="4"/>
                </a:lnTo>
                <a:lnTo>
                  <a:pt x="7773" y="5"/>
                </a:lnTo>
                <a:lnTo>
                  <a:pt x="7779" y="5"/>
                </a:lnTo>
                <a:lnTo>
                  <a:pt x="7785" y="6"/>
                </a:lnTo>
                <a:lnTo>
                  <a:pt x="7791" y="3"/>
                </a:lnTo>
                <a:lnTo>
                  <a:pt x="7797" y="4"/>
                </a:lnTo>
                <a:lnTo>
                  <a:pt x="7803" y="6"/>
                </a:lnTo>
                <a:lnTo>
                  <a:pt x="7809" y="5"/>
                </a:lnTo>
                <a:lnTo>
                  <a:pt x="7814" y="4"/>
                </a:lnTo>
                <a:lnTo>
                  <a:pt x="7820" y="3"/>
                </a:lnTo>
                <a:lnTo>
                  <a:pt x="7826" y="5"/>
                </a:lnTo>
                <a:lnTo>
                  <a:pt x="7832" y="5"/>
                </a:lnTo>
                <a:lnTo>
                  <a:pt x="7838" y="3"/>
                </a:lnTo>
                <a:lnTo>
                  <a:pt x="7844" y="3"/>
                </a:lnTo>
                <a:lnTo>
                  <a:pt x="7850" y="4"/>
                </a:lnTo>
                <a:lnTo>
                  <a:pt x="7856" y="6"/>
                </a:lnTo>
                <a:lnTo>
                  <a:pt x="7862" y="6"/>
                </a:lnTo>
                <a:lnTo>
                  <a:pt x="7868" y="6"/>
                </a:lnTo>
                <a:lnTo>
                  <a:pt x="7874" y="6"/>
                </a:lnTo>
                <a:lnTo>
                  <a:pt x="7880" y="5"/>
                </a:lnTo>
                <a:lnTo>
                  <a:pt x="7885" y="3"/>
                </a:lnTo>
                <a:lnTo>
                  <a:pt x="7891" y="3"/>
                </a:lnTo>
                <a:lnTo>
                  <a:pt x="7897" y="5"/>
                </a:lnTo>
                <a:lnTo>
                  <a:pt x="7903" y="5"/>
                </a:lnTo>
                <a:lnTo>
                  <a:pt x="7909" y="6"/>
                </a:lnTo>
                <a:lnTo>
                  <a:pt x="7915" y="3"/>
                </a:lnTo>
                <a:lnTo>
                  <a:pt x="7921" y="3"/>
                </a:lnTo>
                <a:lnTo>
                  <a:pt x="7927" y="6"/>
                </a:lnTo>
                <a:lnTo>
                  <a:pt x="7933" y="5"/>
                </a:lnTo>
                <a:lnTo>
                  <a:pt x="7939" y="6"/>
                </a:lnTo>
                <a:lnTo>
                  <a:pt x="7945" y="3"/>
                </a:lnTo>
                <a:lnTo>
                  <a:pt x="7951" y="2"/>
                </a:lnTo>
                <a:lnTo>
                  <a:pt x="7956" y="3"/>
                </a:lnTo>
                <a:lnTo>
                  <a:pt x="7962" y="2"/>
                </a:lnTo>
                <a:lnTo>
                  <a:pt x="7968" y="6"/>
                </a:lnTo>
                <a:lnTo>
                  <a:pt x="7974" y="1"/>
                </a:lnTo>
                <a:lnTo>
                  <a:pt x="7980" y="5"/>
                </a:lnTo>
                <a:lnTo>
                  <a:pt x="7986" y="2"/>
                </a:lnTo>
                <a:lnTo>
                  <a:pt x="7992" y="3"/>
                </a:lnTo>
                <a:lnTo>
                  <a:pt x="7998" y="6"/>
                </a:lnTo>
                <a:lnTo>
                  <a:pt x="8004" y="5"/>
                </a:lnTo>
                <a:lnTo>
                  <a:pt x="8010" y="3"/>
                </a:lnTo>
                <a:lnTo>
                  <a:pt x="8016" y="2"/>
                </a:lnTo>
                <a:lnTo>
                  <a:pt x="8022" y="5"/>
                </a:lnTo>
                <a:lnTo>
                  <a:pt x="8027" y="2"/>
                </a:lnTo>
                <a:lnTo>
                  <a:pt x="8033" y="5"/>
                </a:lnTo>
                <a:lnTo>
                  <a:pt x="8039" y="6"/>
                </a:lnTo>
                <a:lnTo>
                  <a:pt x="8045" y="3"/>
                </a:lnTo>
                <a:lnTo>
                  <a:pt x="8051" y="2"/>
                </a:lnTo>
                <a:lnTo>
                  <a:pt x="8057" y="3"/>
                </a:lnTo>
                <a:lnTo>
                  <a:pt x="8063" y="3"/>
                </a:lnTo>
                <a:lnTo>
                  <a:pt x="8069" y="4"/>
                </a:lnTo>
                <a:lnTo>
                  <a:pt x="8075" y="3"/>
                </a:lnTo>
                <a:lnTo>
                  <a:pt x="8081" y="3"/>
                </a:lnTo>
                <a:lnTo>
                  <a:pt x="8087" y="3"/>
                </a:lnTo>
                <a:lnTo>
                  <a:pt x="8093" y="5"/>
                </a:lnTo>
                <a:lnTo>
                  <a:pt x="8098" y="2"/>
                </a:lnTo>
                <a:lnTo>
                  <a:pt x="8104" y="5"/>
                </a:lnTo>
                <a:lnTo>
                  <a:pt x="8110" y="4"/>
                </a:lnTo>
                <a:lnTo>
                  <a:pt x="8116" y="2"/>
                </a:lnTo>
                <a:lnTo>
                  <a:pt x="8122" y="2"/>
                </a:lnTo>
                <a:lnTo>
                  <a:pt x="8128" y="7"/>
                </a:lnTo>
                <a:lnTo>
                  <a:pt x="8134" y="5"/>
                </a:lnTo>
                <a:lnTo>
                  <a:pt x="8140" y="5"/>
                </a:lnTo>
                <a:lnTo>
                  <a:pt x="8146" y="5"/>
                </a:lnTo>
                <a:lnTo>
                  <a:pt x="8152" y="5"/>
                </a:lnTo>
                <a:lnTo>
                  <a:pt x="8158" y="4"/>
                </a:lnTo>
                <a:lnTo>
                  <a:pt x="8164" y="6"/>
                </a:lnTo>
                <a:lnTo>
                  <a:pt x="8169" y="6"/>
                </a:lnTo>
                <a:lnTo>
                  <a:pt x="8175" y="6"/>
                </a:lnTo>
                <a:lnTo>
                  <a:pt x="8181" y="3"/>
                </a:lnTo>
                <a:lnTo>
                  <a:pt x="8187" y="8"/>
                </a:lnTo>
                <a:lnTo>
                  <a:pt x="8193" y="6"/>
                </a:lnTo>
                <a:lnTo>
                  <a:pt x="8199" y="1"/>
                </a:lnTo>
                <a:lnTo>
                  <a:pt x="8205" y="3"/>
                </a:lnTo>
                <a:lnTo>
                  <a:pt x="8211" y="5"/>
                </a:lnTo>
                <a:lnTo>
                  <a:pt x="8217" y="5"/>
                </a:lnTo>
                <a:lnTo>
                  <a:pt x="8223" y="5"/>
                </a:lnTo>
                <a:lnTo>
                  <a:pt x="8229" y="3"/>
                </a:lnTo>
                <a:lnTo>
                  <a:pt x="8235" y="5"/>
                </a:lnTo>
                <a:lnTo>
                  <a:pt x="8240" y="5"/>
                </a:lnTo>
                <a:lnTo>
                  <a:pt x="8246" y="3"/>
                </a:lnTo>
                <a:lnTo>
                  <a:pt x="8252" y="3"/>
                </a:lnTo>
                <a:lnTo>
                  <a:pt x="8258" y="5"/>
                </a:lnTo>
                <a:lnTo>
                  <a:pt x="8264" y="9"/>
                </a:lnTo>
                <a:lnTo>
                  <a:pt x="8270" y="8"/>
                </a:lnTo>
                <a:lnTo>
                  <a:pt x="8276" y="8"/>
                </a:lnTo>
                <a:lnTo>
                  <a:pt x="8282" y="12"/>
                </a:lnTo>
                <a:lnTo>
                  <a:pt x="8288" y="11"/>
                </a:lnTo>
                <a:lnTo>
                  <a:pt x="8294" y="13"/>
                </a:lnTo>
                <a:lnTo>
                  <a:pt x="8300" y="13"/>
                </a:lnTo>
                <a:lnTo>
                  <a:pt x="8306" y="17"/>
                </a:lnTo>
                <a:lnTo>
                  <a:pt x="8311" y="18"/>
                </a:lnTo>
                <a:lnTo>
                  <a:pt x="8317" y="26"/>
                </a:lnTo>
                <a:lnTo>
                  <a:pt x="8323" y="21"/>
                </a:lnTo>
                <a:lnTo>
                  <a:pt x="8329" y="24"/>
                </a:lnTo>
                <a:lnTo>
                  <a:pt x="8335" y="19"/>
                </a:lnTo>
                <a:lnTo>
                  <a:pt x="8341" y="22"/>
                </a:lnTo>
                <a:lnTo>
                  <a:pt x="8347" y="18"/>
                </a:lnTo>
                <a:lnTo>
                  <a:pt x="8353" y="18"/>
                </a:lnTo>
                <a:lnTo>
                  <a:pt x="8359" y="22"/>
                </a:lnTo>
                <a:lnTo>
                  <a:pt x="8365" y="14"/>
                </a:lnTo>
                <a:lnTo>
                  <a:pt x="8371" y="14"/>
                </a:lnTo>
                <a:lnTo>
                  <a:pt x="8377" y="11"/>
                </a:lnTo>
                <a:lnTo>
                  <a:pt x="8382" y="13"/>
                </a:lnTo>
                <a:lnTo>
                  <a:pt x="8388" y="7"/>
                </a:lnTo>
                <a:lnTo>
                  <a:pt x="8394" y="9"/>
                </a:lnTo>
                <a:lnTo>
                  <a:pt x="8400" y="8"/>
                </a:lnTo>
                <a:lnTo>
                  <a:pt x="8406" y="5"/>
                </a:lnTo>
                <a:lnTo>
                  <a:pt x="8412" y="3"/>
                </a:lnTo>
                <a:lnTo>
                  <a:pt x="8418" y="4"/>
                </a:lnTo>
                <a:lnTo>
                  <a:pt x="8424" y="6"/>
                </a:lnTo>
                <a:lnTo>
                  <a:pt x="8430" y="5"/>
                </a:lnTo>
                <a:lnTo>
                  <a:pt x="8436" y="6"/>
                </a:lnTo>
                <a:lnTo>
                  <a:pt x="8442" y="6"/>
                </a:lnTo>
                <a:lnTo>
                  <a:pt x="8448" y="2"/>
                </a:lnTo>
                <a:lnTo>
                  <a:pt x="8453" y="8"/>
                </a:lnTo>
                <a:lnTo>
                  <a:pt x="8459" y="6"/>
                </a:lnTo>
                <a:lnTo>
                  <a:pt x="8465" y="5"/>
                </a:lnTo>
                <a:lnTo>
                  <a:pt x="8471" y="8"/>
                </a:lnTo>
                <a:lnTo>
                  <a:pt x="8477" y="4"/>
                </a:lnTo>
                <a:lnTo>
                  <a:pt x="8483" y="3"/>
                </a:lnTo>
                <a:lnTo>
                  <a:pt x="8489" y="5"/>
                </a:lnTo>
                <a:lnTo>
                  <a:pt x="8495" y="3"/>
                </a:lnTo>
                <a:lnTo>
                  <a:pt x="8501" y="5"/>
                </a:lnTo>
                <a:lnTo>
                  <a:pt x="8507" y="5"/>
                </a:lnTo>
                <a:lnTo>
                  <a:pt x="8513" y="5"/>
                </a:lnTo>
                <a:lnTo>
                  <a:pt x="8519" y="5"/>
                </a:lnTo>
                <a:lnTo>
                  <a:pt x="8524" y="8"/>
                </a:lnTo>
                <a:lnTo>
                  <a:pt x="8530" y="2"/>
                </a:lnTo>
                <a:lnTo>
                  <a:pt x="8536" y="6"/>
                </a:lnTo>
                <a:lnTo>
                  <a:pt x="8542" y="4"/>
                </a:lnTo>
                <a:lnTo>
                  <a:pt x="8548" y="6"/>
                </a:lnTo>
                <a:lnTo>
                  <a:pt x="8554" y="6"/>
                </a:lnTo>
                <a:lnTo>
                  <a:pt x="8560" y="2"/>
                </a:lnTo>
                <a:lnTo>
                  <a:pt x="8566" y="4"/>
                </a:lnTo>
                <a:lnTo>
                  <a:pt x="8572" y="3"/>
                </a:lnTo>
                <a:lnTo>
                  <a:pt x="8578" y="5"/>
                </a:lnTo>
                <a:lnTo>
                  <a:pt x="8584" y="6"/>
                </a:lnTo>
                <a:lnTo>
                  <a:pt x="8590" y="3"/>
                </a:lnTo>
                <a:lnTo>
                  <a:pt x="8595" y="4"/>
                </a:lnTo>
                <a:lnTo>
                  <a:pt x="8601" y="6"/>
                </a:lnTo>
                <a:lnTo>
                  <a:pt x="8607" y="3"/>
                </a:lnTo>
                <a:lnTo>
                  <a:pt x="8613" y="4"/>
                </a:lnTo>
                <a:lnTo>
                  <a:pt x="8619" y="6"/>
                </a:lnTo>
                <a:lnTo>
                  <a:pt x="8625" y="3"/>
                </a:lnTo>
                <a:lnTo>
                  <a:pt x="8631" y="5"/>
                </a:lnTo>
                <a:lnTo>
                  <a:pt x="8637" y="2"/>
                </a:lnTo>
                <a:lnTo>
                  <a:pt x="8643" y="5"/>
                </a:lnTo>
                <a:lnTo>
                  <a:pt x="8649" y="6"/>
                </a:lnTo>
                <a:lnTo>
                  <a:pt x="8655" y="4"/>
                </a:lnTo>
                <a:lnTo>
                  <a:pt x="8661" y="6"/>
                </a:lnTo>
                <a:lnTo>
                  <a:pt x="8666" y="4"/>
                </a:lnTo>
                <a:lnTo>
                  <a:pt x="8672" y="4"/>
                </a:lnTo>
                <a:lnTo>
                  <a:pt x="8678" y="6"/>
                </a:lnTo>
                <a:lnTo>
                  <a:pt x="8684" y="5"/>
                </a:lnTo>
                <a:lnTo>
                  <a:pt x="8690" y="6"/>
                </a:lnTo>
                <a:lnTo>
                  <a:pt x="8696" y="2"/>
                </a:lnTo>
                <a:lnTo>
                  <a:pt x="8702" y="4"/>
                </a:lnTo>
                <a:lnTo>
                  <a:pt x="8708" y="5"/>
                </a:lnTo>
                <a:lnTo>
                  <a:pt x="8714" y="5"/>
                </a:lnTo>
                <a:lnTo>
                  <a:pt x="8720" y="2"/>
                </a:lnTo>
                <a:lnTo>
                  <a:pt x="8726" y="5"/>
                </a:lnTo>
                <a:lnTo>
                  <a:pt x="8732" y="5"/>
                </a:lnTo>
                <a:lnTo>
                  <a:pt x="8737" y="4"/>
                </a:lnTo>
                <a:lnTo>
                  <a:pt x="8743" y="3"/>
                </a:lnTo>
                <a:lnTo>
                  <a:pt x="8749" y="6"/>
                </a:lnTo>
                <a:lnTo>
                  <a:pt x="8755" y="4"/>
                </a:lnTo>
                <a:lnTo>
                  <a:pt x="8761" y="6"/>
                </a:lnTo>
                <a:lnTo>
                  <a:pt x="8767" y="6"/>
                </a:lnTo>
                <a:lnTo>
                  <a:pt x="8773" y="2"/>
                </a:lnTo>
                <a:lnTo>
                  <a:pt x="8779" y="2"/>
                </a:lnTo>
                <a:lnTo>
                  <a:pt x="8785" y="6"/>
                </a:lnTo>
                <a:lnTo>
                  <a:pt x="8791" y="5"/>
                </a:lnTo>
                <a:lnTo>
                  <a:pt x="8797" y="2"/>
                </a:lnTo>
                <a:lnTo>
                  <a:pt x="8803" y="4"/>
                </a:lnTo>
                <a:lnTo>
                  <a:pt x="8808" y="6"/>
                </a:lnTo>
                <a:lnTo>
                  <a:pt x="8814" y="3"/>
                </a:lnTo>
                <a:lnTo>
                  <a:pt x="8820" y="6"/>
                </a:lnTo>
                <a:lnTo>
                  <a:pt x="8826" y="6"/>
                </a:lnTo>
                <a:lnTo>
                  <a:pt x="8832" y="7"/>
                </a:lnTo>
                <a:lnTo>
                  <a:pt x="8838" y="2"/>
                </a:lnTo>
                <a:lnTo>
                  <a:pt x="8844" y="5"/>
                </a:lnTo>
                <a:lnTo>
                  <a:pt x="8850" y="3"/>
                </a:lnTo>
                <a:lnTo>
                  <a:pt x="8856" y="2"/>
                </a:lnTo>
                <a:lnTo>
                  <a:pt x="8862" y="3"/>
                </a:lnTo>
                <a:lnTo>
                  <a:pt x="8868" y="6"/>
                </a:lnTo>
                <a:lnTo>
                  <a:pt x="8874" y="6"/>
                </a:lnTo>
                <a:lnTo>
                  <a:pt x="8879" y="6"/>
                </a:lnTo>
                <a:lnTo>
                  <a:pt x="8885" y="5"/>
                </a:lnTo>
                <a:lnTo>
                  <a:pt x="8891" y="3"/>
                </a:lnTo>
                <a:lnTo>
                  <a:pt x="8897" y="8"/>
                </a:lnTo>
                <a:lnTo>
                  <a:pt x="8903" y="9"/>
                </a:lnTo>
                <a:lnTo>
                  <a:pt x="8909" y="19"/>
                </a:lnTo>
                <a:lnTo>
                  <a:pt x="8915" y="20"/>
                </a:lnTo>
                <a:lnTo>
                  <a:pt x="8921" y="30"/>
                </a:lnTo>
                <a:lnTo>
                  <a:pt x="8927" y="31"/>
                </a:lnTo>
                <a:lnTo>
                  <a:pt x="8933" y="36"/>
                </a:lnTo>
                <a:lnTo>
                  <a:pt x="8939" y="39"/>
                </a:lnTo>
                <a:lnTo>
                  <a:pt x="8945" y="48"/>
                </a:lnTo>
                <a:lnTo>
                  <a:pt x="8950" y="49"/>
                </a:lnTo>
                <a:lnTo>
                  <a:pt x="8956" y="50"/>
                </a:lnTo>
                <a:lnTo>
                  <a:pt x="8962" y="42"/>
                </a:lnTo>
                <a:lnTo>
                  <a:pt x="8968" y="50"/>
                </a:lnTo>
                <a:lnTo>
                  <a:pt x="8974" y="40"/>
                </a:lnTo>
                <a:lnTo>
                  <a:pt x="8980" y="42"/>
                </a:lnTo>
                <a:lnTo>
                  <a:pt x="8986" y="19"/>
                </a:lnTo>
                <a:lnTo>
                  <a:pt x="8992" y="30"/>
                </a:lnTo>
                <a:lnTo>
                  <a:pt x="8998" y="15"/>
                </a:lnTo>
                <a:lnTo>
                  <a:pt x="9004" y="17"/>
                </a:lnTo>
                <a:lnTo>
                  <a:pt x="9010" y="13"/>
                </a:lnTo>
                <a:lnTo>
                  <a:pt x="9016" y="10"/>
                </a:lnTo>
                <a:lnTo>
                  <a:pt x="9021" y="10"/>
                </a:lnTo>
                <a:lnTo>
                  <a:pt x="9027" y="9"/>
                </a:lnTo>
                <a:lnTo>
                  <a:pt x="9033" y="6"/>
                </a:lnTo>
                <a:lnTo>
                  <a:pt x="9039" y="10"/>
                </a:lnTo>
                <a:lnTo>
                  <a:pt x="9045" y="5"/>
                </a:lnTo>
                <a:lnTo>
                  <a:pt x="9051" y="8"/>
                </a:lnTo>
                <a:lnTo>
                  <a:pt x="9057" y="6"/>
                </a:lnTo>
                <a:lnTo>
                  <a:pt x="9063" y="9"/>
                </a:lnTo>
                <a:lnTo>
                  <a:pt x="9069" y="22"/>
                </a:lnTo>
                <a:lnTo>
                  <a:pt x="9075" y="23"/>
                </a:lnTo>
                <a:lnTo>
                  <a:pt x="9081" y="27"/>
                </a:lnTo>
                <a:lnTo>
                  <a:pt x="9087" y="37"/>
                </a:lnTo>
                <a:lnTo>
                  <a:pt x="9092" y="39"/>
                </a:lnTo>
                <a:lnTo>
                  <a:pt x="9098" y="48"/>
                </a:lnTo>
                <a:lnTo>
                  <a:pt x="9104" y="40"/>
                </a:lnTo>
                <a:lnTo>
                  <a:pt x="9110" y="35"/>
                </a:lnTo>
                <a:lnTo>
                  <a:pt x="9116" y="41"/>
                </a:lnTo>
                <a:lnTo>
                  <a:pt x="9122" y="27"/>
                </a:lnTo>
                <a:lnTo>
                  <a:pt x="9128" y="20"/>
                </a:lnTo>
                <a:lnTo>
                  <a:pt x="9134" y="10"/>
                </a:lnTo>
                <a:lnTo>
                  <a:pt x="9140" y="19"/>
                </a:lnTo>
                <a:lnTo>
                  <a:pt x="9146" y="9"/>
                </a:lnTo>
                <a:lnTo>
                  <a:pt x="9152" y="9"/>
                </a:lnTo>
                <a:lnTo>
                  <a:pt x="9158" y="5"/>
                </a:lnTo>
                <a:lnTo>
                  <a:pt x="9163" y="8"/>
                </a:lnTo>
                <a:lnTo>
                  <a:pt x="9169" y="7"/>
                </a:lnTo>
                <a:lnTo>
                  <a:pt x="9175" y="7"/>
                </a:lnTo>
                <a:lnTo>
                  <a:pt x="9181" y="9"/>
                </a:lnTo>
                <a:lnTo>
                  <a:pt x="9187" y="8"/>
                </a:lnTo>
                <a:lnTo>
                  <a:pt x="9193" y="5"/>
                </a:lnTo>
                <a:lnTo>
                  <a:pt x="9199" y="8"/>
                </a:lnTo>
                <a:lnTo>
                  <a:pt x="9205" y="9"/>
                </a:lnTo>
                <a:lnTo>
                  <a:pt x="9211" y="12"/>
                </a:lnTo>
                <a:lnTo>
                  <a:pt x="9217" y="5"/>
                </a:lnTo>
                <a:lnTo>
                  <a:pt x="9223" y="4"/>
                </a:lnTo>
                <a:lnTo>
                  <a:pt x="9229" y="7"/>
                </a:lnTo>
                <a:lnTo>
                  <a:pt x="9234" y="5"/>
                </a:lnTo>
                <a:lnTo>
                  <a:pt x="9240" y="3"/>
                </a:lnTo>
                <a:lnTo>
                  <a:pt x="9246" y="5"/>
                </a:lnTo>
                <a:lnTo>
                  <a:pt x="9252" y="3"/>
                </a:lnTo>
                <a:lnTo>
                  <a:pt x="9258" y="6"/>
                </a:lnTo>
                <a:lnTo>
                  <a:pt x="9264" y="6"/>
                </a:lnTo>
                <a:lnTo>
                  <a:pt x="9270" y="7"/>
                </a:lnTo>
                <a:lnTo>
                  <a:pt x="9276" y="6"/>
                </a:lnTo>
                <a:lnTo>
                  <a:pt x="9282" y="9"/>
                </a:lnTo>
                <a:lnTo>
                  <a:pt x="9288" y="7"/>
                </a:lnTo>
                <a:lnTo>
                  <a:pt x="9294" y="6"/>
                </a:lnTo>
                <a:lnTo>
                  <a:pt x="9300" y="5"/>
                </a:lnTo>
                <a:lnTo>
                  <a:pt x="9305" y="5"/>
                </a:lnTo>
                <a:lnTo>
                  <a:pt x="9311" y="5"/>
                </a:lnTo>
                <a:lnTo>
                  <a:pt x="9317" y="4"/>
                </a:lnTo>
                <a:lnTo>
                  <a:pt x="9323" y="8"/>
                </a:lnTo>
                <a:lnTo>
                  <a:pt x="9329" y="6"/>
                </a:lnTo>
                <a:lnTo>
                  <a:pt x="9335" y="6"/>
                </a:lnTo>
                <a:lnTo>
                  <a:pt x="9341" y="3"/>
                </a:lnTo>
                <a:lnTo>
                  <a:pt x="9347" y="6"/>
                </a:lnTo>
                <a:lnTo>
                  <a:pt x="9353" y="5"/>
                </a:lnTo>
                <a:lnTo>
                  <a:pt x="9359" y="6"/>
                </a:lnTo>
                <a:lnTo>
                  <a:pt x="9365" y="5"/>
                </a:lnTo>
                <a:lnTo>
                  <a:pt x="9371" y="7"/>
                </a:lnTo>
                <a:lnTo>
                  <a:pt x="9376" y="3"/>
                </a:lnTo>
                <a:lnTo>
                  <a:pt x="9382" y="7"/>
                </a:lnTo>
                <a:lnTo>
                  <a:pt x="9388" y="3"/>
                </a:lnTo>
                <a:lnTo>
                  <a:pt x="9394" y="2"/>
                </a:lnTo>
                <a:lnTo>
                  <a:pt x="9400" y="5"/>
                </a:lnTo>
                <a:lnTo>
                  <a:pt x="9406" y="3"/>
                </a:lnTo>
                <a:lnTo>
                  <a:pt x="9412" y="3"/>
                </a:lnTo>
                <a:lnTo>
                  <a:pt x="9418" y="7"/>
                </a:lnTo>
                <a:lnTo>
                  <a:pt x="9424" y="6"/>
                </a:lnTo>
                <a:lnTo>
                  <a:pt x="9430" y="2"/>
                </a:lnTo>
                <a:lnTo>
                  <a:pt x="9436" y="3"/>
                </a:lnTo>
                <a:lnTo>
                  <a:pt x="9442" y="3"/>
                </a:lnTo>
                <a:lnTo>
                  <a:pt x="9447" y="4"/>
                </a:lnTo>
                <a:lnTo>
                  <a:pt x="9453" y="5"/>
                </a:lnTo>
                <a:lnTo>
                  <a:pt x="9459" y="3"/>
                </a:lnTo>
                <a:lnTo>
                  <a:pt x="9465" y="2"/>
                </a:lnTo>
                <a:lnTo>
                  <a:pt x="9471" y="8"/>
                </a:lnTo>
                <a:lnTo>
                  <a:pt x="9477" y="3"/>
                </a:lnTo>
                <a:lnTo>
                  <a:pt x="9483" y="3"/>
                </a:lnTo>
                <a:lnTo>
                  <a:pt x="9489" y="2"/>
                </a:lnTo>
                <a:lnTo>
                  <a:pt x="9495" y="3"/>
                </a:lnTo>
                <a:lnTo>
                  <a:pt x="9501" y="6"/>
                </a:lnTo>
                <a:lnTo>
                  <a:pt x="9507" y="3"/>
                </a:lnTo>
                <a:lnTo>
                  <a:pt x="9513" y="3"/>
                </a:lnTo>
                <a:lnTo>
                  <a:pt x="9518" y="4"/>
                </a:lnTo>
                <a:lnTo>
                  <a:pt x="9524" y="5"/>
                </a:lnTo>
                <a:lnTo>
                  <a:pt x="9530" y="6"/>
                </a:lnTo>
                <a:lnTo>
                  <a:pt x="9536" y="3"/>
                </a:lnTo>
                <a:lnTo>
                  <a:pt x="9542" y="6"/>
                </a:lnTo>
                <a:lnTo>
                  <a:pt x="9548" y="5"/>
                </a:lnTo>
                <a:lnTo>
                  <a:pt x="9554" y="6"/>
                </a:lnTo>
                <a:lnTo>
                  <a:pt x="9560" y="4"/>
                </a:lnTo>
                <a:lnTo>
                  <a:pt x="9566" y="3"/>
                </a:lnTo>
                <a:lnTo>
                  <a:pt x="9572" y="7"/>
                </a:lnTo>
                <a:lnTo>
                  <a:pt x="9578" y="6"/>
                </a:lnTo>
                <a:lnTo>
                  <a:pt x="9584" y="1"/>
                </a:lnTo>
                <a:lnTo>
                  <a:pt x="9589" y="5"/>
                </a:lnTo>
                <a:lnTo>
                  <a:pt x="9595" y="2"/>
                </a:lnTo>
                <a:lnTo>
                  <a:pt x="9601" y="3"/>
                </a:lnTo>
                <a:lnTo>
                  <a:pt x="9607" y="4"/>
                </a:lnTo>
                <a:lnTo>
                  <a:pt x="9613" y="3"/>
                </a:lnTo>
                <a:lnTo>
                  <a:pt x="9619" y="7"/>
                </a:lnTo>
                <a:lnTo>
                  <a:pt x="9625" y="5"/>
                </a:lnTo>
                <a:lnTo>
                  <a:pt x="9631" y="5"/>
                </a:lnTo>
                <a:lnTo>
                  <a:pt x="9637" y="3"/>
                </a:lnTo>
                <a:lnTo>
                  <a:pt x="9643" y="2"/>
                </a:lnTo>
                <a:lnTo>
                  <a:pt x="9649" y="8"/>
                </a:lnTo>
                <a:lnTo>
                  <a:pt x="9655" y="7"/>
                </a:lnTo>
                <a:lnTo>
                  <a:pt x="9660" y="5"/>
                </a:lnTo>
                <a:lnTo>
                  <a:pt x="9666" y="2"/>
                </a:lnTo>
                <a:lnTo>
                  <a:pt x="9672" y="6"/>
                </a:lnTo>
                <a:lnTo>
                  <a:pt x="9678" y="6"/>
                </a:lnTo>
                <a:lnTo>
                  <a:pt x="9684" y="6"/>
                </a:lnTo>
                <a:lnTo>
                  <a:pt x="9690" y="5"/>
                </a:lnTo>
                <a:lnTo>
                  <a:pt x="9696" y="2"/>
                </a:lnTo>
                <a:lnTo>
                  <a:pt x="9702" y="6"/>
                </a:lnTo>
                <a:lnTo>
                  <a:pt x="9708" y="3"/>
                </a:lnTo>
                <a:lnTo>
                  <a:pt x="9714" y="6"/>
                </a:lnTo>
                <a:lnTo>
                  <a:pt x="9720" y="4"/>
                </a:lnTo>
                <a:lnTo>
                  <a:pt x="9726" y="5"/>
                </a:lnTo>
                <a:lnTo>
                  <a:pt x="9731" y="3"/>
                </a:lnTo>
                <a:lnTo>
                  <a:pt x="9737" y="6"/>
                </a:lnTo>
                <a:lnTo>
                  <a:pt x="9743" y="7"/>
                </a:lnTo>
                <a:lnTo>
                  <a:pt x="9749" y="7"/>
                </a:lnTo>
                <a:lnTo>
                  <a:pt x="9755" y="7"/>
                </a:lnTo>
                <a:lnTo>
                  <a:pt x="9761" y="3"/>
                </a:lnTo>
                <a:lnTo>
                  <a:pt x="9767" y="7"/>
                </a:lnTo>
                <a:lnTo>
                  <a:pt x="9773" y="7"/>
                </a:lnTo>
                <a:lnTo>
                  <a:pt x="9779" y="5"/>
                </a:lnTo>
                <a:lnTo>
                  <a:pt x="9785" y="6"/>
                </a:lnTo>
                <a:lnTo>
                  <a:pt x="9791" y="3"/>
                </a:lnTo>
                <a:lnTo>
                  <a:pt x="9797" y="3"/>
                </a:lnTo>
                <a:lnTo>
                  <a:pt x="9802" y="5"/>
                </a:lnTo>
                <a:lnTo>
                  <a:pt x="9808" y="5"/>
                </a:lnTo>
                <a:lnTo>
                  <a:pt x="9814" y="3"/>
                </a:lnTo>
                <a:lnTo>
                  <a:pt x="9820" y="6"/>
                </a:lnTo>
                <a:lnTo>
                  <a:pt x="9826" y="6"/>
                </a:lnTo>
                <a:lnTo>
                  <a:pt x="9832" y="6"/>
                </a:lnTo>
                <a:lnTo>
                  <a:pt x="9838" y="7"/>
                </a:lnTo>
                <a:lnTo>
                  <a:pt x="9844" y="6"/>
                </a:lnTo>
                <a:lnTo>
                  <a:pt x="9850" y="2"/>
                </a:lnTo>
                <a:lnTo>
                  <a:pt x="9856" y="5"/>
                </a:lnTo>
                <a:lnTo>
                  <a:pt x="9862" y="7"/>
                </a:lnTo>
                <a:lnTo>
                  <a:pt x="9868" y="6"/>
                </a:lnTo>
                <a:lnTo>
                  <a:pt x="9873" y="5"/>
                </a:lnTo>
                <a:lnTo>
                  <a:pt x="9879" y="6"/>
                </a:lnTo>
                <a:lnTo>
                  <a:pt x="9885" y="6"/>
                </a:lnTo>
                <a:lnTo>
                  <a:pt x="9891" y="7"/>
                </a:lnTo>
                <a:lnTo>
                  <a:pt x="9897" y="7"/>
                </a:lnTo>
                <a:lnTo>
                  <a:pt x="9903" y="4"/>
                </a:lnTo>
                <a:lnTo>
                  <a:pt x="9909" y="3"/>
                </a:lnTo>
                <a:lnTo>
                  <a:pt x="9915" y="3"/>
                </a:lnTo>
                <a:lnTo>
                  <a:pt x="9921" y="3"/>
                </a:lnTo>
                <a:lnTo>
                  <a:pt x="9927" y="6"/>
                </a:lnTo>
                <a:lnTo>
                  <a:pt x="9933" y="3"/>
                </a:lnTo>
                <a:lnTo>
                  <a:pt x="9939" y="3"/>
                </a:lnTo>
                <a:lnTo>
                  <a:pt x="9944" y="4"/>
                </a:lnTo>
                <a:lnTo>
                  <a:pt x="9950" y="2"/>
                </a:lnTo>
                <a:lnTo>
                  <a:pt x="9956" y="4"/>
                </a:lnTo>
                <a:lnTo>
                  <a:pt x="9962" y="5"/>
                </a:lnTo>
                <a:lnTo>
                  <a:pt x="9968" y="5"/>
                </a:lnTo>
                <a:lnTo>
                  <a:pt x="9974" y="4"/>
                </a:lnTo>
                <a:lnTo>
                  <a:pt x="9980" y="3"/>
                </a:lnTo>
                <a:lnTo>
                  <a:pt x="9986" y="3"/>
                </a:lnTo>
                <a:lnTo>
                  <a:pt x="9992" y="5"/>
                </a:lnTo>
                <a:lnTo>
                  <a:pt x="9998" y="6"/>
                </a:lnTo>
                <a:lnTo>
                  <a:pt x="10004" y="7"/>
                </a:lnTo>
                <a:lnTo>
                  <a:pt x="10010" y="5"/>
                </a:lnTo>
                <a:lnTo>
                  <a:pt x="10015" y="7"/>
                </a:lnTo>
                <a:lnTo>
                  <a:pt x="10021" y="3"/>
                </a:lnTo>
                <a:lnTo>
                  <a:pt x="10027" y="6"/>
                </a:lnTo>
                <a:lnTo>
                  <a:pt x="10033" y="5"/>
                </a:lnTo>
                <a:lnTo>
                  <a:pt x="10039" y="6"/>
                </a:lnTo>
                <a:lnTo>
                  <a:pt x="10045" y="3"/>
                </a:lnTo>
                <a:lnTo>
                  <a:pt x="10051" y="3"/>
                </a:lnTo>
                <a:lnTo>
                  <a:pt x="10057" y="7"/>
                </a:lnTo>
                <a:lnTo>
                  <a:pt x="10063" y="6"/>
                </a:lnTo>
                <a:lnTo>
                  <a:pt x="10069" y="10"/>
                </a:lnTo>
                <a:lnTo>
                  <a:pt x="10075" y="23"/>
                </a:lnTo>
                <a:lnTo>
                  <a:pt x="10081" y="16"/>
                </a:lnTo>
                <a:lnTo>
                  <a:pt x="10086" y="23"/>
                </a:lnTo>
                <a:lnTo>
                  <a:pt x="10092" y="22"/>
                </a:lnTo>
                <a:lnTo>
                  <a:pt x="10098" y="25"/>
                </a:lnTo>
                <a:lnTo>
                  <a:pt x="10104" y="22"/>
                </a:lnTo>
                <a:lnTo>
                  <a:pt x="10110" y="19"/>
                </a:lnTo>
                <a:lnTo>
                  <a:pt x="10116" y="17"/>
                </a:lnTo>
                <a:lnTo>
                  <a:pt x="10122" y="9"/>
                </a:lnTo>
                <a:lnTo>
                  <a:pt x="10128" y="10"/>
                </a:lnTo>
                <a:lnTo>
                  <a:pt x="10134" y="6"/>
                </a:lnTo>
                <a:lnTo>
                  <a:pt x="10140" y="2"/>
                </a:lnTo>
                <a:lnTo>
                  <a:pt x="10146" y="6"/>
                </a:lnTo>
                <a:lnTo>
                  <a:pt x="10152" y="7"/>
                </a:lnTo>
                <a:lnTo>
                  <a:pt x="10157" y="5"/>
                </a:lnTo>
                <a:lnTo>
                  <a:pt x="10163" y="6"/>
                </a:lnTo>
                <a:lnTo>
                  <a:pt x="10169" y="3"/>
                </a:lnTo>
                <a:lnTo>
                  <a:pt x="10175" y="5"/>
                </a:lnTo>
                <a:lnTo>
                  <a:pt x="10181" y="5"/>
                </a:lnTo>
                <a:lnTo>
                  <a:pt x="10187" y="13"/>
                </a:lnTo>
                <a:lnTo>
                  <a:pt x="10193" y="28"/>
                </a:lnTo>
                <a:lnTo>
                  <a:pt x="10199" y="34"/>
                </a:lnTo>
                <a:lnTo>
                  <a:pt x="10205" y="36"/>
                </a:lnTo>
                <a:lnTo>
                  <a:pt x="10211" y="54"/>
                </a:lnTo>
                <a:lnTo>
                  <a:pt x="10217" y="56"/>
                </a:lnTo>
                <a:lnTo>
                  <a:pt x="10223" y="69"/>
                </a:lnTo>
                <a:lnTo>
                  <a:pt x="10228" y="50"/>
                </a:lnTo>
                <a:lnTo>
                  <a:pt x="10234" y="48"/>
                </a:lnTo>
                <a:lnTo>
                  <a:pt x="10240" y="31"/>
                </a:lnTo>
                <a:lnTo>
                  <a:pt x="10246" y="30"/>
                </a:lnTo>
                <a:lnTo>
                  <a:pt x="10252" y="22"/>
                </a:lnTo>
                <a:lnTo>
                  <a:pt x="10258" y="27"/>
                </a:lnTo>
                <a:lnTo>
                  <a:pt x="10264" y="46"/>
                </a:lnTo>
                <a:lnTo>
                  <a:pt x="10270" y="88"/>
                </a:lnTo>
                <a:lnTo>
                  <a:pt x="10276" y="135"/>
                </a:lnTo>
                <a:lnTo>
                  <a:pt x="10282" y="210"/>
                </a:lnTo>
                <a:lnTo>
                  <a:pt x="10288" y="300"/>
                </a:lnTo>
                <a:lnTo>
                  <a:pt x="10294" y="409"/>
                </a:lnTo>
                <a:lnTo>
                  <a:pt x="10299" y="557"/>
                </a:lnTo>
                <a:lnTo>
                  <a:pt x="10305" y="655"/>
                </a:lnTo>
                <a:lnTo>
                  <a:pt x="10311" y="821"/>
                </a:lnTo>
                <a:lnTo>
                  <a:pt x="10317" y="905"/>
                </a:lnTo>
                <a:lnTo>
                  <a:pt x="10323" y="931"/>
                </a:lnTo>
                <a:lnTo>
                  <a:pt x="10329" y="935"/>
                </a:lnTo>
                <a:lnTo>
                  <a:pt x="10335" y="864"/>
                </a:lnTo>
                <a:lnTo>
                  <a:pt x="10341" y="757"/>
                </a:lnTo>
                <a:lnTo>
                  <a:pt x="10347" y="640"/>
                </a:lnTo>
                <a:lnTo>
                  <a:pt x="10353" y="510"/>
                </a:lnTo>
                <a:lnTo>
                  <a:pt x="10359" y="389"/>
                </a:lnTo>
                <a:lnTo>
                  <a:pt x="10365" y="291"/>
                </a:lnTo>
                <a:lnTo>
                  <a:pt x="10370" y="209"/>
                </a:lnTo>
                <a:lnTo>
                  <a:pt x="10376" y="151"/>
                </a:lnTo>
                <a:lnTo>
                  <a:pt x="10382" y="119"/>
                </a:lnTo>
                <a:lnTo>
                  <a:pt x="10388" y="86"/>
                </a:lnTo>
                <a:lnTo>
                  <a:pt x="10394" y="65"/>
                </a:lnTo>
                <a:lnTo>
                  <a:pt x="10400" y="36"/>
                </a:lnTo>
                <a:lnTo>
                  <a:pt x="10406" y="41"/>
                </a:lnTo>
                <a:lnTo>
                  <a:pt x="10412" y="29"/>
                </a:lnTo>
                <a:lnTo>
                  <a:pt x="10418" y="21"/>
                </a:lnTo>
                <a:lnTo>
                  <a:pt x="10424" y="26"/>
                </a:lnTo>
                <a:lnTo>
                  <a:pt x="10430" y="19"/>
                </a:lnTo>
                <a:lnTo>
                  <a:pt x="10436" y="17"/>
                </a:lnTo>
                <a:lnTo>
                  <a:pt x="10441" y="13"/>
                </a:lnTo>
                <a:lnTo>
                  <a:pt x="10447" y="15"/>
                </a:lnTo>
                <a:lnTo>
                  <a:pt x="10453" y="9"/>
                </a:lnTo>
                <a:lnTo>
                  <a:pt x="10459" y="12"/>
                </a:lnTo>
                <a:lnTo>
                  <a:pt x="10465" y="10"/>
                </a:lnTo>
                <a:lnTo>
                  <a:pt x="10471" y="14"/>
                </a:lnTo>
                <a:lnTo>
                  <a:pt x="10477" y="7"/>
                </a:lnTo>
                <a:lnTo>
                  <a:pt x="10483" y="6"/>
                </a:lnTo>
                <a:lnTo>
                  <a:pt x="10489" y="12"/>
                </a:lnTo>
                <a:lnTo>
                  <a:pt x="10495" y="17"/>
                </a:lnTo>
                <a:lnTo>
                  <a:pt x="10501" y="27"/>
                </a:lnTo>
                <a:lnTo>
                  <a:pt x="10507" y="33"/>
                </a:lnTo>
                <a:lnTo>
                  <a:pt x="10512" y="37"/>
                </a:lnTo>
                <a:lnTo>
                  <a:pt x="10518" y="43"/>
                </a:lnTo>
                <a:lnTo>
                  <a:pt x="10524" y="47"/>
                </a:lnTo>
                <a:lnTo>
                  <a:pt x="10530" y="54"/>
                </a:lnTo>
                <a:lnTo>
                  <a:pt x="10536" y="55"/>
                </a:lnTo>
                <a:lnTo>
                  <a:pt x="10542" y="58"/>
                </a:lnTo>
                <a:lnTo>
                  <a:pt x="10548" y="59"/>
                </a:lnTo>
                <a:lnTo>
                  <a:pt x="10554" y="55"/>
                </a:lnTo>
                <a:lnTo>
                  <a:pt x="10560" y="47"/>
                </a:lnTo>
                <a:lnTo>
                  <a:pt x="10566" y="42"/>
                </a:lnTo>
                <a:lnTo>
                  <a:pt x="10572" y="37"/>
                </a:lnTo>
                <a:lnTo>
                  <a:pt x="10578" y="25"/>
                </a:lnTo>
                <a:lnTo>
                  <a:pt x="10583" y="24"/>
                </a:lnTo>
                <a:lnTo>
                  <a:pt x="10589" y="17"/>
                </a:lnTo>
                <a:lnTo>
                  <a:pt x="10595" y="16"/>
                </a:lnTo>
                <a:lnTo>
                  <a:pt x="10601" y="10"/>
                </a:lnTo>
                <a:lnTo>
                  <a:pt x="10607" y="6"/>
                </a:lnTo>
                <a:lnTo>
                  <a:pt x="10613" y="9"/>
                </a:lnTo>
                <a:lnTo>
                  <a:pt x="10619" y="6"/>
                </a:lnTo>
                <a:lnTo>
                  <a:pt x="10625" y="9"/>
                </a:lnTo>
                <a:lnTo>
                  <a:pt x="10631" y="7"/>
                </a:lnTo>
                <a:lnTo>
                  <a:pt x="10637" y="13"/>
                </a:lnTo>
                <a:lnTo>
                  <a:pt x="10643" y="14"/>
                </a:lnTo>
                <a:lnTo>
                  <a:pt x="10649" y="11"/>
                </a:lnTo>
                <a:lnTo>
                  <a:pt x="10654" y="18"/>
                </a:lnTo>
                <a:lnTo>
                  <a:pt x="10660" y="17"/>
                </a:lnTo>
                <a:lnTo>
                  <a:pt x="10666" y="25"/>
                </a:lnTo>
                <a:lnTo>
                  <a:pt x="10672" y="17"/>
                </a:lnTo>
                <a:lnTo>
                  <a:pt x="10678" y="16"/>
                </a:lnTo>
                <a:lnTo>
                  <a:pt x="10684" y="13"/>
                </a:lnTo>
                <a:lnTo>
                  <a:pt x="10690" y="8"/>
                </a:lnTo>
                <a:lnTo>
                  <a:pt x="10696" y="9"/>
                </a:lnTo>
                <a:lnTo>
                  <a:pt x="10702" y="5"/>
                </a:lnTo>
                <a:lnTo>
                  <a:pt x="10708" y="5"/>
                </a:lnTo>
                <a:lnTo>
                  <a:pt x="10714" y="6"/>
                </a:lnTo>
                <a:lnTo>
                  <a:pt x="10720" y="3"/>
                </a:lnTo>
                <a:lnTo>
                  <a:pt x="10725" y="7"/>
                </a:lnTo>
                <a:lnTo>
                  <a:pt x="10731" y="7"/>
                </a:lnTo>
                <a:lnTo>
                  <a:pt x="10737" y="5"/>
                </a:lnTo>
                <a:lnTo>
                  <a:pt x="10743" y="5"/>
                </a:lnTo>
                <a:lnTo>
                  <a:pt x="10749" y="6"/>
                </a:lnTo>
                <a:lnTo>
                  <a:pt x="10755" y="5"/>
                </a:lnTo>
                <a:lnTo>
                  <a:pt x="10761" y="2"/>
                </a:lnTo>
                <a:lnTo>
                  <a:pt x="10767" y="6"/>
                </a:lnTo>
                <a:lnTo>
                  <a:pt x="10773" y="5"/>
                </a:lnTo>
                <a:lnTo>
                  <a:pt x="10779" y="2"/>
                </a:lnTo>
                <a:lnTo>
                  <a:pt x="10785" y="8"/>
                </a:lnTo>
                <a:lnTo>
                  <a:pt x="10791" y="4"/>
                </a:lnTo>
                <a:lnTo>
                  <a:pt x="10796" y="6"/>
                </a:lnTo>
                <a:lnTo>
                  <a:pt x="10802" y="2"/>
                </a:lnTo>
                <a:lnTo>
                  <a:pt x="10808" y="6"/>
                </a:lnTo>
                <a:lnTo>
                  <a:pt x="10814" y="7"/>
                </a:lnTo>
                <a:lnTo>
                  <a:pt x="10820" y="5"/>
                </a:lnTo>
                <a:lnTo>
                  <a:pt x="10826" y="3"/>
                </a:lnTo>
                <a:lnTo>
                  <a:pt x="10832" y="3"/>
                </a:lnTo>
                <a:lnTo>
                  <a:pt x="10838" y="2"/>
                </a:lnTo>
                <a:lnTo>
                  <a:pt x="10844" y="3"/>
                </a:lnTo>
                <a:lnTo>
                  <a:pt x="10850" y="6"/>
                </a:lnTo>
                <a:lnTo>
                  <a:pt x="10856" y="4"/>
                </a:lnTo>
                <a:lnTo>
                  <a:pt x="10862" y="3"/>
                </a:lnTo>
                <a:lnTo>
                  <a:pt x="10867" y="7"/>
                </a:lnTo>
                <a:lnTo>
                  <a:pt x="10873" y="3"/>
                </a:lnTo>
                <a:lnTo>
                  <a:pt x="10879" y="3"/>
                </a:lnTo>
                <a:lnTo>
                  <a:pt x="10885" y="6"/>
                </a:lnTo>
                <a:lnTo>
                  <a:pt x="10891" y="4"/>
                </a:lnTo>
                <a:lnTo>
                  <a:pt x="10897" y="5"/>
                </a:lnTo>
                <a:lnTo>
                  <a:pt x="10903" y="6"/>
                </a:lnTo>
                <a:lnTo>
                  <a:pt x="10909" y="7"/>
                </a:lnTo>
                <a:lnTo>
                  <a:pt x="10915" y="6"/>
                </a:lnTo>
                <a:lnTo>
                  <a:pt x="10921" y="3"/>
                </a:lnTo>
                <a:lnTo>
                  <a:pt x="10927" y="4"/>
                </a:lnTo>
                <a:lnTo>
                  <a:pt x="10933" y="3"/>
                </a:lnTo>
                <a:lnTo>
                  <a:pt x="10938" y="7"/>
                </a:lnTo>
                <a:lnTo>
                  <a:pt x="10944" y="7"/>
                </a:lnTo>
                <a:lnTo>
                  <a:pt x="10950" y="4"/>
                </a:lnTo>
                <a:lnTo>
                  <a:pt x="10956" y="2"/>
                </a:lnTo>
                <a:lnTo>
                  <a:pt x="10962" y="7"/>
                </a:lnTo>
                <a:lnTo>
                  <a:pt x="10968" y="3"/>
                </a:lnTo>
                <a:lnTo>
                  <a:pt x="10974" y="3"/>
                </a:lnTo>
                <a:lnTo>
                  <a:pt x="10980" y="3"/>
                </a:lnTo>
                <a:lnTo>
                  <a:pt x="10986" y="6"/>
                </a:lnTo>
                <a:lnTo>
                  <a:pt x="10992" y="5"/>
                </a:lnTo>
                <a:lnTo>
                  <a:pt x="10998" y="7"/>
                </a:lnTo>
                <a:lnTo>
                  <a:pt x="11004" y="5"/>
                </a:lnTo>
                <a:lnTo>
                  <a:pt x="11009" y="3"/>
                </a:lnTo>
                <a:lnTo>
                  <a:pt x="11015" y="4"/>
                </a:lnTo>
                <a:lnTo>
                  <a:pt x="11021" y="5"/>
                </a:lnTo>
                <a:lnTo>
                  <a:pt x="11027" y="3"/>
                </a:lnTo>
                <a:lnTo>
                  <a:pt x="11033" y="5"/>
                </a:lnTo>
                <a:lnTo>
                  <a:pt x="11039" y="5"/>
                </a:lnTo>
                <a:lnTo>
                  <a:pt x="11045" y="6"/>
                </a:lnTo>
                <a:lnTo>
                  <a:pt x="11051" y="6"/>
                </a:lnTo>
                <a:lnTo>
                  <a:pt x="11057" y="5"/>
                </a:lnTo>
                <a:lnTo>
                  <a:pt x="11063" y="6"/>
                </a:lnTo>
                <a:lnTo>
                  <a:pt x="11069" y="5"/>
                </a:lnTo>
                <a:lnTo>
                  <a:pt x="11075" y="2"/>
                </a:lnTo>
                <a:lnTo>
                  <a:pt x="11080" y="2"/>
                </a:lnTo>
                <a:lnTo>
                  <a:pt x="11086" y="6"/>
                </a:lnTo>
                <a:lnTo>
                  <a:pt x="11092" y="5"/>
                </a:lnTo>
                <a:lnTo>
                  <a:pt x="11098" y="4"/>
                </a:lnTo>
                <a:lnTo>
                  <a:pt x="11104" y="6"/>
                </a:lnTo>
                <a:lnTo>
                  <a:pt x="11110" y="9"/>
                </a:lnTo>
                <a:lnTo>
                  <a:pt x="11116" y="5"/>
                </a:lnTo>
                <a:lnTo>
                  <a:pt x="11122" y="6"/>
                </a:lnTo>
                <a:lnTo>
                  <a:pt x="11128" y="6"/>
                </a:lnTo>
                <a:lnTo>
                  <a:pt x="11134" y="6"/>
                </a:lnTo>
                <a:lnTo>
                  <a:pt x="11140" y="6"/>
                </a:lnTo>
                <a:lnTo>
                  <a:pt x="11146" y="7"/>
                </a:lnTo>
                <a:lnTo>
                  <a:pt x="11151" y="2"/>
                </a:lnTo>
                <a:lnTo>
                  <a:pt x="11157" y="4"/>
                </a:lnTo>
                <a:lnTo>
                  <a:pt x="11163" y="6"/>
                </a:lnTo>
                <a:lnTo>
                  <a:pt x="11169" y="6"/>
                </a:lnTo>
                <a:lnTo>
                  <a:pt x="11175" y="3"/>
                </a:lnTo>
                <a:lnTo>
                  <a:pt x="11181" y="3"/>
                </a:lnTo>
                <a:lnTo>
                  <a:pt x="11187" y="9"/>
                </a:lnTo>
                <a:lnTo>
                  <a:pt x="11193" y="7"/>
                </a:lnTo>
                <a:lnTo>
                  <a:pt x="11199" y="6"/>
                </a:lnTo>
                <a:lnTo>
                  <a:pt x="11205" y="6"/>
                </a:lnTo>
                <a:lnTo>
                  <a:pt x="11211" y="5"/>
                </a:lnTo>
                <a:lnTo>
                  <a:pt x="11217" y="3"/>
                </a:lnTo>
                <a:lnTo>
                  <a:pt x="11222" y="4"/>
                </a:lnTo>
                <a:lnTo>
                  <a:pt x="11228" y="3"/>
                </a:lnTo>
                <a:lnTo>
                  <a:pt x="11234" y="3"/>
                </a:lnTo>
                <a:lnTo>
                  <a:pt x="11240" y="4"/>
                </a:lnTo>
                <a:lnTo>
                  <a:pt x="11246" y="8"/>
                </a:lnTo>
                <a:lnTo>
                  <a:pt x="11252" y="3"/>
                </a:lnTo>
                <a:lnTo>
                  <a:pt x="11257" y="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5" name="Rectangle 68"/>
          <p:cNvSpPr>
            <a:spLocks noChangeArrowheads="1"/>
          </p:cNvSpPr>
          <p:nvPr/>
        </p:nvSpPr>
        <p:spPr bwMode="auto">
          <a:xfrm>
            <a:off x="2162961" y="4110361"/>
            <a:ext cx="1154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15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16" name="Rectangle 70"/>
          <p:cNvSpPr>
            <a:spLocks noChangeArrowheads="1"/>
          </p:cNvSpPr>
          <p:nvPr/>
        </p:nvSpPr>
        <p:spPr bwMode="auto">
          <a:xfrm>
            <a:off x="2481903" y="4110361"/>
            <a:ext cx="1154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16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17" name="Rectangle 72"/>
          <p:cNvSpPr>
            <a:spLocks noChangeArrowheads="1"/>
          </p:cNvSpPr>
          <p:nvPr/>
        </p:nvSpPr>
        <p:spPr bwMode="auto">
          <a:xfrm>
            <a:off x="2800845" y="4110361"/>
            <a:ext cx="1154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17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18" name="Rectangle 74"/>
          <p:cNvSpPr>
            <a:spLocks noChangeArrowheads="1"/>
          </p:cNvSpPr>
          <p:nvPr/>
        </p:nvSpPr>
        <p:spPr bwMode="auto">
          <a:xfrm>
            <a:off x="3119786" y="4110361"/>
            <a:ext cx="1154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18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19" name="Rectangle 76"/>
          <p:cNvSpPr>
            <a:spLocks noChangeArrowheads="1"/>
          </p:cNvSpPr>
          <p:nvPr/>
        </p:nvSpPr>
        <p:spPr bwMode="auto">
          <a:xfrm>
            <a:off x="3438728" y="4110361"/>
            <a:ext cx="1154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19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20" name="TextBox 719"/>
          <p:cNvSpPr txBox="1"/>
          <p:nvPr/>
        </p:nvSpPr>
        <p:spPr>
          <a:xfrm>
            <a:off x="2146227" y="176368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2230318" y="252001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2433467" y="247747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2658869" y="249826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2748978" y="248652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5" name="TextBox 724"/>
          <p:cNvSpPr txBox="1"/>
          <p:nvPr/>
        </p:nvSpPr>
        <p:spPr>
          <a:xfrm>
            <a:off x="3537897" y="249978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6" name="TextBox 725"/>
          <p:cNvSpPr txBox="1"/>
          <p:nvPr/>
        </p:nvSpPr>
        <p:spPr>
          <a:xfrm>
            <a:off x="2057373" y="365610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" name="TextBox 726"/>
          <p:cNvSpPr txBox="1"/>
          <p:nvPr/>
        </p:nvSpPr>
        <p:spPr>
          <a:xfrm>
            <a:off x="2223736" y="376701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8" name="TextBox 727"/>
          <p:cNvSpPr txBox="1"/>
          <p:nvPr/>
        </p:nvSpPr>
        <p:spPr>
          <a:xfrm>
            <a:off x="2418934" y="370857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9" name="TextBox 728"/>
          <p:cNvSpPr txBox="1"/>
          <p:nvPr/>
        </p:nvSpPr>
        <p:spPr>
          <a:xfrm>
            <a:off x="2636384" y="375321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0" name="TextBox 729"/>
          <p:cNvSpPr txBox="1"/>
          <p:nvPr/>
        </p:nvSpPr>
        <p:spPr>
          <a:xfrm>
            <a:off x="2775881" y="383817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1" name="TextBox 730"/>
          <p:cNvSpPr txBox="1"/>
          <p:nvPr/>
        </p:nvSpPr>
        <p:spPr>
          <a:xfrm>
            <a:off x="3531315" y="381834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2" name="TextBox 731"/>
          <p:cNvSpPr txBox="1"/>
          <p:nvPr/>
        </p:nvSpPr>
        <p:spPr>
          <a:xfrm>
            <a:off x="2770006" y="298782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5" name="TextBox 734"/>
          <p:cNvSpPr txBox="1"/>
          <p:nvPr/>
        </p:nvSpPr>
        <p:spPr>
          <a:xfrm>
            <a:off x="2211775" y="4217179"/>
            <a:ext cx="12811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Retention time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(min)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6" name="TextBox 735"/>
          <p:cNvSpPr txBox="1"/>
          <p:nvPr/>
        </p:nvSpPr>
        <p:spPr>
          <a:xfrm>
            <a:off x="525867" y="2085987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injector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230°C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8" name="TextBox 737"/>
          <p:cNvSpPr txBox="1"/>
          <p:nvPr/>
        </p:nvSpPr>
        <p:spPr>
          <a:xfrm>
            <a:off x="4478687" y="1390000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ancestor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1" name="TextBox 740"/>
          <p:cNvSpPr txBox="1"/>
          <p:nvPr/>
        </p:nvSpPr>
        <p:spPr>
          <a:xfrm>
            <a:off x="525867" y="3225914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injector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150°C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2" name="Rectangle 741"/>
          <p:cNvSpPr/>
          <p:nvPr/>
        </p:nvSpPr>
        <p:spPr>
          <a:xfrm>
            <a:off x="404665" y="5336212"/>
            <a:ext cx="60486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Supplemental Figure S2. GC-MS analysis of ZmTPS20-Del and clade I ancestor products demonstrating that </a:t>
            </a:r>
            <a:r>
              <a:rPr 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β-</a:t>
            </a:r>
            <a:r>
              <a:rPr lang="de-DE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elemene</a:t>
            </a:r>
            <a:r>
              <a:rPr lang="de-DE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a thermal rearrangement product of germacrene A.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Genes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heterologously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expressed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Escherichia coli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purified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proteins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incubated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E,E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)-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FPP.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TPS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collected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headspace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enzyme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assays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a solid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microextraction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(SPME)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fiber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analyzed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GC-MS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injection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temperatures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heat-induced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rearrangements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chromatograms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1, β-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elemene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; 2, (</a:t>
            </a:r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)-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caryophyllene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; 3, 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humulene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; 4,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unidentified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sesquiterpene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; 5,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unidentified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sesquiterpene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; 6,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unidentified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sesquiterpene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alcohol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; 7,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germacrene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A; 8, </a:t>
            </a:r>
            <a:r>
              <a:rPr lang="de-DE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germacrene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D.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Please note: Since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different enzymes were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not measured on the same day and the GC column was shortened/exchanged in between measurements, the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retention times in the left chromatograms slightly differ from those in the right chromatograms.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5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6958" y="611560"/>
            <a:ext cx="52565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### </a:t>
            </a:r>
            <a:r>
              <a:rPr lang="en-US" sz="1200" dirty="0" err="1"/>
              <a:t>chlorop</a:t>
            </a:r>
            <a:r>
              <a:rPr lang="en-US" sz="1200" dirty="0"/>
              <a:t> v1.1 prediction results </a:t>
            </a:r>
            <a:r>
              <a:rPr lang="en-US" sz="1200" dirty="0" smtClean="0"/>
              <a:t>#################</a:t>
            </a:r>
            <a:endParaRPr lang="en-US" sz="1200" dirty="0"/>
          </a:p>
          <a:p>
            <a:r>
              <a:rPr lang="en-US" sz="1200" dirty="0"/>
              <a:t>Number of query sequences: 1</a:t>
            </a:r>
          </a:p>
          <a:p>
            <a:endParaRPr lang="en-US" sz="1200" dirty="0"/>
          </a:p>
          <a:p>
            <a:r>
              <a:rPr lang="en-US" sz="1200" dirty="0"/>
              <a:t>Name                  Length       Score  </a:t>
            </a:r>
            <a:r>
              <a:rPr lang="en-US" sz="1200" dirty="0" smtClean="0"/>
              <a:t>   </a:t>
            </a:r>
            <a:r>
              <a:rPr lang="en-US" sz="1200" dirty="0" err="1" smtClean="0"/>
              <a:t>cTP</a:t>
            </a:r>
            <a:r>
              <a:rPr lang="en-US" sz="1200" dirty="0" smtClean="0"/>
              <a:t>       </a:t>
            </a:r>
            <a:r>
              <a:rPr lang="en-US" sz="1200" dirty="0"/>
              <a:t>CS-  </a:t>
            </a:r>
            <a:r>
              <a:rPr lang="en-US" sz="1200" dirty="0" smtClean="0"/>
              <a:t>      </a:t>
            </a:r>
            <a:r>
              <a:rPr lang="en-US" sz="1200" dirty="0" err="1"/>
              <a:t>cTP</a:t>
            </a:r>
            <a:r>
              <a:rPr lang="en-US" sz="1200" dirty="0"/>
              <a:t>-</a:t>
            </a:r>
          </a:p>
          <a:p>
            <a:r>
              <a:rPr lang="en-US" sz="1200" dirty="0"/>
              <a:t>                                                  </a:t>
            </a:r>
            <a:r>
              <a:rPr lang="en-US" sz="1200" dirty="0" smtClean="0"/>
              <a:t>                       score     length</a:t>
            </a:r>
            <a:endParaRPr lang="en-US" sz="1200" dirty="0"/>
          </a:p>
          <a:p>
            <a:r>
              <a:rPr lang="en-US" sz="1200" dirty="0" smtClean="0"/>
              <a:t>----------------------------------------------------------------------------</a:t>
            </a:r>
            <a:endParaRPr lang="en-US" sz="1200" dirty="0"/>
          </a:p>
          <a:p>
            <a:r>
              <a:rPr lang="en-US" sz="1200" dirty="0"/>
              <a:t>Sequence            </a:t>
            </a:r>
            <a:r>
              <a:rPr lang="en-US" sz="1200" dirty="0" smtClean="0"/>
              <a:t>  608          0.538      </a:t>
            </a:r>
            <a:r>
              <a:rPr lang="en-US" sz="1200" b="1" dirty="0" smtClean="0">
                <a:solidFill>
                  <a:srgbClr val="FF0000"/>
                </a:solidFill>
              </a:rPr>
              <a:t>Y</a:t>
            </a:r>
            <a:r>
              <a:rPr lang="en-US" sz="1200" dirty="0" smtClean="0"/>
              <a:t>      6.430        </a:t>
            </a:r>
            <a:r>
              <a:rPr lang="en-US" sz="1200" b="1" dirty="0">
                <a:solidFill>
                  <a:srgbClr val="FF0000"/>
                </a:solidFill>
              </a:rPr>
              <a:t>22</a:t>
            </a:r>
          </a:p>
          <a:p>
            <a:r>
              <a:rPr lang="en-US" sz="1200" dirty="0" smtClean="0"/>
              <a:t>----------------------------------------------------------------------------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76958" y="2929895"/>
            <a:ext cx="60486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### </a:t>
            </a:r>
            <a:r>
              <a:rPr lang="en-US" sz="1200" dirty="0" err="1"/>
              <a:t>targetp</a:t>
            </a:r>
            <a:r>
              <a:rPr lang="en-US" sz="1200" dirty="0"/>
              <a:t> v1.1 prediction results </a:t>
            </a:r>
            <a:r>
              <a:rPr lang="en-US" sz="1200" dirty="0" smtClean="0"/>
              <a:t>############################</a:t>
            </a:r>
            <a:endParaRPr lang="en-US" sz="1200" dirty="0"/>
          </a:p>
          <a:p>
            <a:r>
              <a:rPr lang="en-US" sz="1200" dirty="0"/>
              <a:t>Number of query sequences:  1</a:t>
            </a:r>
          </a:p>
          <a:p>
            <a:r>
              <a:rPr lang="en-US" sz="1200" dirty="0"/>
              <a:t>Cleavage site predictions not included.</a:t>
            </a:r>
          </a:p>
          <a:p>
            <a:r>
              <a:rPr lang="en-US" sz="1200" dirty="0"/>
              <a:t>Using PLANT networks.</a:t>
            </a:r>
          </a:p>
          <a:p>
            <a:endParaRPr lang="en-US" sz="1200" dirty="0"/>
          </a:p>
          <a:p>
            <a:r>
              <a:rPr lang="en-US" sz="1200" dirty="0"/>
              <a:t>Name                  </a:t>
            </a:r>
            <a:r>
              <a:rPr lang="en-US" sz="1200" dirty="0" smtClean="0"/>
              <a:t>  Len        </a:t>
            </a:r>
            <a:r>
              <a:rPr lang="en-US" sz="1200" dirty="0" err="1"/>
              <a:t>cTP</a:t>
            </a:r>
            <a:r>
              <a:rPr lang="en-US" sz="1200" dirty="0"/>
              <a:t>   </a:t>
            </a:r>
            <a:r>
              <a:rPr lang="en-US" sz="1200" dirty="0" smtClean="0"/>
              <a:t>      </a:t>
            </a:r>
            <a:r>
              <a:rPr lang="en-US" sz="1200" dirty="0" err="1"/>
              <a:t>mTP</a:t>
            </a:r>
            <a:r>
              <a:rPr lang="en-US" sz="1200" dirty="0"/>
              <a:t>    </a:t>
            </a:r>
            <a:r>
              <a:rPr lang="en-US" sz="1200" dirty="0" smtClean="0"/>
              <a:t>    </a:t>
            </a:r>
            <a:r>
              <a:rPr lang="en-US" sz="1200" dirty="0"/>
              <a:t>SP  </a:t>
            </a:r>
            <a:r>
              <a:rPr lang="en-US" sz="1200" dirty="0" smtClean="0"/>
              <a:t>      other     </a:t>
            </a:r>
            <a:r>
              <a:rPr lang="en-US" sz="1200" dirty="0" err="1" smtClean="0"/>
              <a:t>Loc</a:t>
            </a:r>
            <a:r>
              <a:rPr lang="en-US" sz="1200" dirty="0" smtClean="0"/>
              <a:t>      RC</a:t>
            </a:r>
            <a:endParaRPr lang="en-US" sz="1200" dirty="0"/>
          </a:p>
          <a:p>
            <a:r>
              <a:rPr lang="en-US" sz="1200" dirty="0" smtClean="0"/>
              <a:t>---------------------------------------------------------------------------------------------</a:t>
            </a:r>
            <a:endParaRPr lang="en-US" sz="1200" dirty="0"/>
          </a:p>
          <a:p>
            <a:r>
              <a:rPr lang="en-US" sz="1200" dirty="0"/>
              <a:t>Sequence              608  </a:t>
            </a:r>
            <a:r>
              <a:rPr lang="en-US" sz="1200" dirty="0" smtClean="0"/>
              <a:t>   </a:t>
            </a:r>
            <a:r>
              <a:rPr lang="en-US" sz="1200" b="1" dirty="0">
                <a:solidFill>
                  <a:srgbClr val="FF0000"/>
                </a:solidFill>
              </a:rPr>
              <a:t>0.861</a:t>
            </a:r>
            <a:r>
              <a:rPr lang="en-US" sz="1200" dirty="0"/>
              <a:t>  </a:t>
            </a:r>
            <a:r>
              <a:rPr lang="en-US" sz="1200" dirty="0" smtClean="0"/>
              <a:t>    0.301    0.001      0.067      </a:t>
            </a:r>
            <a:r>
              <a:rPr lang="en-US" sz="1200" b="1" dirty="0" smtClean="0">
                <a:solidFill>
                  <a:srgbClr val="FF0000"/>
                </a:solidFill>
              </a:rPr>
              <a:t>C</a:t>
            </a:r>
            <a:r>
              <a:rPr lang="en-US" sz="1200" dirty="0" smtClean="0"/>
              <a:t>         3</a:t>
            </a:r>
            <a:endParaRPr lang="en-US" sz="1200" dirty="0"/>
          </a:p>
          <a:p>
            <a:r>
              <a:rPr lang="en-US" sz="1200" dirty="0" smtClean="0"/>
              <a:t>---------------------------------------------------------------------------------------------</a:t>
            </a:r>
            <a:endParaRPr lang="en-US" sz="1200" dirty="0"/>
          </a:p>
          <a:p>
            <a:r>
              <a:rPr lang="en-US" sz="1200" dirty="0"/>
              <a:t>cutoff                  </a:t>
            </a:r>
            <a:r>
              <a:rPr lang="en-US" sz="1200" dirty="0" smtClean="0"/>
              <a:t>               </a:t>
            </a:r>
            <a:r>
              <a:rPr lang="en-US" sz="1200" dirty="0"/>
              <a:t>0.000 </a:t>
            </a:r>
            <a:r>
              <a:rPr lang="en-US" sz="1200" dirty="0" smtClean="0"/>
              <a:t>     </a:t>
            </a:r>
            <a:r>
              <a:rPr lang="en-US" sz="1200" dirty="0"/>
              <a:t>0.000 </a:t>
            </a:r>
            <a:r>
              <a:rPr lang="en-US" sz="1200" dirty="0" smtClean="0"/>
              <a:t>   0.000     0.000</a:t>
            </a:r>
            <a:endParaRPr lang="en-US" sz="1200" dirty="0"/>
          </a:p>
        </p:txBody>
      </p:sp>
      <p:sp>
        <p:nvSpPr>
          <p:cNvPr id="7" name="TextBox 103"/>
          <p:cNvSpPr txBox="1"/>
          <p:nvPr/>
        </p:nvSpPr>
        <p:spPr>
          <a:xfrm>
            <a:off x="576958" y="7449705"/>
            <a:ext cx="5516338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Supplemental</a:t>
            </a:r>
            <a:r>
              <a:rPr lang="de-DE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de-DE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S3.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Signal peptide prediction for ZmTPS15-B73.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Signal peptide prediction was done using the web-based prediction programs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chlorop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v1.1 (http://www.cbs.dtu.dk/services/ChloroP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/) (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targetp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v1.1 (http://www.cbs.dtu.dk/services/TargetP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/) (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), and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Predotar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v1.04 (https://urgi.versailles.inra.fr/predotar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/) (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cTP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chloroplast transit peptide. Y, yes; c, chloroplast.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202" y="3048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A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8680" y="255577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B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4033" y="534657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76958" y="5675927"/>
            <a:ext cx="5715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### </a:t>
            </a:r>
            <a:r>
              <a:rPr lang="en-US" sz="1200" dirty="0" err="1" smtClean="0"/>
              <a:t>Predotar</a:t>
            </a:r>
            <a:r>
              <a:rPr lang="en-US" sz="1200" dirty="0" smtClean="0"/>
              <a:t> </a:t>
            </a:r>
            <a:r>
              <a:rPr lang="en-US" sz="1200" dirty="0"/>
              <a:t>v. 1.04 using plastid prediction </a:t>
            </a:r>
            <a:r>
              <a:rPr lang="en-US" sz="1200" dirty="0" smtClean="0"/>
              <a:t>networks #########################</a:t>
            </a:r>
          </a:p>
          <a:p>
            <a:endParaRPr lang="en-US" sz="1200" dirty="0"/>
          </a:p>
          <a:p>
            <a:r>
              <a:rPr lang="en-US" sz="1200" dirty="0"/>
              <a:t>Sequence	Mitochondrial	</a:t>
            </a:r>
            <a:r>
              <a:rPr lang="en-US" sz="1200" dirty="0" smtClean="0"/>
              <a:t>       Plastid</a:t>
            </a:r>
            <a:r>
              <a:rPr lang="en-US" sz="1200" dirty="0"/>
              <a:t>	</a:t>
            </a:r>
            <a:r>
              <a:rPr lang="en-US" sz="1200" dirty="0" smtClean="0"/>
              <a:t>ER         Elsewhere               Prediction</a:t>
            </a:r>
          </a:p>
          <a:p>
            <a:r>
              <a:rPr lang="de-DE" sz="1200" dirty="0" smtClean="0"/>
              <a:t>-------------------------------------------------------------------------------------------------------------------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        0,12</a:t>
            </a:r>
            <a:r>
              <a:rPr lang="en-US" sz="1200" dirty="0"/>
              <a:t>	</a:t>
            </a:r>
            <a:r>
              <a:rPr lang="en-US" sz="1200" dirty="0" smtClean="0"/>
              <a:t>         </a:t>
            </a:r>
            <a:r>
              <a:rPr lang="en-US" sz="1200" b="1" dirty="0" smtClean="0">
                <a:solidFill>
                  <a:srgbClr val="FF0000"/>
                </a:solidFill>
              </a:rPr>
              <a:t>0,45</a:t>
            </a:r>
            <a:r>
              <a:rPr lang="en-US" sz="1200" dirty="0"/>
              <a:t>	</a:t>
            </a:r>
            <a:r>
              <a:rPr lang="en-US" sz="1200" dirty="0" smtClean="0"/>
              <a:t>0,01          0,48</a:t>
            </a:r>
            <a:r>
              <a:rPr lang="en-US" sz="1200" dirty="0"/>
              <a:t>	</a:t>
            </a:r>
            <a:r>
              <a:rPr lang="en-US" sz="1200" dirty="0" smtClean="0"/>
              <a:t>                 </a:t>
            </a:r>
            <a:r>
              <a:rPr lang="en-US" sz="1200" b="1" dirty="0" smtClean="0">
                <a:solidFill>
                  <a:srgbClr val="FF0000"/>
                </a:solidFill>
              </a:rPr>
              <a:t>possibly plastid</a:t>
            </a:r>
          </a:p>
          <a:p>
            <a:r>
              <a:rPr lang="de-DE" sz="1200" dirty="0" smtClean="0"/>
              <a:t>-------------------------------------------------------------------------------------------------------------------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45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995399" y="611560"/>
            <a:ext cx="2014781" cy="2448272"/>
            <a:chOff x="799" y="724"/>
            <a:chExt cx="3309" cy="2664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99" y="724"/>
              <a:ext cx="2707" cy="2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840" y="816"/>
              <a:ext cx="66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LOC Os03g24680.1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937" y="863"/>
              <a:ext cx="901" cy="75"/>
            </a:xfrm>
            <a:custGeom>
              <a:avLst/>
              <a:gdLst>
                <a:gd name="T0" fmla="*/ 0 w 901"/>
                <a:gd name="T1" fmla="*/ 75 h 75"/>
                <a:gd name="T2" fmla="*/ 0 w 901"/>
                <a:gd name="T3" fmla="*/ 0 h 75"/>
                <a:gd name="T4" fmla="*/ 901 w 901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1" h="75">
                  <a:moveTo>
                    <a:pt x="0" y="75"/>
                  </a:moveTo>
                  <a:lnTo>
                    <a:pt x="0" y="0"/>
                  </a:lnTo>
                  <a:lnTo>
                    <a:pt x="901" y="0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12" y="972"/>
              <a:ext cx="66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LOC Os03g24690.1</a:t>
              </a:r>
              <a:endPara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937" y="944"/>
              <a:ext cx="973" cy="75"/>
            </a:xfrm>
            <a:custGeom>
              <a:avLst/>
              <a:gdLst>
                <a:gd name="T0" fmla="*/ 0 w 973"/>
                <a:gd name="T1" fmla="*/ 0 h 75"/>
                <a:gd name="T2" fmla="*/ 0 w 973"/>
                <a:gd name="T3" fmla="*/ 75 h 75"/>
                <a:gd name="T4" fmla="*/ 973 w 973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3" h="75">
                  <a:moveTo>
                    <a:pt x="0" y="0"/>
                  </a:moveTo>
                  <a:lnTo>
                    <a:pt x="0" y="75"/>
                  </a:lnTo>
                  <a:lnTo>
                    <a:pt x="973" y="75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585" y="941"/>
              <a:ext cx="352" cy="114"/>
            </a:xfrm>
            <a:custGeom>
              <a:avLst/>
              <a:gdLst>
                <a:gd name="T0" fmla="*/ 0 w 352"/>
                <a:gd name="T1" fmla="*/ 114 h 114"/>
                <a:gd name="T2" fmla="*/ 0 w 352"/>
                <a:gd name="T3" fmla="*/ 0 h 114"/>
                <a:gd name="T4" fmla="*/ 352 w 352"/>
                <a:gd name="T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2" h="114">
                  <a:moveTo>
                    <a:pt x="0" y="114"/>
                  </a:moveTo>
                  <a:lnTo>
                    <a:pt x="0" y="0"/>
                  </a:lnTo>
                  <a:lnTo>
                    <a:pt x="352" y="0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368" y="1128"/>
              <a:ext cx="66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LOC Os03g24640.1</a:t>
              </a:r>
              <a:endPara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585" y="1061"/>
              <a:ext cx="781" cy="114"/>
            </a:xfrm>
            <a:custGeom>
              <a:avLst/>
              <a:gdLst>
                <a:gd name="T0" fmla="*/ 0 w 781"/>
                <a:gd name="T1" fmla="*/ 0 h 114"/>
                <a:gd name="T2" fmla="*/ 0 w 781"/>
                <a:gd name="T3" fmla="*/ 114 h 114"/>
                <a:gd name="T4" fmla="*/ 781 w 781"/>
                <a:gd name="T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1" h="114">
                  <a:moveTo>
                    <a:pt x="0" y="0"/>
                  </a:moveTo>
                  <a:lnTo>
                    <a:pt x="0" y="114"/>
                  </a:lnTo>
                  <a:lnTo>
                    <a:pt x="781" y="114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54" y="1058"/>
              <a:ext cx="231" cy="192"/>
            </a:xfrm>
            <a:custGeom>
              <a:avLst/>
              <a:gdLst>
                <a:gd name="T0" fmla="*/ 0 w 231"/>
                <a:gd name="T1" fmla="*/ 192 h 192"/>
                <a:gd name="T2" fmla="*/ 0 w 231"/>
                <a:gd name="T3" fmla="*/ 0 h 192"/>
                <a:gd name="T4" fmla="*/ 231 w 231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1" h="192">
                  <a:moveTo>
                    <a:pt x="0" y="192"/>
                  </a:moveTo>
                  <a:lnTo>
                    <a:pt x="0" y="0"/>
                  </a:lnTo>
                  <a:lnTo>
                    <a:pt x="231" y="0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281" y="1284"/>
              <a:ext cx="70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Sobic.001G363400.1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778" y="1331"/>
              <a:ext cx="501" cy="114"/>
            </a:xfrm>
            <a:custGeom>
              <a:avLst/>
              <a:gdLst>
                <a:gd name="T0" fmla="*/ 0 w 501"/>
                <a:gd name="T1" fmla="*/ 114 h 114"/>
                <a:gd name="T2" fmla="*/ 0 w 501"/>
                <a:gd name="T3" fmla="*/ 0 h 114"/>
                <a:gd name="T4" fmla="*/ 501 w 501"/>
                <a:gd name="T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1" h="114">
                  <a:moveTo>
                    <a:pt x="0" y="114"/>
                  </a:moveTo>
                  <a:lnTo>
                    <a:pt x="0" y="0"/>
                  </a:lnTo>
                  <a:lnTo>
                    <a:pt x="501" y="0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363" y="1440"/>
              <a:ext cx="143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Pavir.Ia03329.1</a:t>
              </a: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214" y="1487"/>
              <a:ext cx="147" cy="75"/>
            </a:xfrm>
            <a:custGeom>
              <a:avLst/>
              <a:gdLst>
                <a:gd name="T0" fmla="*/ 0 w 147"/>
                <a:gd name="T1" fmla="*/ 75 h 75"/>
                <a:gd name="T2" fmla="*/ 0 w 147"/>
                <a:gd name="T3" fmla="*/ 0 h 75"/>
                <a:gd name="T4" fmla="*/ 147 w 147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75">
                  <a:moveTo>
                    <a:pt x="0" y="75"/>
                  </a:moveTo>
                  <a:lnTo>
                    <a:pt x="0" y="0"/>
                  </a:lnTo>
                  <a:lnTo>
                    <a:pt x="147" y="0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386" y="1596"/>
              <a:ext cx="143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Pavir.Ib01731.1 </a:t>
              </a: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2214" y="1568"/>
              <a:ext cx="169" cy="75"/>
            </a:xfrm>
            <a:custGeom>
              <a:avLst/>
              <a:gdLst>
                <a:gd name="T0" fmla="*/ 0 w 169"/>
                <a:gd name="T1" fmla="*/ 0 h 75"/>
                <a:gd name="T2" fmla="*/ 0 w 169"/>
                <a:gd name="T3" fmla="*/ 75 h 75"/>
                <a:gd name="T4" fmla="*/ 169 w 169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" h="75">
                  <a:moveTo>
                    <a:pt x="0" y="0"/>
                  </a:moveTo>
                  <a:lnTo>
                    <a:pt x="0" y="75"/>
                  </a:lnTo>
                  <a:lnTo>
                    <a:pt x="169" y="75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778" y="1451"/>
              <a:ext cx="436" cy="114"/>
            </a:xfrm>
            <a:custGeom>
              <a:avLst/>
              <a:gdLst>
                <a:gd name="T0" fmla="*/ 0 w 436"/>
                <a:gd name="T1" fmla="*/ 0 h 114"/>
                <a:gd name="T2" fmla="*/ 0 w 436"/>
                <a:gd name="T3" fmla="*/ 114 h 114"/>
                <a:gd name="T4" fmla="*/ 436 w 436"/>
                <a:gd name="T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6" h="114">
                  <a:moveTo>
                    <a:pt x="0" y="0"/>
                  </a:moveTo>
                  <a:lnTo>
                    <a:pt x="0" y="114"/>
                  </a:lnTo>
                  <a:lnTo>
                    <a:pt x="436" y="114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354" y="1256"/>
              <a:ext cx="424" cy="192"/>
            </a:xfrm>
            <a:custGeom>
              <a:avLst/>
              <a:gdLst>
                <a:gd name="T0" fmla="*/ 0 w 424"/>
                <a:gd name="T1" fmla="*/ 0 h 192"/>
                <a:gd name="T2" fmla="*/ 0 w 424"/>
                <a:gd name="T3" fmla="*/ 192 h 192"/>
                <a:gd name="T4" fmla="*/ 424 w 42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" h="192">
                  <a:moveTo>
                    <a:pt x="0" y="0"/>
                  </a:moveTo>
                  <a:lnTo>
                    <a:pt x="0" y="192"/>
                  </a:lnTo>
                  <a:lnTo>
                    <a:pt x="424" y="192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2" y="1253"/>
              <a:ext cx="222" cy="342"/>
            </a:xfrm>
            <a:custGeom>
              <a:avLst/>
              <a:gdLst>
                <a:gd name="T0" fmla="*/ 0 w 222"/>
                <a:gd name="T1" fmla="*/ 342 h 342"/>
                <a:gd name="T2" fmla="*/ 0 w 222"/>
                <a:gd name="T3" fmla="*/ 0 h 342"/>
                <a:gd name="T4" fmla="*/ 222 w 222"/>
                <a:gd name="T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" h="342">
                  <a:moveTo>
                    <a:pt x="0" y="342"/>
                  </a:moveTo>
                  <a:lnTo>
                    <a:pt x="0" y="0"/>
                  </a:lnTo>
                  <a:lnTo>
                    <a:pt x="222" y="0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62" y="1752"/>
              <a:ext cx="53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Bradi3g35027.1</a:t>
              </a:r>
              <a:endPara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738" y="1799"/>
              <a:ext cx="522" cy="143"/>
            </a:xfrm>
            <a:custGeom>
              <a:avLst/>
              <a:gdLst>
                <a:gd name="T0" fmla="*/ 0 w 522"/>
                <a:gd name="T1" fmla="*/ 143 h 143"/>
                <a:gd name="T2" fmla="*/ 0 w 522"/>
                <a:gd name="T3" fmla="*/ 0 h 143"/>
                <a:gd name="T4" fmla="*/ 522 w 522"/>
                <a:gd name="T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2" h="143">
                  <a:moveTo>
                    <a:pt x="0" y="143"/>
                  </a:moveTo>
                  <a:lnTo>
                    <a:pt x="0" y="0"/>
                  </a:lnTo>
                  <a:lnTo>
                    <a:pt x="522" y="0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448" y="1908"/>
              <a:ext cx="38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Si009877m</a:t>
              </a:r>
              <a:endPara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2054" y="1955"/>
              <a:ext cx="392" cy="134"/>
            </a:xfrm>
            <a:custGeom>
              <a:avLst/>
              <a:gdLst>
                <a:gd name="T0" fmla="*/ 0 w 392"/>
                <a:gd name="T1" fmla="*/ 134 h 134"/>
                <a:gd name="T2" fmla="*/ 0 w 392"/>
                <a:gd name="T3" fmla="*/ 0 h 134"/>
                <a:gd name="T4" fmla="*/ 392 w 392"/>
                <a:gd name="T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" h="134">
                  <a:moveTo>
                    <a:pt x="0" y="134"/>
                  </a:moveTo>
                  <a:lnTo>
                    <a:pt x="0" y="0"/>
                  </a:lnTo>
                  <a:lnTo>
                    <a:pt x="392" y="0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777" y="2064"/>
              <a:ext cx="70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Sobic.006G010100.1</a:t>
              </a:r>
              <a:endPara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2222" y="2111"/>
              <a:ext cx="552" cy="114"/>
            </a:xfrm>
            <a:custGeom>
              <a:avLst/>
              <a:gdLst>
                <a:gd name="T0" fmla="*/ 0 w 552"/>
                <a:gd name="T1" fmla="*/ 114 h 114"/>
                <a:gd name="T2" fmla="*/ 0 w 552"/>
                <a:gd name="T3" fmla="*/ 0 h 114"/>
                <a:gd name="T4" fmla="*/ 552 w 552"/>
                <a:gd name="T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114">
                  <a:moveTo>
                    <a:pt x="0" y="114"/>
                  </a:moveTo>
                  <a:lnTo>
                    <a:pt x="0" y="0"/>
                  </a:lnTo>
                  <a:lnTo>
                    <a:pt x="552" y="0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881" y="2220"/>
              <a:ext cx="117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GRMZM2G010356.T01</a:t>
              </a: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2717" y="2267"/>
              <a:ext cx="162" cy="75"/>
            </a:xfrm>
            <a:custGeom>
              <a:avLst/>
              <a:gdLst>
                <a:gd name="T0" fmla="*/ 0 w 162"/>
                <a:gd name="T1" fmla="*/ 75 h 75"/>
                <a:gd name="T2" fmla="*/ 0 w 162"/>
                <a:gd name="T3" fmla="*/ 0 h 75"/>
                <a:gd name="T4" fmla="*/ 162 w 162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75">
                  <a:moveTo>
                    <a:pt x="0" y="75"/>
                  </a:moveTo>
                  <a:lnTo>
                    <a:pt x="0" y="0"/>
                  </a:lnTo>
                  <a:lnTo>
                    <a:pt x="162" y="0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870" y="2376"/>
              <a:ext cx="123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GRMZM2G319445.T01 </a:t>
              </a:r>
            </a:p>
          </p:txBody>
        </p:sp>
        <p:sp>
          <p:nvSpPr>
            <p:cNvPr id="5120" name="Freeform 32"/>
            <p:cNvSpPr>
              <a:spLocks/>
            </p:cNvSpPr>
            <p:nvPr/>
          </p:nvSpPr>
          <p:spPr bwMode="auto">
            <a:xfrm>
              <a:off x="2717" y="2348"/>
              <a:ext cx="151" cy="75"/>
            </a:xfrm>
            <a:custGeom>
              <a:avLst/>
              <a:gdLst>
                <a:gd name="T0" fmla="*/ 0 w 151"/>
                <a:gd name="T1" fmla="*/ 0 h 75"/>
                <a:gd name="T2" fmla="*/ 0 w 151"/>
                <a:gd name="T3" fmla="*/ 75 h 75"/>
                <a:gd name="T4" fmla="*/ 151 w 151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75">
                  <a:moveTo>
                    <a:pt x="0" y="0"/>
                  </a:moveTo>
                  <a:lnTo>
                    <a:pt x="0" y="75"/>
                  </a:lnTo>
                  <a:lnTo>
                    <a:pt x="151" y="75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1" name="Freeform 33"/>
            <p:cNvSpPr>
              <a:spLocks/>
            </p:cNvSpPr>
            <p:nvPr/>
          </p:nvSpPr>
          <p:spPr bwMode="auto">
            <a:xfrm>
              <a:off x="2222" y="2231"/>
              <a:ext cx="495" cy="114"/>
            </a:xfrm>
            <a:custGeom>
              <a:avLst/>
              <a:gdLst>
                <a:gd name="T0" fmla="*/ 0 w 495"/>
                <a:gd name="T1" fmla="*/ 0 h 114"/>
                <a:gd name="T2" fmla="*/ 0 w 495"/>
                <a:gd name="T3" fmla="*/ 114 h 114"/>
                <a:gd name="T4" fmla="*/ 495 w 495"/>
                <a:gd name="T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5" h="114">
                  <a:moveTo>
                    <a:pt x="0" y="0"/>
                  </a:moveTo>
                  <a:lnTo>
                    <a:pt x="0" y="114"/>
                  </a:lnTo>
                  <a:lnTo>
                    <a:pt x="495" y="114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3" name="Freeform 34"/>
            <p:cNvSpPr>
              <a:spLocks/>
            </p:cNvSpPr>
            <p:nvPr/>
          </p:nvSpPr>
          <p:spPr bwMode="auto">
            <a:xfrm>
              <a:off x="2054" y="2095"/>
              <a:ext cx="168" cy="133"/>
            </a:xfrm>
            <a:custGeom>
              <a:avLst/>
              <a:gdLst>
                <a:gd name="T0" fmla="*/ 0 w 168"/>
                <a:gd name="T1" fmla="*/ 0 h 133"/>
                <a:gd name="T2" fmla="*/ 0 w 168"/>
                <a:gd name="T3" fmla="*/ 133 h 133"/>
                <a:gd name="T4" fmla="*/ 168 w 168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" h="133">
                  <a:moveTo>
                    <a:pt x="0" y="0"/>
                  </a:moveTo>
                  <a:lnTo>
                    <a:pt x="0" y="133"/>
                  </a:lnTo>
                  <a:lnTo>
                    <a:pt x="168" y="133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4" name="Freeform 35"/>
            <p:cNvSpPr>
              <a:spLocks/>
            </p:cNvSpPr>
            <p:nvPr/>
          </p:nvSpPr>
          <p:spPr bwMode="auto">
            <a:xfrm>
              <a:off x="1738" y="1948"/>
              <a:ext cx="316" cy="144"/>
            </a:xfrm>
            <a:custGeom>
              <a:avLst/>
              <a:gdLst>
                <a:gd name="T0" fmla="*/ 0 w 316"/>
                <a:gd name="T1" fmla="*/ 0 h 144"/>
                <a:gd name="T2" fmla="*/ 0 w 316"/>
                <a:gd name="T3" fmla="*/ 144 h 144"/>
                <a:gd name="T4" fmla="*/ 316 w 3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6" h="144">
                  <a:moveTo>
                    <a:pt x="0" y="0"/>
                  </a:moveTo>
                  <a:lnTo>
                    <a:pt x="0" y="144"/>
                  </a:lnTo>
                  <a:lnTo>
                    <a:pt x="316" y="144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5" name="Freeform 36"/>
            <p:cNvSpPr>
              <a:spLocks/>
            </p:cNvSpPr>
            <p:nvPr/>
          </p:nvSpPr>
          <p:spPr bwMode="auto">
            <a:xfrm>
              <a:off x="1132" y="1601"/>
              <a:ext cx="606" cy="344"/>
            </a:xfrm>
            <a:custGeom>
              <a:avLst/>
              <a:gdLst>
                <a:gd name="T0" fmla="*/ 0 w 606"/>
                <a:gd name="T1" fmla="*/ 0 h 344"/>
                <a:gd name="T2" fmla="*/ 0 w 606"/>
                <a:gd name="T3" fmla="*/ 344 h 344"/>
                <a:gd name="T4" fmla="*/ 606 w 606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6" h="344">
                  <a:moveTo>
                    <a:pt x="0" y="0"/>
                  </a:moveTo>
                  <a:lnTo>
                    <a:pt x="0" y="344"/>
                  </a:lnTo>
                  <a:lnTo>
                    <a:pt x="606" y="344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6" name="Freeform 37"/>
            <p:cNvSpPr>
              <a:spLocks/>
            </p:cNvSpPr>
            <p:nvPr/>
          </p:nvSpPr>
          <p:spPr bwMode="auto">
            <a:xfrm>
              <a:off x="949" y="1598"/>
              <a:ext cx="183" cy="555"/>
            </a:xfrm>
            <a:custGeom>
              <a:avLst/>
              <a:gdLst>
                <a:gd name="T0" fmla="*/ 0 w 183"/>
                <a:gd name="T1" fmla="*/ 555 h 555"/>
                <a:gd name="T2" fmla="*/ 0 w 183"/>
                <a:gd name="T3" fmla="*/ 0 h 555"/>
                <a:gd name="T4" fmla="*/ 183 w 183"/>
                <a:gd name="T5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" h="555">
                  <a:moveTo>
                    <a:pt x="0" y="555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7" name="Rectangle 38"/>
            <p:cNvSpPr>
              <a:spLocks noChangeArrowheads="1"/>
            </p:cNvSpPr>
            <p:nvPr/>
          </p:nvSpPr>
          <p:spPr bwMode="auto">
            <a:xfrm>
              <a:off x="2427" y="2532"/>
              <a:ext cx="70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Sobic.005G130100.1</a:t>
              </a:r>
              <a:endPara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28" name="Freeform 39"/>
            <p:cNvSpPr>
              <a:spLocks/>
            </p:cNvSpPr>
            <p:nvPr/>
          </p:nvSpPr>
          <p:spPr bwMode="auto">
            <a:xfrm>
              <a:off x="1138" y="2579"/>
              <a:ext cx="1287" cy="134"/>
            </a:xfrm>
            <a:custGeom>
              <a:avLst/>
              <a:gdLst>
                <a:gd name="T0" fmla="*/ 0 w 1287"/>
                <a:gd name="T1" fmla="*/ 134 h 134"/>
                <a:gd name="T2" fmla="*/ 0 w 1287"/>
                <a:gd name="T3" fmla="*/ 0 h 134"/>
                <a:gd name="T4" fmla="*/ 1287 w 1287"/>
                <a:gd name="T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34">
                  <a:moveTo>
                    <a:pt x="0" y="134"/>
                  </a:moveTo>
                  <a:lnTo>
                    <a:pt x="0" y="0"/>
                  </a:lnTo>
                  <a:lnTo>
                    <a:pt x="1287" y="0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9" name="Rectangle 40"/>
            <p:cNvSpPr>
              <a:spLocks noChangeArrowheads="1"/>
            </p:cNvSpPr>
            <p:nvPr/>
          </p:nvSpPr>
          <p:spPr bwMode="auto">
            <a:xfrm>
              <a:off x="2353" y="2688"/>
              <a:ext cx="70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Sobic.007G187100.1</a:t>
              </a:r>
              <a:endPara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0" name="Freeform 41"/>
            <p:cNvSpPr>
              <a:spLocks/>
            </p:cNvSpPr>
            <p:nvPr/>
          </p:nvSpPr>
          <p:spPr bwMode="auto">
            <a:xfrm>
              <a:off x="1315" y="2735"/>
              <a:ext cx="1036" cy="114"/>
            </a:xfrm>
            <a:custGeom>
              <a:avLst/>
              <a:gdLst>
                <a:gd name="T0" fmla="*/ 0 w 1036"/>
                <a:gd name="T1" fmla="*/ 114 h 114"/>
                <a:gd name="T2" fmla="*/ 0 w 1036"/>
                <a:gd name="T3" fmla="*/ 0 h 114"/>
                <a:gd name="T4" fmla="*/ 1036 w 1036"/>
                <a:gd name="T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6" h="114">
                  <a:moveTo>
                    <a:pt x="0" y="114"/>
                  </a:moveTo>
                  <a:lnTo>
                    <a:pt x="0" y="0"/>
                  </a:lnTo>
                  <a:lnTo>
                    <a:pt x="1036" y="0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1" name="Rectangle 42"/>
            <p:cNvSpPr>
              <a:spLocks noChangeArrowheads="1"/>
            </p:cNvSpPr>
            <p:nvPr/>
          </p:nvSpPr>
          <p:spPr bwMode="auto">
            <a:xfrm>
              <a:off x="2468" y="2844"/>
              <a:ext cx="38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Si026185m</a:t>
              </a:r>
              <a:endPara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2" name="Freeform 43"/>
            <p:cNvSpPr>
              <a:spLocks/>
            </p:cNvSpPr>
            <p:nvPr/>
          </p:nvSpPr>
          <p:spPr bwMode="auto">
            <a:xfrm>
              <a:off x="1476" y="2891"/>
              <a:ext cx="990" cy="75"/>
            </a:xfrm>
            <a:custGeom>
              <a:avLst/>
              <a:gdLst>
                <a:gd name="T0" fmla="*/ 0 w 990"/>
                <a:gd name="T1" fmla="*/ 75 h 75"/>
                <a:gd name="T2" fmla="*/ 0 w 990"/>
                <a:gd name="T3" fmla="*/ 0 h 75"/>
                <a:gd name="T4" fmla="*/ 990 w 990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0" h="75">
                  <a:moveTo>
                    <a:pt x="0" y="75"/>
                  </a:moveTo>
                  <a:lnTo>
                    <a:pt x="0" y="0"/>
                  </a:lnTo>
                  <a:lnTo>
                    <a:pt x="990" y="0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3" name="Rectangle 44"/>
            <p:cNvSpPr>
              <a:spLocks noChangeArrowheads="1"/>
            </p:cNvSpPr>
            <p:nvPr/>
          </p:nvSpPr>
          <p:spPr bwMode="auto">
            <a:xfrm>
              <a:off x="2313" y="3000"/>
              <a:ext cx="70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Sobic.003G368600.1</a:t>
              </a:r>
              <a:endPara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4" name="Freeform 45"/>
            <p:cNvSpPr>
              <a:spLocks/>
            </p:cNvSpPr>
            <p:nvPr/>
          </p:nvSpPr>
          <p:spPr bwMode="auto">
            <a:xfrm>
              <a:off x="1476" y="2972"/>
              <a:ext cx="834" cy="75"/>
            </a:xfrm>
            <a:custGeom>
              <a:avLst/>
              <a:gdLst>
                <a:gd name="T0" fmla="*/ 0 w 834"/>
                <a:gd name="T1" fmla="*/ 0 h 75"/>
                <a:gd name="T2" fmla="*/ 0 w 834"/>
                <a:gd name="T3" fmla="*/ 75 h 75"/>
                <a:gd name="T4" fmla="*/ 834 w 834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4" h="75">
                  <a:moveTo>
                    <a:pt x="0" y="0"/>
                  </a:moveTo>
                  <a:lnTo>
                    <a:pt x="0" y="75"/>
                  </a:lnTo>
                  <a:lnTo>
                    <a:pt x="834" y="75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5" name="Freeform 46"/>
            <p:cNvSpPr>
              <a:spLocks/>
            </p:cNvSpPr>
            <p:nvPr/>
          </p:nvSpPr>
          <p:spPr bwMode="auto">
            <a:xfrm>
              <a:off x="1315" y="2855"/>
              <a:ext cx="161" cy="114"/>
            </a:xfrm>
            <a:custGeom>
              <a:avLst/>
              <a:gdLst>
                <a:gd name="T0" fmla="*/ 0 w 161"/>
                <a:gd name="T1" fmla="*/ 0 h 114"/>
                <a:gd name="T2" fmla="*/ 0 w 161"/>
                <a:gd name="T3" fmla="*/ 114 h 114"/>
                <a:gd name="T4" fmla="*/ 161 w 161"/>
                <a:gd name="T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114">
                  <a:moveTo>
                    <a:pt x="0" y="0"/>
                  </a:moveTo>
                  <a:lnTo>
                    <a:pt x="0" y="114"/>
                  </a:lnTo>
                  <a:lnTo>
                    <a:pt x="161" y="114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6" name="Freeform 47"/>
            <p:cNvSpPr>
              <a:spLocks/>
            </p:cNvSpPr>
            <p:nvPr/>
          </p:nvSpPr>
          <p:spPr bwMode="auto">
            <a:xfrm>
              <a:off x="1138" y="2719"/>
              <a:ext cx="177" cy="133"/>
            </a:xfrm>
            <a:custGeom>
              <a:avLst/>
              <a:gdLst>
                <a:gd name="T0" fmla="*/ 0 w 177"/>
                <a:gd name="T1" fmla="*/ 0 h 133"/>
                <a:gd name="T2" fmla="*/ 0 w 177"/>
                <a:gd name="T3" fmla="*/ 133 h 133"/>
                <a:gd name="T4" fmla="*/ 177 w 1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" h="133">
                  <a:moveTo>
                    <a:pt x="0" y="0"/>
                  </a:moveTo>
                  <a:lnTo>
                    <a:pt x="0" y="133"/>
                  </a:lnTo>
                  <a:lnTo>
                    <a:pt x="177" y="133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7" name="Freeform 48"/>
            <p:cNvSpPr>
              <a:spLocks/>
            </p:cNvSpPr>
            <p:nvPr/>
          </p:nvSpPr>
          <p:spPr bwMode="auto">
            <a:xfrm>
              <a:off x="949" y="2159"/>
              <a:ext cx="189" cy="557"/>
            </a:xfrm>
            <a:custGeom>
              <a:avLst/>
              <a:gdLst>
                <a:gd name="T0" fmla="*/ 0 w 189"/>
                <a:gd name="T1" fmla="*/ 0 h 557"/>
                <a:gd name="T2" fmla="*/ 0 w 189"/>
                <a:gd name="T3" fmla="*/ 557 h 557"/>
                <a:gd name="T4" fmla="*/ 189 w 189"/>
                <a:gd name="T5" fmla="*/ 557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" h="557">
                  <a:moveTo>
                    <a:pt x="0" y="0"/>
                  </a:moveTo>
                  <a:lnTo>
                    <a:pt x="0" y="557"/>
                  </a:lnTo>
                  <a:lnTo>
                    <a:pt x="189" y="557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8" name="Line 49"/>
            <p:cNvSpPr>
              <a:spLocks noChangeShapeType="1"/>
            </p:cNvSpPr>
            <p:nvPr/>
          </p:nvSpPr>
          <p:spPr bwMode="auto">
            <a:xfrm>
              <a:off x="842" y="2156"/>
              <a:ext cx="107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9" name="Line 50"/>
            <p:cNvSpPr>
              <a:spLocks noChangeShapeType="1"/>
            </p:cNvSpPr>
            <p:nvPr/>
          </p:nvSpPr>
          <p:spPr bwMode="auto">
            <a:xfrm>
              <a:off x="1164" y="3262"/>
              <a:ext cx="261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0" name="Line 51"/>
            <p:cNvSpPr>
              <a:spLocks noChangeShapeType="1"/>
            </p:cNvSpPr>
            <p:nvPr/>
          </p:nvSpPr>
          <p:spPr bwMode="auto">
            <a:xfrm>
              <a:off x="1164" y="3238"/>
              <a:ext cx="0" cy="48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1" name="Line 52"/>
            <p:cNvSpPr>
              <a:spLocks noChangeShapeType="1"/>
            </p:cNvSpPr>
            <p:nvPr/>
          </p:nvSpPr>
          <p:spPr bwMode="auto">
            <a:xfrm>
              <a:off x="1425" y="3238"/>
              <a:ext cx="0" cy="48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2" name="Rectangle 53"/>
            <p:cNvSpPr>
              <a:spLocks noChangeArrowheads="1"/>
            </p:cNvSpPr>
            <p:nvPr/>
          </p:nvSpPr>
          <p:spPr bwMode="auto">
            <a:xfrm>
              <a:off x="1236" y="3286"/>
              <a:ext cx="18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0.050</a:t>
              </a:r>
              <a:endPara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5143" name="TextBox 5142"/>
          <p:cNvSpPr txBox="1"/>
          <p:nvPr/>
        </p:nvSpPr>
        <p:spPr>
          <a:xfrm>
            <a:off x="415758" y="32352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clade</a:t>
            </a:r>
            <a:r>
              <a:rPr lang="de-DE" b="1" dirty="0" smtClean="0"/>
              <a:t> IV</a:t>
            </a:r>
            <a:endParaRPr lang="en-US" b="1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995399" y="3563888"/>
            <a:ext cx="2534767" cy="4536504"/>
            <a:chOff x="430" y="612"/>
            <a:chExt cx="4680" cy="4060"/>
          </a:xfrm>
        </p:grpSpPr>
        <p:sp>
          <p:nvSpPr>
            <p:cNvPr id="54" name="AutoShape 4"/>
            <p:cNvSpPr>
              <a:spLocks noChangeAspect="1" noChangeArrowheads="1" noTextEdit="1"/>
            </p:cNvSpPr>
            <p:nvPr/>
          </p:nvSpPr>
          <p:spPr bwMode="auto">
            <a:xfrm>
              <a:off x="430" y="612"/>
              <a:ext cx="3272" cy="3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2762" y="686"/>
              <a:ext cx="19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LOC Os04g27190.1</a:t>
              </a:r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>
              <a:off x="2663" y="726"/>
              <a:ext cx="96" cy="59"/>
            </a:xfrm>
            <a:custGeom>
              <a:avLst/>
              <a:gdLst>
                <a:gd name="T0" fmla="*/ 0 w 96"/>
                <a:gd name="T1" fmla="*/ 59 h 59"/>
                <a:gd name="T2" fmla="*/ 0 w 96"/>
                <a:gd name="T3" fmla="*/ 0 h 59"/>
                <a:gd name="T4" fmla="*/ 96 w 96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59">
                  <a:moveTo>
                    <a:pt x="0" y="59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2723" y="809"/>
              <a:ext cx="202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LOC Os04g27340.1</a:t>
              </a:r>
            </a:p>
          </p:txBody>
        </p:sp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2663" y="790"/>
              <a:ext cx="58" cy="60"/>
            </a:xfrm>
            <a:custGeom>
              <a:avLst/>
              <a:gdLst>
                <a:gd name="T0" fmla="*/ 0 w 58"/>
                <a:gd name="T1" fmla="*/ 0 h 60"/>
                <a:gd name="T2" fmla="*/ 0 w 58"/>
                <a:gd name="T3" fmla="*/ 60 h 60"/>
                <a:gd name="T4" fmla="*/ 58 w 58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60">
                  <a:moveTo>
                    <a:pt x="0" y="0"/>
                  </a:moveTo>
                  <a:lnTo>
                    <a:pt x="0" y="60"/>
                  </a:lnTo>
                  <a:lnTo>
                    <a:pt x="58" y="6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10"/>
            <p:cNvSpPr>
              <a:spLocks/>
            </p:cNvSpPr>
            <p:nvPr/>
          </p:nvSpPr>
          <p:spPr bwMode="auto">
            <a:xfrm>
              <a:off x="1823" y="788"/>
              <a:ext cx="840" cy="90"/>
            </a:xfrm>
            <a:custGeom>
              <a:avLst/>
              <a:gdLst>
                <a:gd name="T0" fmla="*/ 0 w 840"/>
                <a:gd name="T1" fmla="*/ 90 h 90"/>
                <a:gd name="T2" fmla="*/ 0 w 840"/>
                <a:gd name="T3" fmla="*/ 0 h 90"/>
                <a:gd name="T4" fmla="*/ 840 w 840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0" h="90">
                  <a:moveTo>
                    <a:pt x="0" y="90"/>
                  </a:moveTo>
                  <a:lnTo>
                    <a:pt x="0" y="0"/>
                  </a:lnTo>
                  <a:lnTo>
                    <a:pt x="840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2521" y="932"/>
              <a:ext cx="19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effectLst/>
                </a:rPr>
                <a:t> LOC Os04g27400.1</a:t>
              </a:r>
            </a:p>
          </p:txBody>
        </p:sp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1823" y="883"/>
              <a:ext cx="695" cy="90"/>
            </a:xfrm>
            <a:custGeom>
              <a:avLst/>
              <a:gdLst>
                <a:gd name="T0" fmla="*/ 0 w 695"/>
                <a:gd name="T1" fmla="*/ 0 h 90"/>
                <a:gd name="T2" fmla="*/ 0 w 695"/>
                <a:gd name="T3" fmla="*/ 90 h 90"/>
                <a:gd name="T4" fmla="*/ 695 w 695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5" h="90">
                  <a:moveTo>
                    <a:pt x="0" y="0"/>
                  </a:moveTo>
                  <a:lnTo>
                    <a:pt x="0" y="90"/>
                  </a:lnTo>
                  <a:lnTo>
                    <a:pt x="695" y="9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>
              <a:off x="1682" y="880"/>
              <a:ext cx="141" cy="136"/>
            </a:xfrm>
            <a:custGeom>
              <a:avLst/>
              <a:gdLst>
                <a:gd name="T0" fmla="*/ 0 w 141"/>
                <a:gd name="T1" fmla="*/ 136 h 136"/>
                <a:gd name="T2" fmla="*/ 0 w 141"/>
                <a:gd name="T3" fmla="*/ 0 h 136"/>
                <a:gd name="T4" fmla="*/ 141 w 141"/>
                <a:gd name="T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1" h="136">
                  <a:moveTo>
                    <a:pt x="0" y="136"/>
                  </a:moveTo>
                  <a:lnTo>
                    <a:pt x="0" y="0"/>
                  </a:lnTo>
                  <a:lnTo>
                    <a:pt x="141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14"/>
            <p:cNvSpPr>
              <a:spLocks noChangeArrowheads="1"/>
            </p:cNvSpPr>
            <p:nvPr/>
          </p:nvSpPr>
          <p:spPr bwMode="auto">
            <a:xfrm>
              <a:off x="2817" y="1055"/>
              <a:ext cx="19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LOC Os04g27540.1</a:t>
              </a:r>
            </a:p>
          </p:txBody>
        </p:sp>
        <p:sp>
          <p:nvSpPr>
            <p:cNvPr id="64" name="Freeform 15"/>
            <p:cNvSpPr>
              <a:spLocks/>
            </p:cNvSpPr>
            <p:nvPr/>
          </p:nvSpPr>
          <p:spPr bwMode="auto">
            <a:xfrm>
              <a:off x="1983" y="1096"/>
              <a:ext cx="832" cy="59"/>
            </a:xfrm>
            <a:custGeom>
              <a:avLst/>
              <a:gdLst>
                <a:gd name="T0" fmla="*/ 0 w 832"/>
                <a:gd name="T1" fmla="*/ 59 h 59"/>
                <a:gd name="T2" fmla="*/ 0 w 832"/>
                <a:gd name="T3" fmla="*/ 0 h 59"/>
                <a:gd name="T4" fmla="*/ 832 w 832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2" h="59">
                  <a:moveTo>
                    <a:pt x="0" y="59"/>
                  </a:moveTo>
                  <a:lnTo>
                    <a:pt x="0" y="0"/>
                  </a:lnTo>
                  <a:lnTo>
                    <a:pt x="832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16"/>
            <p:cNvSpPr>
              <a:spLocks noChangeArrowheads="1"/>
            </p:cNvSpPr>
            <p:nvPr/>
          </p:nvSpPr>
          <p:spPr bwMode="auto">
            <a:xfrm>
              <a:off x="2545" y="1179"/>
              <a:ext cx="19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effectLst/>
                </a:rPr>
                <a:t> LOC Os04g27790.1</a:t>
              </a: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auto">
            <a:xfrm>
              <a:off x="1983" y="1160"/>
              <a:ext cx="559" cy="59"/>
            </a:xfrm>
            <a:custGeom>
              <a:avLst/>
              <a:gdLst>
                <a:gd name="T0" fmla="*/ 0 w 559"/>
                <a:gd name="T1" fmla="*/ 0 h 59"/>
                <a:gd name="T2" fmla="*/ 0 w 559"/>
                <a:gd name="T3" fmla="*/ 59 h 59"/>
                <a:gd name="T4" fmla="*/ 559 w 559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9" h="59">
                  <a:moveTo>
                    <a:pt x="0" y="0"/>
                  </a:moveTo>
                  <a:lnTo>
                    <a:pt x="0" y="59"/>
                  </a:lnTo>
                  <a:lnTo>
                    <a:pt x="559" y="5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18"/>
            <p:cNvSpPr>
              <a:spLocks/>
            </p:cNvSpPr>
            <p:nvPr/>
          </p:nvSpPr>
          <p:spPr bwMode="auto">
            <a:xfrm>
              <a:off x="1682" y="1022"/>
              <a:ext cx="301" cy="136"/>
            </a:xfrm>
            <a:custGeom>
              <a:avLst/>
              <a:gdLst>
                <a:gd name="T0" fmla="*/ 0 w 301"/>
                <a:gd name="T1" fmla="*/ 0 h 136"/>
                <a:gd name="T2" fmla="*/ 0 w 301"/>
                <a:gd name="T3" fmla="*/ 136 h 136"/>
                <a:gd name="T4" fmla="*/ 301 w 301"/>
                <a:gd name="T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1" h="136">
                  <a:moveTo>
                    <a:pt x="0" y="0"/>
                  </a:moveTo>
                  <a:lnTo>
                    <a:pt x="0" y="136"/>
                  </a:lnTo>
                  <a:lnTo>
                    <a:pt x="301" y="136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19"/>
            <p:cNvSpPr>
              <a:spLocks/>
            </p:cNvSpPr>
            <p:nvPr/>
          </p:nvSpPr>
          <p:spPr bwMode="auto">
            <a:xfrm>
              <a:off x="1516" y="1019"/>
              <a:ext cx="166" cy="159"/>
            </a:xfrm>
            <a:custGeom>
              <a:avLst/>
              <a:gdLst>
                <a:gd name="T0" fmla="*/ 0 w 166"/>
                <a:gd name="T1" fmla="*/ 159 h 159"/>
                <a:gd name="T2" fmla="*/ 0 w 166"/>
                <a:gd name="T3" fmla="*/ 0 h 159"/>
                <a:gd name="T4" fmla="*/ 166 w 166"/>
                <a:gd name="T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159">
                  <a:moveTo>
                    <a:pt x="0" y="159"/>
                  </a:moveTo>
                  <a:lnTo>
                    <a:pt x="0" y="0"/>
                  </a:lnTo>
                  <a:lnTo>
                    <a:pt x="166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20"/>
            <p:cNvSpPr>
              <a:spLocks noChangeArrowheads="1"/>
            </p:cNvSpPr>
            <p:nvPr/>
          </p:nvSpPr>
          <p:spPr bwMode="auto">
            <a:xfrm>
              <a:off x="2528" y="1302"/>
              <a:ext cx="19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LOC Os04g27720.1</a:t>
              </a:r>
            </a:p>
          </p:txBody>
        </p:sp>
        <p:sp>
          <p:nvSpPr>
            <p:cNvPr id="70" name="Freeform 21"/>
            <p:cNvSpPr>
              <a:spLocks/>
            </p:cNvSpPr>
            <p:nvPr/>
          </p:nvSpPr>
          <p:spPr bwMode="auto">
            <a:xfrm>
              <a:off x="1516" y="1183"/>
              <a:ext cx="1010" cy="160"/>
            </a:xfrm>
            <a:custGeom>
              <a:avLst/>
              <a:gdLst>
                <a:gd name="T0" fmla="*/ 0 w 1010"/>
                <a:gd name="T1" fmla="*/ 0 h 160"/>
                <a:gd name="T2" fmla="*/ 0 w 1010"/>
                <a:gd name="T3" fmla="*/ 160 h 160"/>
                <a:gd name="T4" fmla="*/ 1010 w 1010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0" h="160">
                  <a:moveTo>
                    <a:pt x="0" y="0"/>
                  </a:moveTo>
                  <a:lnTo>
                    <a:pt x="0" y="160"/>
                  </a:lnTo>
                  <a:lnTo>
                    <a:pt x="1010" y="16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22"/>
            <p:cNvSpPr>
              <a:spLocks/>
            </p:cNvSpPr>
            <p:nvPr/>
          </p:nvSpPr>
          <p:spPr bwMode="auto">
            <a:xfrm>
              <a:off x="1337" y="1181"/>
              <a:ext cx="179" cy="171"/>
            </a:xfrm>
            <a:custGeom>
              <a:avLst/>
              <a:gdLst>
                <a:gd name="T0" fmla="*/ 0 w 179"/>
                <a:gd name="T1" fmla="*/ 171 h 171"/>
                <a:gd name="T2" fmla="*/ 0 w 179"/>
                <a:gd name="T3" fmla="*/ 0 h 171"/>
                <a:gd name="T4" fmla="*/ 179 w 179"/>
                <a:gd name="T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71">
                  <a:moveTo>
                    <a:pt x="0" y="171"/>
                  </a:moveTo>
                  <a:lnTo>
                    <a:pt x="0" y="0"/>
                  </a:lnTo>
                  <a:lnTo>
                    <a:pt x="179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2644" y="1425"/>
              <a:ext cx="19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effectLst/>
                </a:rPr>
                <a:t> LOC Os04g27070.1</a:t>
              </a:r>
            </a:p>
          </p:txBody>
        </p:sp>
        <p:sp>
          <p:nvSpPr>
            <p:cNvPr id="73" name="Freeform 24"/>
            <p:cNvSpPr>
              <a:spLocks/>
            </p:cNvSpPr>
            <p:nvPr/>
          </p:nvSpPr>
          <p:spPr bwMode="auto">
            <a:xfrm>
              <a:off x="2144" y="1466"/>
              <a:ext cx="497" cy="59"/>
            </a:xfrm>
            <a:custGeom>
              <a:avLst/>
              <a:gdLst>
                <a:gd name="T0" fmla="*/ 0 w 497"/>
                <a:gd name="T1" fmla="*/ 59 h 59"/>
                <a:gd name="T2" fmla="*/ 0 w 497"/>
                <a:gd name="T3" fmla="*/ 0 h 59"/>
                <a:gd name="T4" fmla="*/ 497 w 497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" h="59">
                  <a:moveTo>
                    <a:pt x="0" y="59"/>
                  </a:moveTo>
                  <a:lnTo>
                    <a:pt x="0" y="0"/>
                  </a:lnTo>
                  <a:lnTo>
                    <a:pt x="49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25"/>
            <p:cNvSpPr>
              <a:spLocks noChangeArrowheads="1"/>
            </p:cNvSpPr>
            <p:nvPr/>
          </p:nvSpPr>
          <p:spPr bwMode="auto">
            <a:xfrm>
              <a:off x="2752" y="1548"/>
              <a:ext cx="19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effectLst/>
                </a:rPr>
                <a:t> LOC Os04g26960.1</a:t>
              </a:r>
            </a:p>
          </p:txBody>
        </p:sp>
        <p:sp>
          <p:nvSpPr>
            <p:cNvPr id="75" name="Freeform 26"/>
            <p:cNvSpPr>
              <a:spLocks/>
            </p:cNvSpPr>
            <p:nvPr/>
          </p:nvSpPr>
          <p:spPr bwMode="auto">
            <a:xfrm>
              <a:off x="2144" y="1530"/>
              <a:ext cx="605" cy="59"/>
            </a:xfrm>
            <a:custGeom>
              <a:avLst/>
              <a:gdLst>
                <a:gd name="T0" fmla="*/ 0 w 605"/>
                <a:gd name="T1" fmla="*/ 0 h 59"/>
                <a:gd name="T2" fmla="*/ 0 w 605"/>
                <a:gd name="T3" fmla="*/ 59 h 59"/>
                <a:gd name="T4" fmla="*/ 605 w 605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5" h="59">
                  <a:moveTo>
                    <a:pt x="0" y="0"/>
                  </a:moveTo>
                  <a:lnTo>
                    <a:pt x="0" y="59"/>
                  </a:lnTo>
                  <a:lnTo>
                    <a:pt x="605" y="5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27"/>
            <p:cNvSpPr>
              <a:spLocks/>
            </p:cNvSpPr>
            <p:nvPr/>
          </p:nvSpPr>
          <p:spPr bwMode="auto">
            <a:xfrm>
              <a:off x="1337" y="1357"/>
              <a:ext cx="807" cy="170"/>
            </a:xfrm>
            <a:custGeom>
              <a:avLst/>
              <a:gdLst>
                <a:gd name="T0" fmla="*/ 0 w 807"/>
                <a:gd name="T1" fmla="*/ 0 h 170"/>
                <a:gd name="T2" fmla="*/ 0 w 807"/>
                <a:gd name="T3" fmla="*/ 170 h 170"/>
                <a:gd name="T4" fmla="*/ 807 w 807"/>
                <a:gd name="T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7" h="170">
                  <a:moveTo>
                    <a:pt x="0" y="0"/>
                  </a:moveTo>
                  <a:lnTo>
                    <a:pt x="0" y="170"/>
                  </a:lnTo>
                  <a:lnTo>
                    <a:pt x="807" y="17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28"/>
            <p:cNvSpPr>
              <a:spLocks/>
            </p:cNvSpPr>
            <p:nvPr/>
          </p:nvSpPr>
          <p:spPr bwMode="auto">
            <a:xfrm>
              <a:off x="1168" y="1354"/>
              <a:ext cx="169" cy="222"/>
            </a:xfrm>
            <a:custGeom>
              <a:avLst/>
              <a:gdLst>
                <a:gd name="T0" fmla="*/ 0 w 169"/>
                <a:gd name="T1" fmla="*/ 222 h 222"/>
                <a:gd name="T2" fmla="*/ 0 w 169"/>
                <a:gd name="T3" fmla="*/ 0 h 222"/>
                <a:gd name="T4" fmla="*/ 169 w 169"/>
                <a:gd name="T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" h="222">
                  <a:moveTo>
                    <a:pt x="0" y="222"/>
                  </a:moveTo>
                  <a:lnTo>
                    <a:pt x="0" y="0"/>
                  </a:lnTo>
                  <a:lnTo>
                    <a:pt x="169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29"/>
            <p:cNvSpPr>
              <a:spLocks noChangeArrowheads="1"/>
            </p:cNvSpPr>
            <p:nvPr/>
          </p:nvSpPr>
          <p:spPr bwMode="auto">
            <a:xfrm>
              <a:off x="2278" y="1672"/>
              <a:ext cx="15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effectLst/>
                </a:rPr>
                <a:t> Bradi4g04965.1</a:t>
              </a:r>
            </a:p>
          </p:txBody>
        </p:sp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1486" y="1712"/>
              <a:ext cx="789" cy="90"/>
            </a:xfrm>
            <a:custGeom>
              <a:avLst/>
              <a:gdLst>
                <a:gd name="T0" fmla="*/ 0 w 789"/>
                <a:gd name="T1" fmla="*/ 90 h 90"/>
                <a:gd name="T2" fmla="*/ 0 w 789"/>
                <a:gd name="T3" fmla="*/ 0 h 90"/>
                <a:gd name="T4" fmla="*/ 789 w 789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9" h="90">
                  <a:moveTo>
                    <a:pt x="0" y="90"/>
                  </a:moveTo>
                  <a:lnTo>
                    <a:pt x="0" y="0"/>
                  </a:lnTo>
                  <a:lnTo>
                    <a:pt x="789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31"/>
            <p:cNvSpPr>
              <a:spLocks noChangeArrowheads="1"/>
            </p:cNvSpPr>
            <p:nvPr/>
          </p:nvSpPr>
          <p:spPr bwMode="auto">
            <a:xfrm>
              <a:off x="2577" y="1795"/>
              <a:ext cx="15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effectLst/>
                </a:rPr>
                <a:t> Bradi5g01766.1</a:t>
              </a:r>
            </a:p>
          </p:txBody>
        </p:sp>
        <p:sp>
          <p:nvSpPr>
            <p:cNvPr id="81" name="Freeform 32"/>
            <p:cNvSpPr>
              <a:spLocks/>
            </p:cNvSpPr>
            <p:nvPr/>
          </p:nvSpPr>
          <p:spPr bwMode="auto">
            <a:xfrm>
              <a:off x="2283" y="1836"/>
              <a:ext cx="291" cy="59"/>
            </a:xfrm>
            <a:custGeom>
              <a:avLst/>
              <a:gdLst>
                <a:gd name="T0" fmla="*/ 0 w 291"/>
                <a:gd name="T1" fmla="*/ 59 h 59"/>
                <a:gd name="T2" fmla="*/ 0 w 291"/>
                <a:gd name="T3" fmla="*/ 0 h 59"/>
                <a:gd name="T4" fmla="*/ 291 w 291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1" h="59">
                  <a:moveTo>
                    <a:pt x="0" y="59"/>
                  </a:moveTo>
                  <a:lnTo>
                    <a:pt x="0" y="0"/>
                  </a:lnTo>
                  <a:lnTo>
                    <a:pt x="291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33"/>
            <p:cNvSpPr>
              <a:spLocks noChangeArrowheads="1"/>
            </p:cNvSpPr>
            <p:nvPr/>
          </p:nvSpPr>
          <p:spPr bwMode="auto">
            <a:xfrm>
              <a:off x="2604" y="1918"/>
              <a:ext cx="15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Bradi5g01797.2</a:t>
              </a:r>
            </a:p>
          </p:txBody>
        </p:sp>
        <p:sp>
          <p:nvSpPr>
            <p:cNvPr id="83" name="Freeform 34"/>
            <p:cNvSpPr>
              <a:spLocks/>
            </p:cNvSpPr>
            <p:nvPr/>
          </p:nvSpPr>
          <p:spPr bwMode="auto">
            <a:xfrm>
              <a:off x="2283" y="1900"/>
              <a:ext cx="318" cy="59"/>
            </a:xfrm>
            <a:custGeom>
              <a:avLst/>
              <a:gdLst>
                <a:gd name="T0" fmla="*/ 0 w 318"/>
                <a:gd name="T1" fmla="*/ 0 h 59"/>
                <a:gd name="T2" fmla="*/ 0 w 318"/>
                <a:gd name="T3" fmla="*/ 59 h 59"/>
                <a:gd name="T4" fmla="*/ 318 w 318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8" h="59">
                  <a:moveTo>
                    <a:pt x="0" y="0"/>
                  </a:moveTo>
                  <a:lnTo>
                    <a:pt x="0" y="59"/>
                  </a:lnTo>
                  <a:lnTo>
                    <a:pt x="318" y="5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35"/>
            <p:cNvSpPr>
              <a:spLocks/>
            </p:cNvSpPr>
            <p:nvPr/>
          </p:nvSpPr>
          <p:spPr bwMode="auto">
            <a:xfrm>
              <a:off x="1486" y="1807"/>
              <a:ext cx="797" cy="90"/>
            </a:xfrm>
            <a:custGeom>
              <a:avLst/>
              <a:gdLst>
                <a:gd name="T0" fmla="*/ 0 w 797"/>
                <a:gd name="T1" fmla="*/ 0 h 90"/>
                <a:gd name="T2" fmla="*/ 0 w 797"/>
                <a:gd name="T3" fmla="*/ 90 h 90"/>
                <a:gd name="T4" fmla="*/ 797 w 797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7" h="90">
                  <a:moveTo>
                    <a:pt x="0" y="0"/>
                  </a:moveTo>
                  <a:lnTo>
                    <a:pt x="0" y="90"/>
                  </a:lnTo>
                  <a:lnTo>
                    <a:pt x="797" y="9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36"/>
            <p:cNvSpPr>
              <a:spLocks/>
            </p:cNvSpPr>
            <p:nvPr/>
          </p:nvSpPr>
          <p:spPr bwMode="auto">
            <a:xfrm>
              <a:off x="1168" y="1581"/>
              <a:ext cx="318" cy="224"/>
            </a:xfrm>
            <a:custGeom>
              <a:avLst/>
              <a:gdLst>
                <a:gd name="T0" fmla="*/ 0 w 318"/>
                <a:gd name="T1" fmla="*/ 0 h 224"/>
                <a:gd name="T2" fmla="*/ 0 w 318"/>
                <a:gd name="T3" fmla="*/ 224 h 224"/>
                <a:gd name="T4" fmla="*/ 318 w 318"/>
                <a:gd name="T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8" h="224">
                  <a:moveTo>
                    <a:pt x="0" y="0"/>
                  </a:moveTo>
                  <a:lnTo>
                    <a:pt x="0" y="224"/>
                  </a:lnTo>
                  <a:lnTo>
                    <a:pt x="318" y="224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37"/>
            <p:cNvSpPr>
              <a:spLocks/>
            </p:cNvSpPr>
            <p:nvPr/>
          </p:nvSpPr>
          <p:spPr bwMode="auto">
            <a:xfrm>
              <a:off x="750" y="1579"/>
              <a:ext cx="418" cy="249"/>
            </a:xfrm>
            <a:custGeom>
              <a:avLst/>
              <a:gdLst>
                <a:gd name="T0" fmla="*/ 0 w 418"/>
                <a:gd name="T1" fmla="*/ 249 h 249"/>
                <a:gd name="T2" fmla="*/ 0 w 418"/>
                <a:gd name="T3" fmla="*/ 0 h 249"/>
                <a:gd name="T4" fmla="*/ 418 w 418"/>
                <a:gd name="T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249">
                  <a:moveTo>
                    <a:pt x="0" y="249"/>
                  </a:moveTo>
                  <a:lnTo>
                    <a:pt x="0" y="0"/>
                  </a:lnTo>
                  <a:lnTo>
                    <a:pt x="418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38"/>
            <p:cNvSpPr>
              <a:spLocks noChangeArrowheads="1"/>
            </p:cNvSpPr>
            <p:nvPr/>
          </p:nvSpPr>
          <p:spPr bwMode="auto">
            <a:xfrm>
              <a:off x="2117" y="2042"/>
              <a:ext cx="15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effectLst/>
                </a:rPr>
                <a:t> Bradi5g01823.1</a:t>
              </a:r>
            </a:p>
          </p:txBody>
        </p:sp>
        <p:sp>
          <p:nvSpPr>
            <p:cNvPr id="88" name="Freeform 39"/>
            <p:cNvSpPr>
              <a:spLocks/>
            </p:cNvSpPr>
            <p:nvPr/>
          </p:nvSpPr>
          <p:spPr bwMode="auto">
            <a:xfrm>
              <a:off x="750" y="1833"/>
              <a:ext cx="1365" cy="249"/>
            </a:xfrm>
            <a:custGeom>
              <a:avLst/>
              <a:gdLst>
                <a:gd name="T0" fmla="*/ 0 w 1365"/>
                <a:gd name="T1" fmla="*/ 0 h 249"/>
                <a:gd name="T2" fmla="*/ 0 w 1365"/>
                <a:gd name="T3" fmla="*/ 249 h 249"/>
                <a:gd name="T4" fmla="*/ 1365 w 1365"/>
                <a:gd name="T5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5" h="249">
                  <a:moveTo>
                    <a:pt x="0" y="0"/>
                  </a:moveTo>
                  <a:lnTo>
                    <a:pt x="0" y="249"/>
                  </a:lnTo>
                  <a:lnTo>
                    <a:pt x="1365" y="24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40"/>
            <p:cNvSpPr>
              <a:spLocks/>
            </p:cNvSpPr>
            <p:nvPr/>
          </p:nvSpPr>
          <p:spPr bwMode="auto">
            <a:xfrm>
              <a:off x="610" y="1830"/>
              <a:ext cx="140" cy="666"/>
            </a:xfrm>
            <a:custGeom>
              <a:avLst/>
              <a:gdLst>
                <a:gd name="T0" fmla="*/ 0 w 140"/>
                <a:gd name="T1" fmla="*/ 666 h 666"/>
                <a:gd name="T2" fmla="*/ 0 w 140"/>
                <a:gd name="T3" fmla="*/ 0 h 666"/>
                <a:gd name="T4" fmla="*/ 140 w 140"/>
                <a:gd name="T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0" h="666">
                  <a:moveTo>
                    <a:pt x="0" y="666"/>
                  </a:moveTo>
                  <a:lnTo>
                    <a:pt x="0" y="0"/>
                  </a:lnTo>
                  <a:lnTo>
                    <a:pt x="140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2214" y="2165"/>
              <a:ext cx="20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effectLst/>
                </a:rPr>
                <a:t> Sobic.006G247500.1</a:t>
              </a:r>
            </a:p>
          </p:txBody>
        </p:sp>
        <p:sp>
          <p:nvSpPr>
            <p:cNvPr id="91" name="Freeform 42"/>
            <p:cNvSpPr>
              <a:spLocks/>
            </p:cNvSpPr>
            <p:nvPr/>
          </p:nvSpPr>
          <p:spPr bwMode="auto">
            <a:xfrm>
              <a:off x="2049" y="2205"/>
              <a:ext cx="162" cy="59"/>
            </a:xfrm>
            <a:custGeom>
              <a:avLst/>
              <a:gdLst>
                <a:gd name="T0" fmla="*/ 0 w 162"/>
                <a:gd name="T1" fmla="*/ 59 h 59"/>
                <a:gd name="T2" fmla="*/ 0 w 162"/>
                <a:gd name="T3" fmla="*/ 0 h 59"/>
                <a:gd name="T4" fmla="*/ 162 w 162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59">
                  <a:moveTo>
                    <a:pt x="0" y="59"/>
                  </a:moveTo>
                  <a:lnTo>
                    <a:pt x="0" y="0"/>
                  </a:lnTo>
                  <a:lnTo>
                    <a:pt x="162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43"/>
            <p:cNvSpPr>
              <a:spLocks noChangeArrowheads="1"/>
            </p:cNvSpPr>
            <p:nvPr/>
          </p:nvSpPr>
          <p:spPr bwMode="auto">
            <a:xfrm>
              <a:off x="2849" y="2288"/>
              <a:ext cx="22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AC205502.4 FGT004   </a:t>
              </a:r>
            </a:p>
          </p:txBody>
        </p:sp>
        <p:sp>
          <p:nvSpPr>
            <p:cNvPr id="93" name="Freeform 44"/>
            <p:cNvSpPr>
              <a:spLocks/>
            </p:cNvSpPr>
            <p:nvPr/>
          </p:nvSpPr>
          <p:spPr bwMode="auto">
            <a:xfrm>
              <a:off x="2049" y="2270"/>
              <a:ext cx="798" cy="59"/>
            </a:xfrm>
            <a:custGeom>
              <a:avLst/>
              <a:gdLst>
                <a:gd name="T0" fmla="*/ 0 w 798"/>
                <a:gd name="T1" fmla="*/ 0 h 59"/>
                <a:gd name="T2" fmla="*/ 0 w 798"/>
                <a:gd name="T3" fmla="*/ 59 h 59"/>
                <a:gd name="T4" fmla="*/ 798 w 798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8" h="59">
                  <a:moveTo>
                    <a:pt x="0" y="0"/>
                  </a:moveTo>
                  <a:lnTo>
                    <a:pt x="0" y="59"/>
                  </a:lnTo>
                  <a:lnTo>
                    <a:pt x="798" y="5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45"/>
            <p:cNvSpPr>
              <a:spLocks/>
            </p:cNvSpPr>
            <p:nvPr/>
          </p:nvSpPr>
          <p:spPr bwMode="auto">
            <a:xfrm>
              <a:off x="1980" y="2267"/>
              <a:ext cx="69" cy="90"/>
            </a:xfrm>
            <a:custGeom>
              <a:avLst/>
              <a:gdLst>
                <a:gd name="T0" fmla="*/ 0 w 69"/>
                <a:gd name="T1" fmla="*/ 90 h 90"/>
                <a:gd name="T2" fmla="*/ 0 w 69"/>
                <a:gd name="T3" fmla="*/ 0 h 90"/>
                <a:gd name="T4" fmla="*/ 69 w 69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90">
                  <a:moveTo>
                    <a:pt x="0" y="90"/>
                  </a:moveTo>
                  <a:lnTo>
                    <a:pt x="0" y="0"/>
                  </a:lnTo>
                  <a:lnTo>
                    <a:pt x="69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46"/>
            <p:cNvSpPr>
              <a:spLocks noChangeArrowheads="1"/>
            </p:cNvSpPr>
            <p:nvPr/>
          </p:nvSpPr>
          <p:spPr bwMode="auto">
            <a:xfrm>
              <a:off x="2085" y="2411"/>
              <a:ext cx="20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effectLst/>
                </a:rPr>
                <a:t> Sobic.001G373300.1</a:t>
              </a:r>
            </a:p>
          </p:txBody>
        </p:sp>
        <p:sp>
          <p:nvSpPr>
            <p:cNvPr id="96" name="Freeform 47"/>
            <p:cNvSpPr>
              <a:spLocks/>
            </p:cNvSpPr>
            <p:nvPr/>
          </p:nvSpPr>
          <p:spPr bwMode="auto">
            <a:xfrm>
              <a:off x="1980" y="2362"/>
              <a:ext cx="103" cy="90"/>
            </a:xfrm>
            <a:custGeom>
              <a:avLst/>
              <a:gdLst>
                <a:gd name="T0" fmla="*/ 0 w 103"/>
                <a:gd name="T1" fmla="*/ 0 h 90"/>
                <a:gd name="T2" fmla="*/ 0 w 103"/>
                <a:gd name="T3" fmla="*/ 90 h 90"/>
                <a:gd name="T4" fmla="*/ 103 w 103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90">
                  <a:moveTo>
                    <a:pt x="0" y="0"/>
                  </a:moveTo>
                  <a:lnTo>
                    <a:pt x="0" y="90"/>
                  </a:lnTo>
                  <a:lnTo>
                    <a:pt x="103" y="9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48"/>
            <p:cNvSpPr>
              <a:spLocks/>
            </p:cNvSpPr>
            <p:nvPr/>
          </p:nvSpPr>
          <p:spPr bwMode="auto">
            <a:xfrm>
              <a:off x="1804" y="2359"/>
              <a:ext cx="176" cy="137"/>
            </a:xfrm>
            <a:custGeom>
              <a:avLst/>
              <a:gdLst>
                <a:gd name="T0" fmla="*/ 0 w 176"/>
                <a:gd name="T1" fmla="*/ 137 h 137"/>
                <a:gd name="T2" fmla="*/ 0 w 176"/>
                <a:gd name="T3" fmla="*/ 0 h 137"/>
                <a:gd name="T4" fmla="*/ 176 w 176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" h="137">
                  <a:moveTo>
                    <a:pt x="0" y="137"/>
                  </a:moveTo>
                  <a:lnTo>
                    <a:pt x="0" y="0"/>
                  </a:lnTo>
                  <a:lnTo>
                    <a:pt x="176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49"/>
            <p:cNvSpPr>
              <a:spLocks noChangeArrowheads="1"/>
            </p:cNvSpPr>
            <p:nvPr/>
          </p:nvSpPr>
          <p:spPr bwMode="auto">
            <a:xfrm>
              <a:off x="2200" y="2535"/>
              <a:ext cx="15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Pavir.Ia03689.1</a:t>
              </a:r>
            </a:p>
          </p:txBody>
        </p:sp>
        <p:sp>
          <p:nvSpPr>
            <p:cNvPr id="99" name="Freeform 50"/>
            <p:cNvSpPr>
              <a:spLocks/>
            </p:cNvSpPr>
            <p:nvPr/>
          </p:nvSpPr>
          <p:spPr bwMode="auto">
            <a:xfrm>
              <a:off x="2081" y="2575"/>
              <a:ext cx="116" cy="59"/>
            </a:xfrm>
            <a:custGeom>
              <a:avLst/>
              <a:gdLst>
                <a:gd name="T0" fmla="*/ 0 w 116"/>
                <a:gd name="T1" fmla="*/ 59 h 59"/>
                <a:gd name="T2" fmla="*/ 0 w 116"/>
                <a:gd name="T3" fmla="*/ 0 h 59"/>
                <a:gd name="T4" fmla="*/ 116 w 116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59">
                  <a:moveTo>
                    <a:pt x="0" y="59"/>
                  </a:moveTo>
                  <a:lnTo>
                    <a:pt x="0" y="0"/>
                  </a:lnTo>
                  <a:lnTo>
                    <a:pt x="116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51"/>
            <p:cNvSpPr>
              <a:spLocks noChangeArrowheads="1"/>
            </p:cNvSpPr>
            <p:nvPr/>
          </p:nvSpPr>
          <p:spPr bwMode="auto">
            <a:xfrm>
              <a:off x="2235" y="2658"/>
              <a:ext cx="15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Pavir.Ib01646.1</a:t>
              </a:r>
            </a:p>
          </p:txBody>
        </p:sp>
        <p:sp>
          <p:nvSpPr>
            <p:cNvPr id="101" name="Freeform 52"/>
            <p:cNvSpPr>
              <a:spLocks/>
            </p:cNvSpPr>
            <p:nvPr/>
          </p:nvSpPr>
          <p:spPr bwMode="auto">
            <a:xfrm>
              <a:off x="2081" y="2639"/>
              <a:ext cx="152" cy="59"/>
            </a:xfrm>
            <a:custGeom>
              <a:avLst/>
              <a:gdLst>
                <a:gd name="T0" fmla="*/ 0 w 152"/>
                <a:gd name="T1" fmla="*/ 0 h 59"/>
                <a:gd name="T2" fmla="*/ 0 w 152"/>
                <a:gd name="T3" fmla="*/ 59 h 59"/>
                <a:gd name="T4" fmla="*/ 152 w 152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59">
                  <a:moveTo>
                    <a:pt x="0" y="0"/>
                  </a:moveTo>
                  <a:lnTo>
                    <a:pt x="0" y="59"/>
                  </a:lnTo>
                  <a:lnTo>
                    <a:pt x="152" y="5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53"/>
            <p:cNvSpPr>
              <a:spLocks/>
            </p:cNvSpPr>
            <p:nvPr/>
          </p:nvSpPr>
          <p:spPr bwMode="auto">
            <a:xfrm>
              <a:off x="1804" y="2501"/>
              <a:ext cx="277" cy="136"/>
            </a:xfrm>
            <a:custGeom>
              <a:avLst/>
              <a:gdLst>
                <a:gd name="T0" fmla="*/ 0 w 277"/>
                <a:gd name="T1" fmla="*/ 0 h 136"/>
                <a:gd name="T2" fmla="*/ 0 w 277"/>
                <a:gd name="T3" fmla="*/ 136 h 136"/>
                <a:gd name="T4" fmla="*/ 277 w 277"/>
                <a:gd name="T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36">
                  <a:moveTo>
                    <a:pt x="0" y="0"/>
                  </a:moveTo>
                  <a:lnTo>
                    <a:pt x="0" y="136"/>
                  </a:lnTo>
                  <a:lnTo>
                    <a:pt x="277" y="136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54"/>
            <p:cNvSpPr>
              <a:spLocks/>
            </p:cNvSpPr>
            <p:nvPr/>
          </p:nvSpPr>
          <p:spPr bwMode="auto">
            <a:xfrm>
              <a:off x="1411" y="2498"/>
              <a:ext cx="393" cy="159"/>
            </a:xfrm>
            <a:custGeom>
              <a:avLst/>
              <a:gdLst>
                <a:gd name="T0" fmla="*/ 0 w 393"/>
                <a:gd name="T1" fmla="*/ 159 h 159"/>
                <a:gd name="T2" fmla="*/ 0 w 393"/>
                <a:gd name="T3" fmla="*/ 0 h 159"/>
                <a:gd name="T4" fmla="*/ 393 w 393"/>
                <a:gd name="T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" h="159">
                  <a:moveTo>
                    <a:pt x="0" y="159"/>
                  </a:moveTo>
                  <a:lnTo>
                    <a:pt x="0" y="0"/>
                  </a:lnTo>
                  <a:lnTo>
                    <a:pt x="393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55"/>
            <p:cNvSpPr>
              <a:spLocks noChangeArrowheads="1"/>
            </p:cNvSpPr>
            <p:nvPr/>
          </p:nvSpPr>
          <p:spPr bwMode="auto">
            <a:xfrm>
              <a:off x="1750" y="2781"/>
              <a:ext cx="27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BambusPH01001404G0410</a:t>
              </a:r>
            </a:p>
          </p:txBody>
        </p:sp>
        <p:sp>
          <p:nvSpPr>
            <p:cNvPr id="105" name="Freeform 56"/>
            <p:cNvSpPr>
              <a:spLocks/>
            </p:cNvSpPr>
            <p:nvPr/>
          </p:nvSpPr>
          <p:spPr bwMode="auto">
            <a:xfrm>
              <a:off x="1411" y="2662"/>
              <a:ext cx="337" cy="160"/>
            </a:xfrm>
            <a:custGeom>
              <a:avLst/>
              <a:gdLst>
                <a:gd name="T0" fmla="*/ 0 w 337"/>
                <a:gd name="T1" fmla="*/ 0 h 160"/>
                <a:gd name="T2" fmla="*/ 0 w 337"/>
                <a:gd name="T3" fmla="*/ 160 h 160"/>
                <a:gd name="T4" fmla="*/ 337 w 337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160">
                  <a:moveTo>
                    <a:pt x="0" y="0"/>
                  </a:moveTo>
                  <a:lnTo>
                    <a:pt x="0" y="160"/>
                  </a:lnTo>
                  <a:lnTo>
                    <a:pt x="337" y="16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57"/>
            <p:cNvSpPr>
              <a:spLocks/>
            </p:cNvSpPr>
            <p:nvPr/>
          </p:nvSpPr>
          <p:spPr bwMode="auto">
            <a:xfrm>
              <a:off x="949" y="2660"/>
              <a:ext cx="462" cy="171"/>
            </a:xfrm>
            <a:custGeom>
              <a:avLst/>
              <a:gdLst>
                <a:gd name="T0" fmla="*/ 0 w 462"/>
                <a:gd name="T1" fmla="*/ 171 h 171"/>
                <a:gd name="T2" fmla="*/ 0 w 462"/>
                <a:gd name="T3" fmla="*/ 0 h 171"/>
                <a:gd name="T4" fmla="*/ 462 w 462"/>
                <a:gd name="T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2" h="171">
                  <a:moveTo>
                    <a:pt x="0" y="171"/>
                  </a:moveTo>
                  <a:lnTo>
                    <a:pt x="0" y="0"/>
                  </a:lnTo>
                  <a:lnTo>
                    <a:pt x="462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58"/>
            <p:cNvSpPr>
              <a:spLocks noChangeArrowheads="1"/>
            </p:cNvSpPr>
            <p:nvPr/>
          </p:nvSpPr>
          <p:spPr bwMode="auto">
            <a:xfrm>
              <a:off x="2342" y="2904"/>
              <a:ext cx="20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effectLst/>
                </a:rPr>
                <a:t> Sobic.001G173000.1</a:t>
              </a:r>
            </a:p>
          </p:txBody>
        </p:sp>
        <p:sp>
          <p:nvSpPr>
            <p:cNvPr id="108" name="Freeform 59"/>
            <p:cNvSpPr>
              <a:spLocks/>
            </p:cNvSpPr>
            <p:nvPr/>
          </p:nvSpPr>
          <p:spPr bwMode="auto">
            <a:xfrm>
              <a:off x="1302" y="2945"/>
              <a:ext cx="1037" cy="59"/>
            </a:xfrm>
            <a:custGeom>
              <a:avLst/>
              <a:gdLst>
                <a:gd name="T0" fmla="*/ 0 w 1037"/>
                <a:gd name="T1" fmla="*/ 59 h 59"/>
                <a:gd name="T2" fmla="*/ 0 w 1037"/>
                <a:gd name="T3" fmla="*/ 0 h 59"/>
                <a:gd name="T4" fmla="*/ 1037 w 1037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7" h="59">
                  <a:moveTo>
                    <a:pt x="0" y="59"/>
                  </a:moveTo>
                  <a:lnTo>
                    <a:pt x="0" y="0"/>
                  </a:lnTo>
                  <a:lnTo>
                    <a:pt x="103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60"/>
            <p:cNvSpPr>
              <a:spLocks noChangeArrowheads="1"/>
            </p:cNvSpPr>
            <p:nvPr/>
          </p:nvSpPr>
          <p:spPr bwMode="auto">
            <a:xfrm>
              <a:off x="1795" y="3028"/>
              <a:ext cx="27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effectLst/>
                </a:rPr>
                <a:t> BambusPH01000457G0380</a:t>
              </a:r>
            </a:p>
          </p:txBody>
        </p:sp>
        <p:sp>
          <p:nvSpPr>
            <p:cNvPr id="110" name="Freeform 61"/>
            <p:cNvSpPr>
              <a:spLocks/>
            </p:cNvSpPr>
            <p:nvPr/>
          </p:nvSpPr>
          <p:spPr bwMode="auto">
            <a:xfrm>
              <a:off x="1302" y="3009"/>
              <a:ext cx="490" cy="59"/>
            </a:xfrm>
            <a:custGeom>
              <a:avLst/>
              <a:gdLst>
                <a:gd name="T0" fmla="*/ 0 w 490"/>
                <a:gd name="T1" fmla="*/ 0 h 59"/>
                <a:gd name="T2" fmla="*/ 0 w 490"/>
                <a:gd name="T3" fmla="*/ 59 h 59"/>
                <a:gd name="T4" fmla="*/ 490 w 490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0" h="59">
                  <a:moveTo>
                    <a:pt x="0" y="0"/>
                  </a:moveTo>
                  <a:lnTo>
                    <a:pt x="0" y="59"/>
                  </a:lnTo>
                  <a:lnTo>
                    <a:pt x="490" y="5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62"/>
            <p:cNvSpPr>
              <a:spLocks/>
            </p:cNvSpPr>
            <p:nvPr/>
          </p:nvSpPr>
          <p:spPr bwMode="auto">
            <a:xfrm>
              <a:off x="949" y="2836"/>
              <a:ext cx="353" cy="171"/>
            </a:xfrm>
            <a:custGeom>
              <a:avLst/>
              <a:gdLst>
                <a:gd name="T0" fmla="*/ 0 w 353"/>
                <a:gd name="T1" fmla="*/ 0 h 171"/>
                <a:gd name="T2" fmla="*/ 0 w 353"/>
                <a:gd name="T3" fmla="*/ 171 h 171"/>
                <a:gd name="T4" fmla="*/ 353 w 353"/>
                <a:gd name="T5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3" h="171">
                  <a:moveTo>
                    <a:pt x="0" y="0"/>
                  </a:moveTo>
                  <a:lnTo>
                    <a:pt x="0" y="171"/>
                  </a:lnTo>
                  <a:lnTo>
                    <a:pt x="353" y="171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63"/>
            <p:cNvSpPr>
              <a:spLocks/>
            </p:cNvSpPr>
            <p:nvPr/>
          </p:nvSpPr>
          <p:spPr bwMode="auto">
            <a:xfrm>
              <a:off x="836" y="2833"/>
              <a:ext cx="113" cy="330"/>
            </a:xfrm>
            <a:custGeom>
              <a:avLst/>
              <a:gdLst>
                <a:gd name="T0" fmla="*/ 0 w 113"/>
                <a:gd name="T1" fmla="*/ 330 h 330"/>
                <a:gd name="T2" fmla="*/ 0 w 113"/>
                <a:gd name="T3" fmla="*/ 0 h 330"/>
                <a:gd name="T4" fmla="*/ 113 w 113"/>
                <a:gd name="T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330">
                  <a:moveTo>
                    <a:pt x="0" y="330"/>
                  </a:moveTo>
                  <a:lnTo>
                    <a:pt x="0" y="0"/>
                  </a:lnTo>
                  <a:lnTo>
                    <a:pt x="113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64"/>
            <p:cNvSpPr>
              <a:spLocks noChangeArrowheads="1"/>
            </p:cNvSpPr>
            <p:nvPr/>
          </p:nvSpPr>
          <p:spPr bwMode="auto">
            <a:xfrm>
              <a:off x="2490" y="3151"/>
              <a:ext cx="19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LOC Os07g11790.1</a:t>
              </a:r>
            </a:p>
          </p:txBody>
        </p:sp>
        <p:sp>
          <p:nvSpPr>
            <p:cNvPr id="114" name="Freeform 65"/>
            <p:cNvSpPr>
              <a:spLocks/>
            </p:cNvSpPr>
            <p:nvPr/>
          </p:nvSpPr>
          <p:spPr bwMode="auto">
            <a:xfrm>
              <a:off x="1889" y="3191"/>
              <a:ext cx="598" cy="60"/>
            </a:xfrm>
            <a:custGeom>
              <a:avLst/>
              <a:gdLst>
                <a:gd name="T0" fmla="*/ 0 w 598"/>
                <a:gd name="T1" fmla="*/ 60 h 60"/>
                <a:gd name="T2" fmla="*/ 0 w 598"/>
                <a:gd name="T3" fmla="*/ 0 h 60"/>
                <a:gd name="T4" fmla="*/ 598 w 598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8" h="60">
                  <a:moveTo>
                    <a:pt x="0" y="60"/>
                  </a:moveTo>
                  <a:lnTo>
                    <a:pt x="0" y="0"/>
                  </a:lnTo>
                  <a:lnTo>
                    <a:pt x="598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66"/>
            <p:cNvSpPr>
              <a:spLocks noChangeArrowheads="1"/>
            </p:cNvSpPr>
            <p:nvPr/>
          </p:nvSpPr>
          <p:spPr bwMode="auto">
            <a:xfrm>
              <a:off x="2800" y="3274"/>
              <a:ext cx="19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effectLst/>
                </a:rPr>
                <a:t> LOC Os01g42610.1</a:t>
              </a:r>
            </a:p>
          </p:txBody>
        </p:sp>
        <p:sp>
          <p:nvSpPr>
            <p:cNvPr id="116" name="Freeform 67"/>
            <p:cNvSpPr>
              <a:spLocks/>
            </p:cNvSpPr>
            <p:nvPr/>
          </p:nvSpPr>
          <p:spPr bwMode="auto">
            <a:xfrm>
              <a:off x="1889" y="3256"/>
              <a:ext cx="909" cy="59"/>
            </a:xfrm>
            <a:custGeom>
              <a:avLst/>
              <a:gdLst>
                <a:gd name="T0" fmla="*/ 0 w 909"/>
                <a:gd name="T1" fmla="*/ 0 h 59"/>
                <a:gd name="T2" fmla="*/ 0 w 909"/>
                <a:gd name="T3" fmla="*/ 59 h 59"/>
                <a:gd name="T4" fmla="*/ 909 w 909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9" h="59">
                  <a:moveTo>
                    <a:pt x="0" y="0"/>
                  </a:moveTo>
                  <a:lnTo>
                    <a:pt x="0" y="59"/>
                  </a:lnTo>
                  <a:lnTo>
                    <a:pt x="909" y="5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68"/>
            <p:cNvSpPr>
              <a:spLocks/>
            </p:cNvSpPr>
            <p:nvPr/>
          </p:nvSpPr>
          <p:spPr bwMode="auto">
            <a:xfrm>
              <a:off x="1174" y="3253"/>
              <a:ext cx="715" cy="244"/>
            </a:xfrm>
            <a:custGeom>
              <a:avLst/>
              <a:gdLst>
                <a:gd name="T0" fmla="*/ 0 w 715"/>
                <a:gd name="T1" fmla="*/ 244 h 244"/>
                <a:gd name="T2" fmla="*/ 0 w 715"/>
                <a:gd name="T3" fmla="*/ 0 h 244"/>
                <a:gd name="T4" fmla="*/ 715 w 715"/>
                <a:gd name="T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5" h="244">
                  <a:moveTo>
                    <a:pt x="0" y="244"/>
                  </a:moveTo>
                  <a:lnTo>
                    <a:pt x="0" y="0"/>
                  </a:lnTo>
                  <a:lnTo>
                    <a:pt x="715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69"/>
            <p:cNvSpPr>
              <a:spLocks noChangeArrowheads="1"/>
            </p:cNvSpPr>
            <p:nvPr/>
          </p:nvSpPr>
          <p:spPr bwMode="auto">
            <a:xfrm>
              <a:off x="2550" y="3397"/>
              <a:ext cx="19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effectLst/>
                </a:rPr>
                <a:t> LOC Os03g22634.1</a:t>
              </a:r>
            </a:p>
          </p:txBody>
        </p:sp>
        <p:sp>
          <p:nvSpPr>
            <p:cNvPr id="119" name="Freeform 70"/>
            <p:cNvSpPr>
              <a:spLocks/>
            </p:cNvSpPr>
            <p:nvPr/>
          </p:nvSpPr>
          <p:spPr bwMode="auto">
            <a:xfrm>
              <a:off x="1406" y="3438"/>
              <a:ext cx="1142" cy="59"/>
            </a:xfrm>
            <a:custGeom>
              <a:avLst/>
              <a:gdLst>
                <a:gd name="T0" fmla="*/ 0 w 1142"/>
                <a:gd name="T1" fmla="*/ 59 h 59"/>
                <a:gd name="T2" fmla="*/ 0 w 1142"/>
                <a:gd name="T3" fmla="*/ 0 h 59"/>
                <a:gd name="T4" fmla="*/ 1142 w 1142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2" h="59">
                  <a:moveTo>
                    <a:pt x="0" y="59"/>
                  </a:moveTo>
                  <a:lnTo>
                    <a:pt x="0" y="0"/>
                  </a:lnTo>
                  <a:lnTo>
                    <a:pt x="1142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71"/>
            <p:cNvSpPr>
              <a:spLocks noChangeArrowheads="1"/>
            </p:cNvSpPr>
            <p:nvPr/>
          </p:nvSpPr>
          <p:spPr bwMode="auto">
            <a:xfrm>
              <a:off x="2000" y="3521"/>
              <a:ext cx="27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BambusPH01001404G0350</a:t>
              </a:r>
            </a:p>
          </p:txBody>
        </p:sp>
        <p:sp>
          <p:nvSpPr>
            <p:cNvPr id="121" name="Freeform 72"/>
            <p:cNvSpPr>
              <a:spLocks/>
            </p:cNvSpPr>
            <p:nvPr/>
          </p:nvSpPr>
          <p:spPr bwMode="auto">
            <a:xfrm>
              <a:off x="1406" y="3502"/>
              <a:ext cx="592" cy="59"/>
            </a:xfrm>
            <a:custGeom>
              <a:avLst/>
              <a:gdLst>
                <a:gd name="T0" fmla="*/ 0 w 592"/>
                <a:gd name="T1" fmla="*/ 0 h 59"/>
                <a:gd name="T2" fmla="*/ 0 w 592"/>
                <a:gd name="T3" fmla="*/ 59 h 59"/>
                <a:gd name="T4" fmla="*/ 592 w 592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2" h="59">
                  <a:moveTo>
                    <a:pt x="0" y="0"/>
                  </a:moveTo>
                  <a:lnTo>
                    <a:pt x="0" y="59"/>
                  </a:lnTo>
                  <a:lnTo>
                    <a:pt x="592" y="5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73"/>
            <p:cNvSpPr>
              <a:spLocks/>
            </p:cNvSpPr>
            <p:nvPr/>
          </p:nvSpPr>
          <p:spPr bwMode="auto">
            <a:xfrm>
              <a:off x="1294" y="3500"/>
              <a:ext cx="112" cy="244"/>
            </a:xfrm>
            <a:custGeom>
              <a:avLst/>
              <a:gdLst>
                <a:gd name="T0" fmla="*/ 0 w 112"/>
                <a:gd name="T1" fmla="*/ 244 h 244"/>
                <a:gd name="T2" fmla="*/ 0 w 112"/>
                <a:gd name="T3" fmla="*/ 0 h 244"/>
                <a:gd name="T4" fmla="*/ 112 w 112"/>
                <a:gd name="T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244">
                  <a:moveTo>
                    <a:pt x="0" y="244"/>
                  </a:moveTo>
                  <a:lnTo>
                    <a:pt x="0" y="0"/>
                  </a:lnTo>
                  <a:lnTo>
                    <a:pt x="112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74"/>
            <p:cNvSpPr>
              <a:spLocks noChangeArrowheads="1"/>
            </p:cNvSpPr>
            <p:nvPr/>
          </p:nvSpPr>
          <p:spPr bwMode="auto">
            <a:xfrm>
              <a:off x="2351" y="3644"/>
              <a:ext cx="17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Pavir.Ib01662.1  </a:t>
              </a:r>
            </a:p>
          </p:txBody>
        </p:sp>
        <p:sp>
          <p:nvSpPr>
            <p:cNvPr id="124" name="Freeform 75"/>
            <p:cNvSpPr>
              <a:spLocks/>
            </p:cNvSpPr>
            <p:nvPr/>
          </p:nvSpPr>
          <p:spPr bwMode="auto">
            <a:xfrm>
              <a:off x="1974" y="3685"/>
              <a:ext cx="374" cy="59"/>
            </a:xfrm>
            <a:custGeom>
              <a:avLst/>
              <a:gdLst>
                <a:gd name="T0" fmla="*/ 0 w 374"/>
                <a:gd name="T1" fmla="*/ 59 h 59"/>
                <a:gd name="T2" fmla="*/ 0 w 374"/>
                <a:gd name="T3" fmla="*/ 0 h 59"/>
                <a:gd name="T4" fmla="*/ 374 w 374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4" h="59">
                  <a:moveTo>
                    <a:pt x="0" y="59"/>
                  </a:moveTo>
                  <a:lnTo>
                    <a:pt x="0" y="0"/>
                  </a:lnTo>
                  <a:lnTo>
                    <a:pt x="374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76"/>
            <p:cNvSpPr>
              <a:spLocks noChangeArrowheads="1"/>
            </p:cNvSpPr>
            <p:nvPr/>
          </p:nvSpPr>
          <p:spPr bwMode="auto">
            <a:xfrm>
              <a:off x="2295" y="3767"/>
              <a:ext cx="11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effectLst/>
                </a:rPr>
                <a:t> Si035043m</a:t>
              </a:r>
            </a:p>
          </p:txBody>
        </p:sp>
        <p:sp>
          <p:nvSpPr>
            <p:cNvPr id="126" name="Freeform 77"/>
            <p:cNvSpPr>
              <a:spLocks/>
            </p:cNvSpPr>
            <p:nvPr/>
          </p:nvSpPr>
          <p:spPr bwMode="auto">
            <a:xfrm>
              <a:off x="1974" y="3749"/>
              <a:ext cx="318" cy="59"/>
            </a:xfrm>
            <a:custGeom>
              <a:avLst/>
              <a:gdLst>
                <a:gd name="T0" fmla="*/ 0 w 318"/>
                <a:gd name="T1" fmla="*/ 0 h 59"/>
                <a:gd name="T2" fmla="*/ 0 w 318"/>
                <a:gd name="T3" fmla="*/ 59 h 59"/>
                <a:gd name="T4" fmla="*/ 318 w 318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8" h="59">
                  <a:moveTo>
                    <a:pt x="0" y="0"/>
                  </a:moveTo>
                  <a:lnTo>
                    <a:pt x="0" y="59"/>
                  </a:lnTo>
                  <a:lnTo>
                    <a:pt x="318" y="5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78"/>
            <p:cNvSpPr>
              <a:spLocks/>
            </p:cNvSpPr>
            <p:nvPr/>
          </p:nvSpPr>
          <p:spPr bwMode="auto">
            <a:xfrm>
              <a:off x="1840" y="3746"/>
              <a:ext cx="134" cy="90"/>
            </a:xfrm>
            <a:custGeom>
              <a:avLst/>
              <a:gdLst>
                <a:gd name="T0" fmla="*/ 0 w 134"/>
                <a:gd name="T1" fmla="*/ 90 h 90"/>
                <a:gd name="T2" fmla="*/ 0 w 134"/>
                <a:gd name="T3" fmla="*/ 0 h 90"/>
                <a:gd name="T4" fmla="*/ 134 w 134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90">
                  <a:moveTo>
                    <a:pt x="0" y="90"/>
                  </a:move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Rectangle 79"/>
            <p:cNvSpPr>
              <a:spLocks noChangeArrowheads="1"/>
            </p:cNvSpPr>
            <p:nvPr/>
          </p:nvSpPr>
          <p:spPr bwMode="auto">
            <a:xfrm>
              <a:off x="2953" y="3890"/>
              <a:ext cx="185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GRMZM2G038153</a:t>
              </a:r>
            </a:p>
          </p:txBody>
        </p:sp>
        <p:sp>
          <p:nvSpPr>
            <p:cNvPr id="129" name="Freeform 80"/>
            <p:cNvSpPr>
              <a:spLocks/>
            </p:cNvSpPr>
            <p:nvPr/>
          </p:nvSpPr>
          <p:spPr bwMode="auto">
            <a:xfrm>
              <a:off x="1840" y="3841"/>
              <a:ext cx="1111" cy="90"/>
            </a:xfrm>
            <a:custGeom>
              <a:avLst/>
              <a:gdLst>
                <a:gd name="T0" fmla="*/ 0 w 1111"/>
                <a:gd name="T1" fmla="*/ 0 h 90"/>
                <a:gd name="T2" fmla="*/ 0 w 1111"/>
                <a:gd name="T3" fmla="*/ 90 h 90"/>
                <a:gd name="T4" fmla="*/ 1111 w 1111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1" h="90">
                  <a:moveTo>
                    <a:pt x="0" y="0"/>
                  </a:moveTo>
                  <a:lnTo>
                    <a:pt x="0" y="90"/>
                  </a:lnTo>
                  <a:lnTo>
                    <a:pt x="1111" y="9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81"/>
            <p:cNvSpPr>
              <a:spLocks/>
            </p:cNvSpPr>
            <p:nvPr/>
          </p:nvSpPr>
          <p:spPr bwMode="auto">
            <a:xfrm>
              <a:off x="1566" y="3839"/>
              <a:ext cx="274" cy="151"/>
            </a:xfrm>
            <a:custGeom>
              <a:avLst/>
              <a:gdLst>
                <a:gd name="T0" fmla="*/ 0 w 274"/>
                <a:gd name="T1" fmla="*/ 151 h 151"/>
                <a:gd name="T2" fmla="*/ 0 w 274"/>
                <a:gd name="T3" fmla="*/ 0 h 151"/>
                <a:gd name="T4" fmla="*/ 274 w 274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" h="151">
                  <a:moveTo>
                    <a:pt x="0" y="151"/>
                  </a:moveTo>
                  <a:lnTo>
                    <a:pt x="0" y="0"/>
                  </a:lnTo>
                  <a:lnTo>
                    <a:pt x="274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82"/>
            <p:cNvSpPr>
              <a:spLocks noChangeArrowheads="1"/>
            </p:cNvSpPr>
            <p:nvPr/>
          </p:nvSpPr>
          <p:spPr bwMode="auto">
            <a:xfrm>
              <a:off x="2333" y="4014"/>
              <a:ext cx="17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Pavir.Fb01576.1 </a:t>
              </a:r>
            </a:p>
          </p:txBody>
        </p:sp>
        <p:sp>
          <p:nvSpPr>
            <p:cNvPr id="132" name="Freeform 83"/>
            <p:cNvSpPr>
              <a:spLocks/>
            </p:cNvSpPr>
            <p:nvPr/>
          </p:nvSpPr>
          <p:spPr bwMode="auto">
            <a:xfrm>
              <a:off x="1891" y="4054"/>
              <a:ext cx="439" cy="90"/>
            </a:xfrm>
            <a:custGeom>
              <a:avLst/>
              <a:gdLst>
                <a:gd name="T0" fmla="*/ 0 w 439"/>
                <a:gd name="T1" fmla="*/ 90 h 90"/>
                <a:gd name="T2" fmla="*/ 0 w 439"/>
                <a:gd name="T3" fmla="*/ 0 h 90"/>
                <a:gd name="T4" fmla="*/ 439 w 439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9" h="90">
                  <a:moveTo>
                    <a:pt x="0" y="90"/>
                  </a:moveTo>
                  <a:lnTo>
                    <a:pt x="0" y="0"/>
                  </a:lnTo>
                  <a:lnTo>
                    <a:pt x="439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84"/>
            <p:cNvSpPr>
              <a:spLocks noChangeArrowheads="1"/>
            </p:cNvSpPr>
            <p:nvPr/>
          </p:nvSpPr>
          <p:spPr bwMode="auto">
            <a:xfrm>
              <a:off x="2247" y="4137"/>
              <a:ext cx="20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effectLst/>
                </a:rPr>
                <a:t> Sobic.007G133900.1</a:t>
              </a:r>
            </a:p>
          </p:txBody>
        </p:sp>
        <p:sp>
          <p:nvSpPr>
            <p:cNvPr id="134" name="Freeform 85"/>
            <p:cNvSpPr>
              <a:spLocks/>
            </p:cNvSpPr>
            <p:nvPr/>
          </p:nvSpPr>
          <p:spPr bwMode="auto">
            <a:xfrm>
              <a:off x="2043" y="4178"/>
              <a:ext cx="201" cy="59"/>
            </a:xfrm>
            <a:custGeom>
              <a:avLst/>
              <a:gdLst>
                <a:gd name="T0" fmla="*/ 0 w 201"/>
                <a:gd name="T1" fmla="*/ 59 h 59"/>
                <a:gd name="T2" fmla="*/ 0 w 201"/>
                <a:gd name="T3" fmla="*/ 0 h 59"/>
                <a:gd name="T4" fmla="*/ 201 w 201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" h="59">
                  <a:moveTo>
                    <a:pt x="0" y="59"/>
                  </a:moveTo>
                  <a:lnTo>
                    <a:pt x="0" y="0"/>
                  </a:lnTo>
                  <a:lnTo>
                    <a:pt x="201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ectangle 86"/>
            <p:cNvSpPr>
              <a:spLocks noChangeArrowheads="1"/>
            </p:cNvSpPr>
            <p:nvPr/>
          </p:nvSpPr>
          <p:spPr bwMode="auto">
            <a:xfrm>
              <a:off x="2479" y="4260"/>
              <a:ext cx="20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effectLst/>
                </a:rPr>
                <a:t> AC217050.4 FGT007</a:t>
              </a:r>
            </a:p>
          </p:txBody>
        </p:sp>
        <p:sp>
          <p:nvSpPr>
            <p:cNvPr id="136" name="Freeform 87"/>
            <p:cNvSpPr>
              <a:spLocks/>
            </p:cNvSpPr>
            <p:nvPr/>
          </p:nvSpPr>
          <p:spPr bwMode="auto">
            <a:xfrm>
              <a:off x="2043" y="4242"/>
              <a:ext cx="434" cy="59"/>
            </a:xfrm>
            <a:custGeom>
              <a:avLst/>
              <a:gdLst>
                <a:gd name="T0" fmla="*/ 0 w 434"/>
                <a:gd name="T1" fmla="*/ 0 h 59"/>
                <a:gd name="T2" fmla="*/ 0 w 434"/>
                <a:gd name="T3" fmla="*/ 59 h 59"/>
                <a:gd name="T4" fmla="*/ 434 w 434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4" h="59">
                  <a:moveTo>
                    <a:pt x="0" y="0"/>
                  </a:moveTo>
                  <a:lnTo>
                    <a:pt x="0" y="59"/>
                  </a:lnTo>
                  <a:lnTo>
                    <a:pt x="434" y="5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Freeform 88"/>
            <p:cNvSpPr>
              <a:spLocks/>
            </p:cNvSpPr>
            <p:nvPr/>
          </p:nvSpPr>
          <p:spPr bwMode="auto">
            <a:xfrm>
              <a:off x="1891" y="4149"/>
              <a:ext cx="152" cy="90"/>
            </a:xfrm>
            <a:custGeom>
              <a:avLst/>
              <a:gdLst>
                <a:gd name="T0" fmla="*/ 0 w 152"/>
                <a:gd name="T1" fmla="*/ 0 h 90"/>
                <a:gd name="T2" fmla="*/ 0 w 152"/>
                <a:gd name="T3" fmla="*/ 90 h 90"/>
                <a:gd name="T4" fmla="*/ 152 w 152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90">
                  <a:moveTo>
                    <a:pt x="0" y="0"/>
                  </a:moveTo>
                  <a:lnTo>
                    <a:pt x="0" y="90"/>
                  </a:lnTo>
                  <a:lnTo>
                    <a:pt x="152" y="9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89"/>
            <p:cNvSpPr>
              <a:spLocks/>
            </p:cNvSpPr>
            <p:nvPr/>
          </p:nvSpPr>
          <p:spPr bwMode="auto">
            <a:xfrm>
              <a:off x="1566" y="3995"/>
              <a:ext cx="325" cy="152"/>
            </a:xfrm>
            <a:custGeom>
              <a:avLst/>
              <a:gdLst>
                <a:gd name="T0" fmla="*/ 0 w 325"/>
                <a:gd name="T1" fmla="*/ 0 h 152"/>
                <a:gd name="T2" fmla="*/ 0 w 325"/>
                <a:gd name="T3" fmla="*/ 152 h 152"/>
                <a:gd name="T4" fmla="*/ 325 w 325"/>
                <a:gd name="T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5" h="152">
                  <a:moveTo>
                    <a:pt x="0" y="0"/>
                  </a:moveTo>
                  <a:lnTo>
                    <a:pt x="0" y="152"/>
                  </a:lnTo>
                  <a:lnTo>
                    <a:pt x="325" y="152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90"/>
            <p:cNvSpPr>
              <a:spLocks/>
            </p:cNvSpPr>
            <p:nvPr/>
          </p:nvSpPr>
          <p:spPr bwMode="auto">
            <a:xfrm>
              <a:off x="1294" y="3749"/>
              <a:ext cx="272" cy="244"/>
            </a:xfrm>
            <a:custGeom>
              <a:avLst/>
              <a:gdLst>
                <a:gd name="T0" fmla="*/ 0 w 272"/>
                <a:gd name="T1" fmla="*/ 0 h 244"/>
                <a:gd name="T2" fmla="*/ 0 w 272"/>
                <a:gd name="T3" fmla="*/ 244 h 244"/>
                <a:gd name="T4" fmla="*/ 272 w 272"/>
                <a:gd name="T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244">
                  <a:moveTo>
                    <a:pt x="0" y="0"/>
                  </a:moveTo>
                  <a:lnTo>
                    <a:pt x="0" y="244"/>
                  </a:lnTo>
                  <a:lnTo>
                    <a:pt x="272" y="244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91"/>
            <p:cNvSpPr>
              <a:spLocks/>
            </p:cNvSpPr>
            <p:nvPr/>
          </p:nvSpPr>
          <p:spPr bwMode="auto">
            <a:xfrm>
              <a:off x="1174" y="3502"/>
              <a:ext cx="120" cy="244"/>
            </a:xfrm>
            <a:custGeom>
              <a:avLst/>
              <a:gdLst>
                <a:gd name="T0" fmla="*/ 0 w 120"/>
                <a:gd name="T1" fmla="*/ 0 h 244"/>
                <a:gd name="T2" fmla="*/ 0 w 120"/>
                <a:gd name="T3" fmla="*/ 244 h 244"/>
                <a:gd name="T4" fmla="*/ 120 w 120"/>
                <a:gd name="T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244">
                  <a:moveTo>
                    <a:pt x="0" y="0"/>
                  </a:moveTo>
                  <a:lnTo>
                    <a:pt x="0" y="244"/>
                  </a:lnTo>
                  <a:lnTo>
                    <a:pt x="120" y="244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92"/>
            <p:cNvSpPr>
              <a:spLocks/>
            </p:cNvSpPr>
            <p:nvPr/>
          </p:nvSpPr>
          <p:spPr bwMode="auto">
            <a:xfrm>
              <a:off x="836" y="3168"/>
              <a:ext cx="338" cy="332"/>
            </a:xfrm>
            <a:custGeom>
              <a:avLst/>
              <a:gdLst>
                <a:gd name="T0" fmla="*/ 0 w 338"/>
                <a:gd name="T1" fmla="*/ 0 h 332"/>
                <a:gd name="T2" fmla="*/ 0 w 338"/>
                <a:gd name="T3" fmla="*/ 332 h 332"/>
                <a:gd name="T4" fmla="*/ 338 w 338"/>
                <a:gd name="T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8" h="332">
                  <a:moveTo>
                    <a:pt x="0" y="0"/>
                  </a:moveTo>
                  <a:lnTo>
                    <a:pt x="0" y="332"/>
                  </a:lnTo>
                  <a:lnTo>
                    <a:pt x="338" y="332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93"/>
            <p:cNvSpPr>
              <a:spLocks/>
            </p:cNvSpPr>
            <p:nvPr/>
          </p:nvSpPr>
          <p:spPr bwMode="auto">
            <a:xfrm>
              <a:off x="610" y="2501"/>
              <a:ext cx="226" cy="665"/>
            </a:xfrm>
            <a:custGeom>
              <a:avLst/>
              <a:gdLst>
                <a:gd name="T0" fmla="*/ 0 w 226"/>
                <a:gd name="T1" fmla="*/ 0 h 665"/>
                <a:gd name="T2" fmla="*/ 0 w 226"/>
                <a:gd name="T3" fmla="*/ 665 h 665"/>
                <a:gd name="T4" fmla="*/ 226 w 226"/>
                <a:gd name="T5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" h="665">
                  <a:moveTo>
                    <a:pt x="0" y="0"/>
                  </a:moveTo>
                  <a:lnTo>
                    <a:pt x="0" y="665"/>
                  </a:lnTo>
                  <a:lnTo>
                    <a:pt x="226" y="66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Line 94"/>
            <p:cNvSpPr>
              <a:spLocks noChangeShapeType="1"/>
            </p:cNvSpPr>
            <p:nvPr/>
          </p:nvSpPr>
          <p:spPr bwMode="auto">
            <a:xfrm>
              <a:off x="481" y="2498"/>
              <a:ext cx="129" cy="0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Line 95"/>
            <p:cNvSpPr>
              <a:spLocks noChangeShapeType="1"/>
            </p:cNvSpPr>
            <p:nvPr/>
          </p:nvSpPr>
          <p:spPr bwMode="auto">
            <a:xfrm>
              <a:off x="867" y="4474"/>
              <a:ext cx="254" cy="0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Line 96"/>
            <p:cNvSpPr>
              <a:spLocks noChangeShapeType="1"/>
            </p:cNvSpPr>
            <p:nvPr/>
          </p:nvSpPr>
          <p:spPr bwMode="auto">
            <a:xfrm>
              <a:off x="867" y="4454"/>
              <a:ext cx="0" cy="41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Line 97"/>
            <p:cNvSpPr>
              <a:spLocks noChangeShapeType="1"/>
            </p:cNvSpPr>
            <p:nvPr/>
          </p:nvSpPr>
          <p:spPr bwMode="auto">
            <a:xfrm>
              <a:off x="1121" y="4454"/>
              <a:ext cx="0" cy="41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98"/>
            <p:cNvSpPr>
              <a:spLocks noChangeArrowheads="1"/>
            </p:cNvSpPr>
            <p:nvPr/>
          </p:nvSpPr>
          <p:spPr bwMode="auto">
            <a:xfrm>
              <a:off x="924" y="4498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effectLst/>
                </a:rPr>
                <a:t>0.050</a:t>
              </a:r>
            </a:p>
          </p:txBody>
        </p:sp>
      </p:grpSp>
      <p:sp>
        <p:nvSpPr>
          <p:cNvPr id="148" name="TextBox 99"/>
          <p:cNvSpPr txBox="1"/>
          <p:nvPr/>
        </p:nvSpPr>
        <p:spPr>
          <a:xfrm>
            <a:off x="404664" y="327585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clade</a:t>
            </a:r>
            <a:r>
              <a:rPr lang="de-DE" b="1" dirty="0" smtClean="0"/>
              <a:t> V</a:t>
            </a:r>
            <a:endParaRPr lang="en-US" b="1" dirty="0"/>
          </a:p>
        </p:txBody>
      </p:sp>
      <p:sp>
        <p:nvSpPr>
          <p:cNvPr id="149" name="Textfeld 148"/>
          <p:cNvSpPr txBox="1"/>
          <p:nvPr/>
        </p:nvSpPr>
        <p:spPr>
          <a:xfrm>
            <a:off x="3717896" y="658030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Oryza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sativa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3717896" y="796918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Oryza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sativa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3717896" y="930914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Oryza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sativa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3717896" y="1082344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smtClean="0">
                <a:latin typeface="Arial" pitchFamily="34" charset="0"/>
                <a:cs typeface="Arial" pitchFamily="34" charset="0"/>
              </a:rPr>
              <a:t>Sorghum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bicolor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3717896" y="1219680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Panicum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virgatum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feld 153"/>
          <p:cNvSpPr txBox="1"/>
          <p:nvPr/>
        </p:nvSpPr>
        <p:spPr>
          <a:xfrm>
            <a:off x="3717896" y="1360514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Panicum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virgatum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3717896" y="1511052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Brachypodium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distachyon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3717896" y="1653674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Setaria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italica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3717896" y="1794508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smtClean="0">
                <a:latin typeface="Arial" pitchFamily="34" charset="0"/>
                <a:cs typeface="Arial" pitchFamily="34" charset="0"/>
              </a:rPr>
              <a:t>Sorghum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bicolor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3717896" y="1945046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smtClean="0">
                <a:latin typeface="Arial" pitchFamily="34" charset="0"/>
                <a:cs typeface="Arial" pitchFamily="34" charset="0"/>
              </a:rPr>
              <a:t>Zea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mays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3717896" y="2082382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smtClean="0">
                <a:latin typeface="Arial" pitchFamily="34" charset="0"/>
                <a:cs typeface="Arial" pitchFamily="34" charset="0"/>
              </a:rPr>
              <a:t>Zea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mays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Textfeld 159"/>
          <p:cNvSpPr txBox="1"/>
          <p:nvPr/>
        </p:nvSpPr>
        <p:spPr>
          <a:xfrm>
            <a:off x="3717896" y="2223216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smtClean="0">
                <a:latin typeface="Arial" pitchFamily="34" charset="0"/>
                <a:cs typeface="Arial" pitchFamily="34" charset="0"/>
              </a:rPr>
              <a:t>Sorghum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bicolor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3717896" y="2360896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smtClean="0">
                <a:latin typeface="Arial" pitchFamily="34" charset="0"/>
                <a:cs typeface="Arial" pitchFamily="34" charset="0"/>
              </a:rPr>
              <a:t>Sorghum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bicolor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3717896" y="2498232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Setaria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italica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Textfeld 162"/>
          <p:cNvSpPr txBox="1"/>
          <p:nvPr/>
        </p:nvSpPr>
        <p:spPr>
          <a:xfrm>
            <a:off x="3717896" y="2639066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smtClean="0">
                <a:latin typeface="Arial" pitchFamily="34" charset="0"/>
                <a:cs typeface="Arial" pitchFamily="34" charset="0"/>
              </a:rPr>
              <a:t>Sorghum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bicolor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3731703" y="323528"/>
            <a:ext cx="2727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latin typeface="Arial" pitchFamily="34" charset="0"/>
                <a:cs typeface="Arial" pitchFamily="34" charset="0"/>
              </a:rPr>
              <a:t>Species</a:t>
            </a:r>
            <a:r>
              <a:rPr lang="de-DE" sz="1000" b="1" dirty="0" smtClean="0">
                <a:latin typeface="Arial" pitchFamily="34" charset="0"/>
                <a:cs typeface="Arial" pitchFamily="34" charset="0"/>
              </a:rPr>
              <a:t>                                      Grass </a:t>
            </a:r>
            <a:r>
              <a:rPr lang="de-DE" sz="1000" b="1" dirty="0" err="1" smtClean="0">
                <a:latin typeface="Arial" pitchFamily="34" charset="0"/>
                <a:cs typeface="Arial" pitchFamily="34" charset="0"/>
              </a:rPr>
              <a:t>clade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3721131" y="3589554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Oryza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sativa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3721131" y="3728442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Oryza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sativa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Textfeld 166"/>
          <p:cNvSpPr txBox="1"/>
          <p:nvPr/>
        </p:nvSpPr>
        <p:spPr>
          <a:xfrm>
            <a:off x="3721131" y="3862438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Oryza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sativa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Textfeld 167"/>
          <p:cNvSpPr txBox="1"/>
          <p:nvPr/>
        </p:nvSpPr>
        <p:spPr>
          <a:xfrm>
            <a:off x="3721131" y="5249792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smtClean="0">
                <a:latin typeface="Arial" pitchFamily="34" charset="0"/>
                <a:cs typeface="Arial" pitchFamily="34" charset="0"/>
              </a:rPr>
              <a:t>Sorghum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bicolor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Textfeld 168"/>
          <p:cNvSpPr txBox="1"/>
          <p:nvPr/>
        </p:nvSpPr>
        <p:spPr>
          <a:xfrm>
            <a:off x="3721131" y="5663372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Panicum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virgatum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3721131" y="5804206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Panicum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virgatum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Textfeld 170"/>
          <p:cNvSpPr txBox="1"/>
          <p:nvPr/>
        </p:nvSpPr>
        <p:spPr>
          <a:xfrm>
            <a:off x="3721131" y="5949458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Brachypodium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distachyon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Textfeld 171"/>
          <p:cNvSpPr txBox="1"/>
          <p:nvPr/>
        </p:nvSpPr>
        <p:spPr>
          <a:xfrm>
            <a:off x="3721131" y="6092080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Setaria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italica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Textfeld 172"/>
          <p:cNvSpPr txBox="1"/>
          <p:nvPr/>
        </p:nvSpPr>
        <p:spPr>
          <a:xfrm>
            <a:off x="3721131" y="5533588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smtClean="0">
                <a:latin typeface="Arial" pitchFamily="34" charset="0"/>
                <a:cs typeface="Arial" pitchFamily="34" charset="0"/>
              </a:rPr>
              <a:t>Sorghum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bicolor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3721131" y="5390518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smtClean="0">
                <a:latin typeface="Arial" pitchFamily="34" charset="0"/>
                <a:cs typeface="Arial" pitchFamily="34" charset="0"/>
              </a:rPr>
              <a:t>Zea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mays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Textfeld 174"/>
          <p:cNvSpPr txBox="1"/>
          <p:nvPr/>
        </p:nvSpPr>
        <p:spPr>
          <a:xfrm>
            <a:off x="3721131" y="7592100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smtClean="0">
                <a:latin typeface="Arial" pitchFamily="34" charset="0"/>
                <a:cs typeface="Arial" pitchFamily="34" charset="0"/>
              </a:rPr>
              <a:t>Zea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mays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Textfeld 177"/>
          <p:cNvSpPr txBox="1"/>
          <p:nvPr/>
        </p:nvSpPr>
        <p:spPr>
          <a:xfrm>
            <a:off x="3721131" y="7035184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Setaria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italica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Textfeld 178"/>
          <p:cNvSpPr txBox="1"/>
          <p:nvPr/>
        </p:nvSpPr>
        <p:spPr>
          <a:xfrm>
            <a:off x="3721131" y="7453370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smtClean="0">
                <a:latin typeface="Arial" pitchFamily="34" charset="0"/>
                <a:cs typeface="Arial" pitchFamily="34" charset="0"/>
              </a:rPr>
              <a:t>Sorghum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bicolor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3734938" y="3255052"/>
            <a:ext cx="2727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latin typeface="Arial" pitchFamily="34" charset="0"/>
                <a:cs typeface="Arial" pitchFamily="34" charset="0"/>
              </a:rPr>
              <a:t>Species</a:t>
            </a:r>
            <a:r>
              <a:rPr lang="de-DE" sz="1000" b="1" dirty="0" smtClean="0">
                <a:latin typeface="Arial" pitchFamily="34" charset="0"/>
                <a:cs typeface="Arial" pitchFamily="34" charset="0"/>
              </a:rPr>
              <a:t>                                      Grass </a:t>
            </a:r>
            <a:r>
              <a:rPr lang="de-DE" sz="1000" b="1" dirty="0" err="1" smtClean="0">
                <a:latin typeface="Arial" pitchFamily="34" charset="0"/>
                <a:cs typeface="Arial" pitchFamily="34" charset="0"/>
              </a:rPr>
              <a:t>clade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3721131" y="4001562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Oryza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sativa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8" name="Textfeld 197"/>
          <p:cNvSpPr txBox="1"/>
          <p:nvPr/>
        </p:nvSpPr>
        <p:spPr>
          <a:xfrm>
            <a:off x="3721131" y="4140450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Oryza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sativa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3721131" y="4274446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Oryza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sativa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0" name="Textfeld 199"/>
          <p:cNvSpPr txBox="1"/>
          <p:nvPr/>
        </p:nvSpPr>
        <p:spPr>
          <a:xfrm>
            <a:off x="3721131" y="4417752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Oryza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sativa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3721131" y="4556640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Oryza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sativa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2" name="Textfeld 201"/>
          <p:cNvSpPr txBox="1"/>
          <p:nvPr/>
        </p:nvSpPr>
        <p:spPr>
          <a:xfrm>
            <a:off x="3721131" y="4695922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Brachypodium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distachyon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3721131" y="4832464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Brachypodium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distachyon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" name="Textfeld 203"/>
          <p:cNvSpPr txBox="1"/>
          <p:nvPr/>
        </p:nvSpPr>
        <p:spPr>
          <a:xfrm>
            <a:off x="3721131" y="4970284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Brachypodium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distachyon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721131" y="5106826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Brachypodium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distachyon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feld 205"/>
          <p:cNvSpPr txBox="1"/>
          <p:nvPr/>
        </p:nvSpPr>
        <p:spPr>
          <a:xfrm>
            <a:off x="3721131" y="7314640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Panicum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virgatum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3721131" y="6907026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Panicum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virgatum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3721131" y="7185432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smtClean="0">
                <a:latin typeface="Arial" pitchFamily="34" charset="0"/>
                <a:cs typeface="Arial" pitchFamily="34" charset="0"/>
              </a:rPr>
              <a:t>Zea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mays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PACMAD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Textfeld 209"/>
          <p:cNvSpPr txBox="1"/>
          <p:nvPr/>
        </p:nvSpPr>
        <p:spPr>
          <a:xfrm>
            <a:off x="3721131" y="6222898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Phyllostachys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edulis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3721131" y="6346110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Oryza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sativa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Textfeld 211"/>
          <p:cNvSpPr txBox="1"/>
          <p:nvPr/>
        </p:nvSpPr>
        <p:spPr>
          <a:xfrm>
            <a:off x="3721131" y="6484998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Oryza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sativa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3721131" y="6618994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Oryza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sativa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Textfeld 213"/>
          <p:cNvSpPr txBox="1"/>
          <p:nvPr/>
        </p:nvSpPr>
        <p:spPr>
          <a:xfrm>
            <a:off x="3721131" y="6768296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Phyllostachys</a:t>
            </a:r>
            <a:r>
              <a:rPr lang="de-DE" sz="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err="1" smtClean="0">
                <a:latin typeface="Arial" pitchFamily="34" charset="0"/>
                <a:cs typeface="Arial" pitchFamily="34" charset="0"/>
              </a:rPr>
              <a:t>edulis</a:t>
            </a:r>
            <a:r>
              <a:rPr lang="de-DE" sz="900" dirty="0" smtClean="0">
                <a:latin typeface="Arial" pitchFamily="34" charset="0"/>
                <a:cs typeface="Arial" pitchFamily="34" charset="0"/>
              </a:rPr>
              <a:t>	BEP</a:t>
            </a: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Rectangle 150"/>
          <p:cNvSpPr/>
          <p:nvPr/>
        </p:nvSpPr>
        <p:spPr>
          <a:xfrm>
            <a:off x="260648" y="8317577"/>
            <a:ext cx="63024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Supplemental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S4. 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Subtrees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IV and 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V) extracted from the 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shown in Supplemental Figure S1. 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Species names and  the respective grass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clades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to which they belong are given.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/>
          <p:cNvSpPr/>
          <p:nvPr/>
        </p:nvSpPr>
        <p:spPr>
          <a:xfrm>
            <a:off x="332656" y="7136412"/>
            <a:ext cx="63024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Supplemental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S5.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analysis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Poaceae </a:t>
            </a:r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TPS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-a genes from clade I.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tree was inferred by using the Maximum Likelihood method based on the Kimura 2-parameter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model (Rates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among sites, G+I). Bootstrap values (n = 1000 replicates) are shown next to each node. The tree is drawn to scale, with branch lengths measured in the number of substitutions per site.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Rice Os08g07100 was included as outgroup. Characterized terpene synthases are shown in red. TPS enzymes characterized in this study are shown in blue.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1698385" y="4023841"/>
            <a:ext cx="204203" cy="1881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08"/>
          <p:cNvSpPr>
            <a:spLocks noChangeArrowheads="1"/>
          </p:cNvSpPr>
          <p:nvPr/>
        </p:nvSpPr>
        <p:spPr bwMode="auto">
          <a:xfrm>
            <a:off x="5103118" y="363538"/>
            <a:ext cx="140423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Si015370m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Setaria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italica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4" name="Freeform 109"/>
          <p:cNvSpPr>
            <a:spLocks/>
          </p:cNvSpPr>
          <p:nvPr/>
        </p:nvSpPr>
        <p:spPr bwMode="auto">
          <a:xfrm>
            <a:off x="5038031" y="427038"/>
            <a:ext cx="60325" cy="92075"/>
          </a:xfrm>
          <a:custGeom>
            <a:avLst/>
            <a:gdLst>
              <a:gd name="T0" fmla="*/ 0 w 38"/>
              <a:gd name="T1" fmla="*/ 58 h 58"/>
              <a:gd name="T2" fmla="*/ 0 w 38"/>
              <a:gd name="T3" fmla="*/ 0 h 58"/>
              <a:gd name="T4" fmla="*/ 38 w 38"/>
              <a:gd name="T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58">
                <a:moveTo>
                  <a:pt x="0" y="58"/>
                </a:moveTo>
                <a:lnTo>
                  <a:pt x="0" y="0"/>
                </a:lnTo>
                <a:lnTo>
                  <a:pt x="38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 110"/>
          <p:cNvSpPr>
            <a:spLocks noChangeArrowheads="1"/>
          </p:cNvSpPr>
          <p:nvPr/>
        </p:nvSpPr>
        <p:spPr bwMode="auto">
          <a:xfrm>
            <a:off x="5141218" y="554038"/>
            <a:ext cx="121187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SiTPS7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Setaria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italica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6" name="Freeform 111"/>
          <p:cNvSpPr>
            <a:spLocks/>
          </p:cNvSpPr>
          <p:nvPr/>
        </p:nvSpPr>
        <p:spPr bwMode="auto">
          <a:xfrm>
            <a:off x="5038031" y="527050"/>
            <a:ext cx="98425" cy="92075"/>
          </a:xfrm>
          <a:custGeom>
            <a:avLst/>
            <a:gdLst>
              <a:gd name="T0" fmla="*/ 0 w 62"/>
              <a:gd name="T1" fmla="*/ 0 h 58"/>
              <a:gd name="T2" fmla="*/ 0 w 62"/>
              <a:gd name="T3" fmla="*/ 58 h 58"/>
              <a:gd name="T4" fmla="*/ 62 w 62"/>
              <a:gd name="T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58">
                <a:moveTo>
                  <a:pt x="0" y="0"/>
                </a:moveTo>
                <a:lnTo>
                  <a:pt x="0" y="58"/>
                </a:lnTo>
                <a:lnTo>
                  <a:pt x="62" y="58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Freeform 112"/>
          <p:cNvSpPr>
            <a:spLocks/>
          </p:cNvSpPr>
          <p:nvPr/>
        </p:nvSpPr>
        <p:spPr bwMode="auto">
          <a:xfrm>
            <a:off x="4476056" y="522288"/>
            <a:ext cx="561975" cy="139700"/>
          </a:xfrm>
          <a:custGeom>
            <a:avLst/>
            <a:gdLst>
              <a:gd name="T0" fmla="*/ 0 w 354"/>
              <a:gd name="T1" fmla="*/ 88 h 88"/>
              <a:gd name="T2" fmla="*/ 0 w 354"/>
              <a:gd name="T3" fmla="*/ 0 h 88"/>
              <a:gd name="T4" fmla="*/ 354 w 354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4" h="88">
                <a:moveTo>
                  <a:pt x="0" y="88"/>
                </a:moveTo>
                <a:lnTo>
                  <a:pt x="0" y="0"/>
                </a:lnTo>
                <a:lnTo>
                  <a:pt x="354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13"/>
          <p:cNvSpPr>
            <a:spLocks noChangeArrowheads="1"/>
          </p:cNvSpPr>
          <p:nvPr/>
        </p:nvSpPr>
        <p:spPr bwMode="auto">
          <a:xfrm>
            <a:off x="5285681" y="744538"/>
            <a:ext cx="1397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SbTPS5   Sorghum bicolor</a:t>
            </a:r>
          </a:p>
        </p:txBody>
      </p:sp>
      <p:sp>
        <p:nvSpPr>
          <p:cNvPr id="159" name="Freeform 114"/>
          <p:cNvSpPr>
            <a:spLocks/>
          </p:cNvSpPr>
          <p:nvPr/>
        </p:nvSpPr>
        <p:spPr bwMode="auto">
          <a:xfrm>
            <a:off x="4476056" y="669925"/>
            <a:ext cx="804863" cy="139700"/>
          </a:xfrm>
          <a:custGeom>
            <a:avLst/>
            <a:gdLst>
              <a:gd name="T0" fmla="*/ 0 w 507"/>
              <a:gd name="T1" fmla="*/ 0 h 88"/>
              <a:gd name="T2" fmla="*/ 0 w 507"/>
              <a:gd name="T3" fmla="*/ 88 h 88"/>
              <a:gd name="T4" fmla="*/ 507 w 507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7" h="88">
                <a:moveTo>
                  <a:pt x="0" y="0"/>
                </a:moveTo>
                <a:lnTo>
                  <a:pt x="0" y="88"/>
                </a:lnTo>
                <a:lnTo>
                  <a:pt x="507" y="88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Freeform 115"/>
          <p:cNvSpPr>
            <a:spLocks/>
          </p:cNvSpPr>
          <p:nvPr/>
        </p:nvSpPr>
        <p:spPr bwMode="auto">
          <a:xfrm>
            <a:off x="3758506" y="666750"/>
            <a:ext cx="717550" cy="209550"/>
          </a:xfrm>
          <a:custGeom>
            <a:avLst/>
            <a:gdLst>
              <a:gd name="T0" fmla="*/ 0 w 452"/>
              <a:gd name="T1" fmla="*/ 132 h 132"/>
              <a:gd name="T2" fmla="*/ 0 w 452"/>
              <a:gd name="T3" fmla="*/ 0 h 132"/>
              <a:gd name="T4" fmla="*/ 452 w 452"/>
              <a:gd name="T5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2" h="132">
                <a:moveTo>
                  <a:pt x="0" y="132"/>
                </a:moveTo>
                <a:lnTo>
                  <a:pt x="0" y="0"/>
                </a:lnTo>
                <a:lnTo>
                  <a:pt x="452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ectangle 116"/>
          <p:cNvSpPr>
            <a:spLocks noChangeArrowheads="1"/>
          </p:cNvSpPr>
          <p:nvPr/>
        </p:nvSpPr>
        <p:spPr bwMode="auto">
          <a:xfrm>
            <a:off x="4522093" y="935038"/>
            <a:ext cx="121187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SiTPS1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Setaria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italica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2" name="Freeform 117"/>
          <p:cNvSpPr>
            <a:spLocks/>
          </p:cNvSpPr>
          <p:nvPr/>
        </p:nvSpPr>
        <p:spPr bwMode="auto">
          <a:xfrm>
            <a:off x="4517331" y="1000125"/>
            <a:ext cx="0" cy="90488"/>
          </a:xfrm>
          <a:custGeom>
            <a:avLst/>
            <a:gdLst>
              <a:gd name="T0" fmla="*/ 57 h 57"/>
              <a:gd name="T1" fmla="*/ 0 h 57"/>
              <a:gd name="T2" fmla="*/ 0 h 5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57">
                <a:moveTo>
                  <a:pt x="0" y="57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18"/>
          <p:cNvSpPr>
            <a:spLocks noChangeArrowheads="1"/>
          </p:cNvSpPr>
          <p:nvPr/>
        </p:nvSpPr>
        <p:spPr bwMode="auto">
          <a:xfrm>
            <a:off x="4547493" y="1127125"/>
            <a:ext cx="127599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SiTPS18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Setaria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italica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4" name="Freeform 119"/>
          <p:cNvSpPr>
            <a:spLocks/>
          </p:cNvSpPr>
          <p:nvPr/>
        </p:nvSpPr>
        <p:spPr bwMode="auto">
          <a:xfrm>
            <a:off x="4517331" y="1098550"/>
            <a:ext cx="25400" cy="92075"/>
          </a:xfrm>
          <a:custGeom>
            <a:avLst/>
            <a:gdLst>
              <a:gd name="T0" fmla="*/ 0 w 16"/>
              <a:gd name="T1" fmla="*/ 0 h 58"/>
              <a:gd name="T2" fmla="*/ 0 w 16"/>
              <a:gd name="T3" fmla="*/ 58 h 58"/>
              <a:gd name="T4" fmla="*/ 16 w 16"/>
              <a:gd name="T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58">
                <a:moveTo>
                  <a:pt x="0" y="0"/>
                </a:moveTo>
                <a:lnTo>
                  <a:pt x="0" y="58"/>
                </a:lnTo>
                <a:lnTo>
                  <a:pt x="16" y="58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reeform 120"/>
          <p:cNvSpPr>
            <a:spLocks/>
          </p:cNvSpPr>
          <p:nvPr/>
        </p:nvSpPr>
        <p:spPr bwMode="auto">
          <a:xfrm>
            <a:off x="3758506" y="884238"/>
            <a:ext cx="758825" cy="211138"/>
          </a:xfrm>
          <a:custGeom>
            <a:avLst/>
            <a:gdLst>
              <a:gd name="T0" fmla="*/ 0 w 478"/>
              <a:gd name="T1" fmla="*/ 0 h 133"/>
              <a:gd name="T2" fmla="*/ 0 w 478"/>
              <a:gd name="T3" fmla="*/ 133 h 133"/>
              <a:gd name="T4" fmla="*/ 478 w 478"/>
              <a:gd name="T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8" h="133">
                <a:moveTo>
                  <a:pt x="0" y="0"/>
                </a:moveTo>
                <a:lnTo>
                  <a:pt x="0" y="133"/>
                </a:lnTo>
                <a:lnTo>
                  <a:pt x="478" y="133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Freeform 121"/>
          <p:cNvSpPr>
            <a:spLocks/>
          </p:cNvSpPr>
          <p:nvPr/>
        </p:nvSpPr>
        <p:spPr bwMode="auto">
          <a:xfrm>
            <a:off x="3560068" y="881063"/>
            <a:ext cx="198438" cy="388938"/>
          </a:xfrm>
          <a:custGeom>
            <a:avLst/>
            <a:gdLst>
              <a:gd name="T0" fmla="*/ 0 w 125"/>
              <a:gd name="T1" fmla="*/ 245 h 245"/>
              <a:gd name="T2" fmla="*/ 0 w 125"/>
              <a:gd name="T3" fmla="*/ 0 h 245"/>
              <a:gd name="T4" fmla="*/ 125 w 125"/>
              <a:gd name="T5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" h="245">
                <a:moveTo>
                  <a:pt x="0" y="245"/>
                </a:moveTo>
                <a:lnTo>
                  <a:pt x="0" y="0"/>
                </a:lnTo>
                <a:lnTo>
                  <a:pt x="125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22"/>
          <p:cNvSpPr>
            <a:spLocks noChangeArrowheads="1"/>
          </p:cNvSpPr>
          <p:nvPr/>
        </p:nvSpPr>
        <p:spPr bwMode="auto">
          <a:xfrm>
            <a:off x="5055493" y="1317625"/>
            <a:ext cx="136575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ZmTPS20-Del  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</a:rPr>
              <a:t>Zea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mays</a:t>
            </a:r>
          </a:p>
        </p:txBody>
      </p:sp>
      <p:sp>
        <p:nvSpPr>
          <p:cNvPr id="168" name="Freeform 123"/>
          <p:cNvSpPr>
            <a:spLocks/>
          </p:cNvSpPr>
          <p:nvPr/>
        </p:nvSpPr>
        <p:spPr bwMode="auto">
          <a:xfrm>
            <a:off x="4610993" y="1381125"/>
            <a:ext cx="439738" cy="92075"/>
          </a:xfrm>
          <a:custGeom>
            <a:avLst/>
            <a:gdLst>
              <a:gd name="T0" fmla="*/ 0 w 277"/>
              <a:gd name="T1" fmla="*/ 58 h 58"/>
              <a:gd name="T2" fmla="*/ 0 w 277"/>
              <a:gd name="T3" fmla="*/ 0 h 58"/>
              <a:gd name="T4" fmla="*/ 277 w 277"/>
              <a:gd name="T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" h="58">
                <a:moveTo>
                  <a:pt x="0" y="58"/>
                </a:moveTo>
                <a:lnTo>
                  <a:pt x="0" y="0"/>
                </a:lnTo>
                <a:lnTo>
                  <a:pt x="277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24"/>
          <p:cNvSpPr>
            <a:spLocks noChangeArrowheads="1"/>
          </p:cNvSpPr>
          <p:nvPr/>
        </p:nvSpPr>
        <p:spPr bwMode="auto">
          <a:xfrm>
            <a:off x="5152331" y="1508125"/>
            <a:ext cx="136575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ZmTPS22-Del  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</a:rPr>
              <a:t>Zea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mays</a:t>
            </a:r>
          </a:p>
        </p:txBody>
      </p:sp>
      <p:sp>
        <p:nvSpPr>
          <p:cNvPr id="170" name="Freeform 125"/>
          <p:cNvSpPr>
            <a:spLocks/>
          </p:cNvSpPr>
          <p:nvPr/>
        </p:nvSpPr>
        <p:spPr bwMode="auto">
          <a:xfrm>
            <a:off x="4610993" y="1481138"/>
            <a:ext cx="536575" cy="90488"/>
          </a:xfrm>
          <a:custGeom>
            <a:avLst/>
            <a:gdLst>
              <a:gd name="T0" fmla="*/ 0 w 338"/>
              <a:gd name="T1" fmla="*/ 0 h 57"/>
              <a:gd name="T2" fmla="*/ 0 w 338"/>
              <a:gd name="T3" fmla="*/ 57 h 57"/>
              <a:gd name="T4" fmla="*/ 338 w 338"/>
              <a:gd name="T5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8" h="57">
                <a:moveTo>
                  <a:pt x="0" y="0"/>
                </a:moveTo>
                <a:lnTo>
                  <a:pt x="0" y="57"/>
                </a:lnTo>
                <a:lnTo>
                  <a:pt x="338" y="57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Freeform 126"/>
          <p:cNvSpPr>
            <a:spLocks/>
          </p:cNvSpPr>
          <p:nvPr/>
        </p:nvSpPr>
        <p:spPr bwMode="auto">
          <a:xfrm>
            <a:off x="3847406" y="1476375"/>
            <a:ext cx="763588" cy="187325"/>
          </a:xfrm>
          <a:custGeom>
            <a:avLst/>
            <a:gdLst>
              <a:gd name="T0" fmla="*/ 0 w 481"/>
              <a:gd name="T1" fmla="*/ 118 h 118"/>
              <a:gd name="T2" fmla="*/ 0 w 481"/>
              <a:gd name="T3" fmla="*/ 0 h 118"/>
              <a:gd name="T4" fmla="*/ 481 w 481"/>
              <a:gd name="T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1" h="118">
                <a:moveTo>
                  <a:pt x="0" y="118"/>
                </a:moveTo>
                <a:lnTo>
                  <a:pt x="0" y="0"/>
                </a:lnTo>
                <a:lnTo>
                  <a:pt x="481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angle 127"/>
          <p:cNvSpPr>
            <a:spLocks noChangeArrowheads="1"/>
          </p:cNvSpPr>
          <p:nvPr/>
        </p:nvSpPr>
        <p:spPr bwMode="auto">
          <a:xfrm>
            <a:off x="4491931" y="1698625"/>
            <a:ext cx="127599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SiTPS11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Setaria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italica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3" name="Freeform 128"/>
          <p:cNvSpPr>
            <a:spLocks/>
          </p:cNvSpPr>
          <p:nvPr/>
        </p:nvSpPr>
        <p:spPr bwMode="auto">
          <a:xfrm>
            <a:off x="3999806" y="1762125"/>
            <a:ext cx="487363" cy="92075"/>
          </a:xfrm>
          <a:custGeom>
            <a:avLst/>
            <a:gdLst>
              <a:gd name="T0" fmla="*/ 0 w 307"/>
              <a:gd name="T1" fmla="*/ 58 h 58"/>
              <a:gd name="T2" fmla="*/ 0 w 307"/>
              <a:gd name="T3" fmla="*/ 0 h 58"/>
              <a:gd name="T4" fmla="*/ 307 w 307"/>
              <a:gd name="T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" h="58">
                <a:moveTo>
                  <a:pt x="0" y="58"/>
                </a:moveTo>
                <a:lnTo>
                  <a:pt x="0" y="0"/>
                </a:lnTo>
                <a:lnTo>
                  <a:pt x="307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29"/>
          <p:cNvSpPr>
            <a:spLocks noChangeArrowheads="1"/>
          </p:cNvSpPr>
          <p:nvPr/>
        </p:nvSpPr>
        <p:spPr bwMode="auto">
          <a:xfrm>
            <a:off x="4938018" y="1889125"/>
            <a:ext cx="147476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PvTPS1  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Panicum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virgatum</a:t>
            </a:r>
            <a:endParaRPr kumimoji="0" lang="en-US" altLang="en-US" sz="90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75" name="Freeform 130"/>
          <p:cNvSpPr>
            <a:spLocks/>
          </p:cNvSpPr>
          <p:nvPr/>
        </p:nvSpPr>
        <p:spPr bwMode="auto">
          <a:xfrm>
            <a:off x="3999806" y="1862138"/>
            <a:ext cx="933450" cy="92075"/>
          </a:xfrm>
          <a:custGeom>
            <a:avLst/>
            <a:gdLst>
              <a:gd name="T0" fmla="*/ 0 w 588"/>
              <a:gd name="T1" fmla="*/ 0 h 58"/>
              <a:gd name="T2" fmla="*/ 0 w 588"/>
              <a:gd name="T3" fmla="*/ 58 h 58"/>
              <a:gd name="T4" fmla="*/ 588 w 588"/>
              <a:gd name="T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8" h="58">
                <a:moveTo>
                  <a:pt x="0" y="0"/>
                </a:moveTo>
                <a:lnTo>
                  <a:pt x="0" y="58"/>
                </a:lnTo>
                <a:lnTo>
                  <a:pt x="588" y="58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reeform 131"/>
          <p:cNvSpPr>
            <a:spLocks/>
          </p:cNvSpPr>
          <p:nvPr/>
        </p:nvSpPr>
        <p:spPr bwMode="auto">
          <a:xfrm>
            <a:off x="3847406" y="1671638"/>
            <a:ext cx="152400" cy="185738"/>
          </a:xfrm>
          <a:custGeom>
            <a:avLst/>
            <a:gdLst>
              <a:gd name="T0" fmla="*/ 0 w 96"/>
              <a:gd name="T1" fmla="*/ 0 h 117"/>
              <a:gd name="T2" fmla="*/ 0 w 96"/>
              <a:gd name="T3" fmla="*/ 117 h 117"/>
              <a:gd name="T4" fmla="*/ 96 w 96"/>
              <a:gd name="T5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17">
                <a:moveTo>
                  <a:pt x="0" y="0"/>
                </a:moveTo>
                <a:lnTo>
                  <a:pt x="0" y="117"/>
                </a:lnTo>
                <a:lnTo>
                  <a:pt x="96" y="117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reeform 132"/>
          <p:cNvSpPr>
            <a:spLocks/>
          </p:cNvSpPr>
          <p:nvPr/>
        </p:nvSpPr>
        <p:spPr bwMode="auto">
          <a:xfrm>
            <a:off x="3560068" y="1277938"/>
            <a:ext cx="287338" cy="388938"/>
          </a:xfrm>
          <a:custGeom>
            <a:avLst/>
            <a:gdLst>
              <a:gd name="T0" fmla="*/ 0 w 181"/>
              <a:gd name="T1" fmla="*/ 0 h 245"/>
              <a:gd name="T2" fmla="*/ 0 w 181"/>
              <a:gd name="T3" fmla="*/ 245 h 245"/>
              <a:gd name="T4" fmla="*/ 181 w 181"/>
              <a:gd name="T5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245">
                <a:moveTo>
                  <a:pt x="0" y="0"/>
                </a:moveTo>
                <a:lnTo>
                  <a:pt x="0" y="245"/>
                </a:lnTo>
                <a:lnTo>
                  <a:pt x="181" y="245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Freeform 133"/>
          <p:cNvSpPr>
            <a:spLocks/>
          </p:cNvSpPr>
          <p:nvPr/>
        </p:nvSpPr>
        <p:spPr bwMode="auto">
          <a:xfrm>
            <a:off x="3369568" y="1274763"/>
            <a:ext cx="190500" cy="477838"/>
          </a:xfrm>
          <a:custGeom>
            <a:avLst/>
            <a:gdLst>
              <a:gd name="T0" fmla="*/ 0 w 120"/>
              <a:gd name="T1" fmla="*/ 301 h 301"/>
              <a:gd name="T2" fmla="*/ 0 w 120"/>
              <a:gd name="T3" fmla="*/ 0 h 301"/>
              <a:gd name="T4" fmla="*/ 120 w 120"/>
              <a:gd name="T5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301">
                <a:moveTo>
                  <a:pt x="0" y="301"/>
                </a:moveTo>
                <a:lnTo>
                  <a:pt x="0" y="0"/>
                </a:lnTo>
                <a:lnTo>
                  <a:pt x="120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Rectangle 134"/>
          <p:cNvSpPr>
            <a:spLocks noChangeArrowheads="1"/>
          </p:cNvSpPr>
          <p:nvPr/>
        </p:nvSpPr>
        <p:spPr bwMode="auto">
          <a:xfrm>
            <a:off x="4644331" y="2079625"/>
            <a:ext cx="121187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SiTPS3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Setaria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italica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0" name="Freeform 135"/>
          <p:cNvSpPr>
            <a:spLocks/>
          </p:cNvSpPr>
          <p:nvPr/>
        </p:nvSpPr>
        <p:spPr bwMode="auto">
          <a:xfrm>
            <a:off x="4304606" y="2144713"/>
            <a:ext cx="334963" cy="90488"/>
          </a:xfrm>
          <a:custGeom>
            <a:avLst/>
            <a:gdLst>
              <a:gd name="T0" fmla="*/ 0 w 211"/>
              <a:gd name="T1" fmla="*/ 57 h 57"/>
              <a:gd name="T2" fmla="*/ 0 w 211"/>
              <a:gd name="T3" fmla="*/ 0 h 57"/>
              <a:gd name="T4" fmla="*/ 211 w 211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" h="57">
                <a:moveTo>
                  <a:pt x="0" y="57"/>
                </a:moveTo>
                <a:lnTo>
                  <a:pt x="0" y="0"/>
                </a:lnTo>
                <a:lnTo>
                  <a:pt x="211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 136"/>
          <p:cNvSpPr>
            <a:spLocks noChangeArrowheads="1"/>
          </p:cNvSpPr>
          <p:nvPr/>
        </p:nvSpPr>
        <p:spPr bwMode="auto">
          <a:xfrm>
            <a:off x="4550668" y="2270125"/>
            <a:ext cx="127599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SiTPS27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Setaria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italica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2" name="Freeform 137"/>
          <p:cNvSpPr>
            <a:spLocks/>
          </p:cNvSpPr>
          <p:nvPr/>
        </p:nvSpPr>
        <p:spPr bwMode="auto">
          <a:xfrm>
            <a:off x="4304606" y="2243138"/>
            <a:ext cx="239713" cy="92075"/>
          </a:xfrm>
          <a:custGeom>
            <a:avLst/>
            <a:gdLst>
              <a:gd name="T0" fmla="*/ 0 w 151"/>
              <a:gd name="T1" fmla="*/ 0 h 58"/>
              <a:gd name="T2" fmla="*/ 0 w 151"/>
              <a:gd name="T3" fmla="*/ 58 h 58"/>
              <a:gd name="T4" fmla="*/ 151 w 151"/>
              <a:gd name="T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" h="58">
                <a:moveTo>
                  <a:pt x="0" y="0"/>
                </a:moveTo>
                <a:lnTo>
                  <a:pt x="0" y="58"/>
                </a:lnTo>
                <a:lnTo>
                  <a:pt x="151" y="58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Freeform 138"/>
          <p:cNvSpPr>
            <a:spLocks/>
          </p:cNvSpPr>
          <p:nvPr/>
        </p:nvSpPr>
        <p:spPr bwMode="auto">
          <a:xfrm>
            <a:off x="3369568" y="1760538"/>
            <a:ext cx="935038" cy="479425"/>
          </a:xfrm>
          <a:custGeom>
            <a:avLst/>
            <a:gdLst>
              <a:gd name="T0" fmla="*/ 0 w 589"/>
              <a:gd name="T1" fmla="*/ 0 h 302"/>
              <a:gd name="T2" fmla="*/ 0 w 589"/>
              <a:gd name="T3" fmla="*/ 302 h 302"/>
              <a:gd name="T4" fmla="*/ 589 w 589"/>
              <a:gd name="T5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9" h="302">
                <a:moveTo>
                  <a:pt x="0" y="0"/>
                </a:moveTo>
                <a:lnTo>
                  <a:pt x="0" y="302"/>
                </a:lnTo>
                <a:lnTo>
                  <a:pt x="589" y="302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Freeform 139"/>
          <p:cNvSpPr>
            <a:spLocks/>
          </p:cNvSpPr>
          <p:nvPr/>
        </p:nvSpPr>
        <p:spPr bwMode="auto">
          <a:xfrm>
            <a:off x="3128268" y="1757363"/>
            <a:ext cx="241300" cy="461963"/>
          </a:xfrm>
          <a:custGeom>
            <a:avLst/>
            <a:gdLst>
              <a:gd name="T0" fmla="*/ 0 w 152"/>
              <a:gd name="T1" fmla="*/ 291 h 291"/>
              <a:gd name="T2" fmla="*/ 0 w 152"/>
              <a:gd name="T3" fmla="*/ 0 h 291"/>
              <a:gd name="T4" fmla="*/ 152 w 152"/>
              <a:gd name="T5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291">
                <a:moveTo>
                  <a:pt x="0" y="291"/>
                </a:moveTo>
                <a:lnTo>
                  <a:pt x="0" y="0"/>
                </a:lnTo>
                <a:lnTo>
                  <a:pt x="152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ectangle 140"/>
          <p:cNvSpPr>
            <a:spLocks noChangeArrowheads="1"/>
          </p:cNvSpPr>
          <p:nvPr/>
        </p:nvSpPr>
        <p:spPr bwMode="auto">
          <a:xfrm>
            <a:off x="4322068" y="2462213"/>
            <a:ext cx="15388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PvTPS85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Panicum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virgatum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6" name="Freeform 141"/>
          <p:cNvSpPr>
            <a:spLocks/>
          </p:cNvSpPr>
          <p:nvPr/>
        </p:nvSpPr>
        <p:spPr bwMode="auto">
          <a:xfrm>
            <a:off x="4012506" y="2525713"/>
            <a:ext cx="304800" cy="163513"/>
          </a:xfrm>
          <a:custGeom>
            <a:avLst/>
            <a:gdLst>
              <a:gd name="T0" fmla="*/ 0 w 192"/>
              <a:gd name="T1" fmla="*/ 103 h 103"/>
              <a:gd name="T2" fmla="*/ 0 w 192"/>
              <a:gd name="T3" fmla="*/ 0 h 103"/>
              <a:gd name="T4" fmla="*/ 192 w 192"/>
              <a:gd name="T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103">
                <a:moveTo>
                  <a:pt x="0" y="103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angle 142"/>
          <p:cNvSpPr>
            <a:spLocks noChangeArrowheads="1"/>
          </p:cNvSpPr>
          <p:nvPr/>
        </p:nvSpPr>
        <p:spPr bwMode="auto">
          <a:xfrm>
            <a:off x="4368106" y="2652713"/>
            <a:ext cx="15388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PvTPS11  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Panicum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virgatum</a:t>
            </a:r>
            <a:endParaRPr kumimoji="0" lang="en-US" altLang="en-US" sz="90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88" name="Freeform 143"/>
          <p:cNvSpPr>
            <a:spLocks/>
          </p:cNvSpPr>
          <p:nvPr/>
        </p:nvSpPr>
        <p:spPr bwMode="auto">
          <a:xfrm>
            <a:off x="4279206" y="2716213"/>
            <a:ext cx="82550" cy="139700"/>
          </a:xfrm>
          <a:custGeom>
            <a:avLst/>
            <a:gdLst>
              <a:gd name="T0" fmla="*/ 0 w 52"/>
              <a:gd name="T1" fmla="*/ 88 h 88"/>
              <a:gd name="T2" fmla="*/ 0 w 52"/>
              <a:gd name="T3" fmla="*/ 0 h 88"/>
              <a:gd name="T4" fmla="*/ 52 w 52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88">
                <a:moveTo>
                  <a:pt x="0" y="88"/>
                </a:moveTo>
                <a:lnTo>
                  <a:pt x="0" y="0"/>
                </a:lnTo>
                <a:lnTo>
                  <a:pt x="52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Rectangle 144"/>
          <p:cNvSpPr>
            <a:spLocks noChangeArrowheads="1"/>
          </p:cNvSpPr>
          <p:nvPr/>
        </p:nvSpPr>
        <p:spPr bwMode="auto">
          <a:xfrm>
            <a:off x="4539556" y="2843213"/>
            <a:ext cx="15388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PvTPS14  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Panicum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virgatum</a:t>
            </a:r>
            <a:endParaRPr kumimoji="0" lang="en-US" altLang="en-US" sz="9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0" name="Freeform 145"/>
          <p:cNvSpPr>
            <a:spLocks/>
          </p:cNvSpPr>
          <p:nvPr/>
        </p:nvSpPr>
        <p:spPr bwMode="auto">
          <a:xfrm>
            <a:off x="4387156" y="2906713"/>
            <a:ext cx="147638" cy="92075"/>
          </a:xfrm>
          <a:custGeom>
            <a:avLst/>
            <a:gdLst>
              <a:gd name="T0" fmla="*/ 0 w 93"/>
              <a:gd name="T1" fmla="*/ 58 h 58"/>
              <a:gd name="T2" fmla="*/ 0 w 93"/>
              <a:gd name="T3" fmla="*/ 0 h 58"/>
              <a:gd name="T4" fmla="*/ 93 w 93"/>
              <a:gd name="T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" h="58">
                <a:moveTo>
                  <a:pt x="0" y="58"/>
                </a:moveTo>
                <a:lnTo>
                  <a:pt x="0" y="0"/>
                </a:lnTo>
                <a:lnTo>
                  <a:pt x="93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146"/>
          <p:cNvSpPr>
            <a:spLocks noChangeArrowheads="1"/>
          </p:cNvSpPr>
          <p:nvPr/>
        </p:nvSpPr>
        <p:spPr bwMode="auto">
          <a:xfrm>
            <a:off x="4684018" y="3033713"/>
            <a:ext cx="15388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PvTPS19  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Panicum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virgatum</a:t>
            </a:r>
            <a:endParaRPr kumimoji="0" lang="en-US" altLang="en-US" sz="9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2" name="Freeform 147"/>
          <p:cNvSpPr>
            <a:spLocks/>
          </p:cNvSpPr>
          <p:nvPr/>
        </p:nvSpPr>
        <p:spPr bwMode="auto">
          <a:xfrm>
            <a:off x="4387156" y="3006725"/>
            <a:ext cx="292100" cy="90488"/>
          </a:xfrm>
          <a:custGeom>
            <a:avLst/>
            <a:gdLst>
              <a:gd name="T0" fmla="*/ 0 w 184"/>
              <a:gd name="T1" fmla="*/ 0 h 57"/>
              <a:gd name="T2" fmla="*/ 0 w 184"/>
              <a:gd name="T3" fmla="*/ 57 h 57"/>
              <a:gd name="T4" fmla="*/ 184 w 184"/>
              <a:gd name="T5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" h="57">
                <a:moveTo>
                  <a:pt x="0" y="0"/>
                </a:moveTo>
                <a:lnTo>
                  <a:pt x="0" y="57"/>
                </a:lnTo>
                <a:lnTo>
                  <a:pt x="184" y="57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Freeform 148"/>
          <p:cNvSpPr>
            <a:spLocks/>
          </p:cNvSpPr>
          <p:nvPr/>
        </p:nvSpPr>
        <p:spPr bwMode="auto">
          <a:xfrm>
            <a:off x="4279206" y="2863850"/>
            <a:ext cx="107950" cy="138113"/>
          </a:xfrm>
          <a:custGeom>
            <a:avLst/>
            <a:gdLst>
              <a:gd name="T0" fmla="*/ 0 w 68"/>
              <a:gd name="T1" fmla="*/ 0 h 87"/>
              <a:gd name="T2" fmla="*/ 0 w 68"/>
              <a:gd name="T3" fmla="*/ 87 h 87"/>
              <a:gd name="T4" fmla="*/ 68 w 68"/>
              <a:gd name="T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" h="87">
                <a:moveTo>
                  <a:pt x="0" y="0"/>
                </a:moveTo>
                <a:lnTo>
                  <a:pt x="0" y="87"/>
                </a:lnTo>
                <a:lnTo>
                  <a:pt x="68" y="87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Freeform 149"/>
          <p:cNvSpPr>
            <a:spLocks/>
          </p:cNvSpPr>
          <p:nvPr/>
        </p:nvSpPr>
        <p:spPr bwMode="auto">
          <a:xfrm>
            <a:off x="4012506" y="2697163"/>
            <a:ext cx="266700" cy="161925"/>
          </a:xfrm>
          <a:custGeom>
            <a:avLst/>
            <a:gdLst>
              <a:gd name="T0" fmla="*/ 0 w 168"/>
              <a:gd name="T1" fmla="*/ 0 h 102"/>
              <a:gd name="T2" fmla="*/ 0 w 168"/>
              <a:gd name="T3" fmla="*/ 102 h 102"/>
              <a:gd name="T4" fmla="*/ 168 w 168"/>
              <a:gd name="T5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" h="102">
                <a:moveTo>
                  <a:pt x="0" y="0"/>
                </a:moveTo>
                <a:lnTo>
                  <a:pt x="0" y="102"/>
                </a:lnTo>
                <a:lnTo>
                  <a:pt x="168" y="102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Freeform 150"/>
          <p:cNvSpPr>
            <a:spLocks/>
          </p:cNvSpPr>
          <p:nvPr/>
        </p:nvSpPr>
        <p:spPr bwMode="auto">
          <a:xfrm>
            <a:off x="3128268" y="2227263"/>
            <a:ext cx="884238" cy="465138"/>
          </a:xfrm>
          <a:custGeom>
            <a:avLst/>
            <a:gdLst>
              <a:gd name="T0" fmla="*/ 0 w 557"/>
              <a:gd name="T1" fmla="*/ 0 h 293"/>
              <a:gd name="T2" fmla="*/ 0 w 557"/>
              <a:gd name="T3" fmla="*/ 293 h 293"/>
              <a:gd name="T4" fmla="*/ 557 w 557"/>
              <a:gd name="T5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7" h="293">
                <a:moveTo>
                  <a:pt x="0" y="0"/>
                </a:moveTo>
                <a:lnTo>
                  <a:pt x="0" y="293"/>
                </a:lnTo>
                <a:lnTo>
                  <a:pt x="557" y="293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Freeform 151"/>
          <p:cNvSpPr>
            <a:spLocks/>
          </p:cNvSpPr>
          <p:nvPr/>
        </p:nvSpPr>
        <p:spPr bwMode="auto">
          <a:xfrm>
            <a:off x="2848868" y="2224088"/>
            <a:ext cx="279400" cy="576263"/>
          </a:xfrm>
          <a:custGeom>
            <a:avLst/>
            <a:gdLst>
              <a:gd name="T0" fmla="*/ 0 w 176"/>
              <a:gd name="T1" fmla="*/ 363 h 363"/>
              <a:gd name="T2" fmla="*/ 0 w 176"/>
              <a:gd name="T3" fmla="*/ 0 h 363"/>
              <a:gd name="T4" fmla="*/ 176 w 176"/>
              <a:gd name="T5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" h="363">
                <a:moveTo>
                  <a:pt x="0" y="363"/>
                </a:moveTo>
                <a:lnTo>
                  <a:pt x="0" y="0"/>
                </a:lnTo>
                <a:lnTo>
                  <a:pt x="176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Rectangle 152"/>
          <p:cNvSpPr>
            <a:spLocks noChangeArrowheads="1"/>
          </p:cNvSpPr>
          <p:nvPr/>
        </p:nvSpPr>
        <p:spPr bwMode="auto">
          <a:xfrm>
            <a:off x="4102993" y="3224213"/>
            <a:ext cx="156453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BAK02818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Hordeum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vulgare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8" name="Freeform 153"/>
          <p:cNvSpPr>
            <a:spLocks/>
          </p:cNvSpPr>
          <p:nvPr/>
        </p:nvSpPr>
        <p:spPr bwMode="auto">
          <a:xfrm>
            <a:off x="3529906" y="3289300"/>
            <a:ext cx="568325" cy="90488"/>
          </a:xfrm>
          <a:custGeom>
            <a:avLst/>
            <a:gdLst>
              <a:gd name="T0" fmla="*/ 0 w 358"/>
              <a:gd name="T1" fmla="*/ 57 h 57"/>
              <a:gd name="T2" fmla="*/ 0 w 358"/>
              <a:gd name="T3" fmla="*/ 0 h 57"/>
              <a:gd name="T4" fmla="*/ 358 w 358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57">
                <a:moveTo>
                  <a:pt x="0" y="57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54"/>
          <p:cNvSpPr>
            <a:spLocks noChangeArrowheads="1"/>
          </p:cNvSpPr>
          <p:nvPr/>
        </p:nvSpPr>
        <p:spPr bwMode="auto">
          <a:xfrm>
            <a:off x="4369693" y="3414713"/>
            <a:ext cx="159017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EMT29977 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Aegilops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tauschii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0" name="Freeform 155"/>
          <p:cNvSpPr>
            <a:spLocks/>
          </p:cNvSpPr>
          <p:nvPr/>
        </p:nvSpPr>
        <p:spPr bwMode="auto">
          <a:xfrm>
            <a:off x="3529906" y="3387725"/>
            <a:ext cx="835025" cy="92075"/>
          </a:xfrm>
          <a:custGeom>
            <a:avLst/>
            <a:gdLst>
              <a:gd name="T0" fmla="*/ 0 w 526"/>
              <a:gd name="T1" fmla="*/ 0 h 58"/>
              <a:gd name="T2" fmla="*/ 0 w 526"/>
              <a:gd name="T3" fmla="*/ 58 h 58"/>
              <a:gd name="T4" fmla="*/ 526 w 526"/>
              <a:gd name="T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6" h="58">
                <a:moveTo>
                  <a:pt x="0" y="0"/>
                </a:moveTo>
                <a:lnTo>
                  <a:pt x="0" y="58"/>
                </a:lnTo>
                <a:lnTo>
                  <a:pt x="526" y="58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Freeform 156"/>
          <p:cNvSpPr>
            <a:spLocks/>
          </p:cNvSpPr>
          <p:nvPr/>
        </p:nvSpPr>
        <p:spPr bwMode="auto">
          <a:xfrm>
            <a:off x="2848868" y="2808288"/>
            <a:ext cx="681038" cy="576263"/>
          </a:xfrm>
          <a:custGeom>
            <a:avLst/>
            <a:gdLst>
              <a:gd name="T0" fmla="*/ 0 w 429"/>
              <a:gd name="T1" fmla="*/ 0 h 363"/>
              <a:gd name="T2" fmla="*/ 0 w 429"/>
              <a:gd name="T3" fmla="*/ 363 h 363"/>
              <a:gd name="T4" fmla="*/ 429 w 429"/>
              <a:gd name="T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" h="363">
                <a:moveTo>
                  <a:pt x="0" y="0"/>
                </a:moveTo>
                <a:lnTo>
                  <a:pt x="0" y="363"/>
                </a:lnTo>
                <a:lnTo>
                  <a:pt x="429" y="363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157"/>
          <p:cNvSpPr>
            <a:spLocks/>
          </p:cNvSpPr>
          <p:nvPr/>
        </p:nvSpPr>
        <p:spPr bwMode="auto">
          <a:xfrm>
            <a:off x="2302768" y="2803525"/>
            <a:ext cx="546100" cy="477838"/>
          </a:xfrm>
          <a:custGeom>
            <a:avLst/>
            <a:gdLst>
              <a:gd name="T0" fmla="*/ 0 w 344"/>
              <a:gd name="T1" fmla="*/ 301 h 301"/>
              <a:gd name="T2" fmla="*/ 0 w 344"/>
              <a:gd name="T3" fmla="*/ 0 h 301"/>
              <a:gd name="T4" fmla="*/ 344 w 344"/>
              <a:gd name="T5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301">
                <a:moveTo>
                  <a:pt x="0" y="301"/>
                </a:moveTo>
                <a:lnTo>
                  <a:pt x="0" y="0"/>
                </a:lnTo>
                <a:lnTo>
                  <a:pt x="344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58"/>
          <p:cNvSpPr>
            <a:spLocks noChangeArrowheads="1"/>
          </p:cNvSpPr>
          <p:nvPr/>
        </p:nvSpPr>
        <p:spPr bwMode="auto">
          <a:xfrm>
            <a:off x="4576068" y="3605213"/>
            <a:ext cx="139140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ZmTPS23Del1  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Zea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mays</a:t>
            </a:r>
          </a:p>
        </p:txBody>
      </p:sp>
      <p:sp>
        <p:nvSpPr>
          <p:cNvPr id="204" name="Freeform 159"/>
          <p:cNvSpPr>
            <a:spLocks/>
          </p:cNvSpPr>
          <p:nvPr/>
        </p:nvSpPr>
        <p:spPr bwMode="auto">
          <a:xfrm>
            <a:off x="4018856" y="3670300"/>
            <a:ext cx="550863" cy="90488"/>
          </a:xfrm>
          <a:custGeom>
            <a:avLst/>
            <a:gdLst>
              <a:gd name="T0" fmla="*/ 0 w 347"/>
              <a:gd name="T1" fmla="*/ 57 h 57"/>
              <a:gd name="T2" fmla="*/ 0 w 347"/>
              <a:gd name="T3" fmla="*/ 0 h 57"/>
              <a:gd name="T4" fmla="*/ 347 w 347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7" h="57">
                <a:moveTo>
                  <a:pt x="0" y="57"/>
                </a:moveTo>
                <a:lnTo>
                  <a:pt x="0" y="0"/>
                </a:lnTo>
                <a:lnTo>
                  <a:pt x="347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Rectangle 160"/>
          <p:cNvSpPr>
            <a:spLocks noChangeArrowheads="1"/>
          </p:cNvSpPr>
          <p:nvPr/>
        </p:nvSpPr>
        <p:spPr bwMode="auto">
          <a:xfrm>
            <a:off x="4368106" y="3797300"/>
            <a:ext cx="139781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SbTPS4   Sorghum bicolor</a:t>
            </a:r>
          </a:p>
        </p:txBody>
      </p:sp>
      <p:sp>
        <p:nvSpPr>
          <p:cNvPr id="206" name="Freeform 161"/>
          <p:cNvSpPr>
            <a:spLocks/>
          </p:cNvSpPr>
          <p:nvPr/>
        </p:nvSpPr>
        <p:spPr bwMode="auto">
          <a:xfrm>
            <a:off x="4018856" y="3768725"/>
            <a:ext cx="342900" cy="92075"/>
          </a:xfrm>
          <a:custGeom>
            <a:avLst/>
            <a:gdLst>
              <a:gd name="T0" fmla="*/ 0 w 216"/>
              <a:gd name="T1" fmla="*/ 0 h 58"/>
              <a:gd name="T2" fmla="*/ 0 w 216"/>
              <a:gd name="T3" fmla="*/ 58 h 58"/>
              <a:gd name="T4" fmla="*/ 216 w 216"/>
              <a:gd name="T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" h="58">
                <a:moveTo>
                  <a:pt x="0" y="0"/>
                </a:moveTo>
                <a:lnTo>
                  <a:pt x="0" y="58"/>
                </a:lnTo>
                <a:lnTo>
                  <a:pt x="216" y="58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Freeform 162"/>
          <p:cNvSpPr>
            <a:spLocks/>
          </p:cNvSpPr>
          <p:nvPr/>
        </p:nvSpPr>
        <p:spPr bwMode="auto">
          <a:xfrm>
            <a:off x="2302768" y="3289300"/>
            <a:ext cx="1716088" cy="476250"/>
          </a:xfrm>
          <a:custGeom>
            <a:avLst/>
            <a:gdLst>
              <a:gd name="T0" fmla="*/ 0 w 1081"/>
              <a:gd name="T1" fmla="*/ 0 h 300"/>
              <a:gd name="T2" fmla="*/ 0 w 1081"/>
              <a:gd name="T3" fmla="*/ 300 h 300"/>
              <a:gd name="T4" fmla="*/ 1081 w 1081"/>
              <a:gd name="T5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1" h="300">
                <a:moveTo>
                  <a:pt x="0" y="0"/>
                </a:moveTo>
                <a:lnTo>
                  <a:pt x="0" y="300"/>
                </a:lnTo>
                <a:lnTo>
                  <a:pt x="1081" y="30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Freeform 163"/>
          <p:cNvSpPr>
            <a:spLocks/>
          </p:cNvSpPr>
          <p:nvPr/>
        </p:nvSpPr>
        <p:spPr bwMode="auto">
          <a:xfrm>
            <a:off x="1794768" y="3284538"/>
            <a:ext cx="508000" cy="811213"/>
          </a:xfrm>
          <a:custGeom>
            <a:avLst/>
            <a:gdLst>
              <a:gd name="T0" fmla="*/ 0 w 320"/>
              <a:gd name="T1" fmla="*/ 511 h 511"/>
              <a:gd name="T2" fmla="*/ 0 w 320"/>
              <a:gd name="T3" fmla="*/ 0 h 511"/>
              <a:gd name="T4" fmla="*/ 320 w 320"/>
              <a:gd name="T5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" h="511">
                <a:moveTo>
                  <a:pt x="0" y="511"/>
                </a:moveTo>
                <a:lnTo>
                  <a:pt x="0" y="0"/>
                </a:lnTo>
                <a:lnTo>
                  <a:pt x="320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Rectangle 164"/>
          <p:cNvSpPr>
            <a:spLocks noChangeArrowheads="1"/>
          </p:cNvSpPr>
          <p:nvPr/>
        </p:nvSpPr>
        <p:spPr bwMode="auto">
          <a:xfrm>
            <a:off x="4336356" y="3987800"/>
            <a:ext cx="154529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BAJ92610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Hordeum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vulgare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0" name="Freeform 165"/>
          <p:cNvSpPr>
            <a:spLocks/>
          </p:cNvSpPr>
          <p:nvPr/>
        </p:nvSpPr>
        <p:spPr bwMode="auto">
          <a:xfrm>
            <a:off x="4323656" y="4051300"/>
            <a:ext cx="7938" cy="92075"/>
          </a:xfrm>
          <a:custGeom>
            <a:avLst/>
            <a:gdLst>
              <a:gd name="T0" fmla="*/ 0 w 5"/>
              <a:gd name="T1" fmla="*/ 58 h 58"/>
              <a:gd name="T2" fmla="*/ 0 w 5"/>
              <a:gd name="T3" fmla="*/ 0 h 58"/>
              <a:gd name="T4" fmla="*/ 5 w 5"/>
              <a:gd name="T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58">
                <a:moveTo>
                  <a:pt x="0" y="58"/>
                </a:moveTo>
                <a:lnTo>
                  <a:pt x="0" y="0"/>
                </a:lnTo>
                <a:lnTo>
                  <a:pt x="5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angle 166"/>
          <p:cNvSpPr>
            <a:spLocks noChangeArrowheads="1"/>
          </p:cNvSpPr>
          <p:nvPr/>
        </p:nvSpPr>
        <p:spPr bwMode="auto">
          <a:xfrm>
            <a:off x="4352231" y="4178300"/>
            <a:ext cx="157735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BAJ98359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Hordeum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vulgare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2" name="Freeform 167"/>
          <p:cNvSpPr>
            <a:spLocks/>
          </p:cNvSpPr>
          <p:nvPr/>
        </p:nvSpPr>
        <p:spPr bwMode="auto">
          <a:xfrm>
            <a:off x="4323656" y="4151313"/>
            <a:ext cx="23813" cy="90488"/>
          </a:xfrm>
          <a:custGeom>
            <a:avLst/>
            <a:gdLst>
              <a:gd name="T0" fmla="*/ 0 w 15"/>
              <a:gd name="T1" fmla="*/ 0 h 57"/>
              <a:gd name="T2" fmla="*/ 0 w 15"/>
              <a:gd name="T3" fmla="*/ 57 h 57"/>
              <a:gd name="T4" fmla="*/ 15 w 15"/>
              <a:gd name="T5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57">
                <a:moveTo>
                  <a:pt x="0" y="0"/>
                </a:moveTo>
                <a:lnTo>
                  <a:pt x="0" y="57"/>
                </a:lnTo>
                <a:lnTo>
                  <a:pt x="15" y="57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Freeform 168"/>
          <p:cNvSpPr>
            <a:spLocks/>
          </p:cNvSpPr>
          <p:nvPr/>
        </p:nvSpPr>
        <p:spPr bwMode="auto">
          <a:xfrm>
            <a:off x="4207768" y="4146550"/>
            <a:ext cx="115888" cy="139700"/>
          </a:xfrm>
          <a:custGeom>
            <a:avLst/>
            <a:gdLst>
              <a:gd name="T0" fmla="*/ 0 w 73"/>
              <a:gd name="T1" fmla="*/ 88 h 88"/>
              <a:gd name="T2" fmla="*/ 0 w 73"/>
              <a:gd name="T3" fmla="*/ 0 h 88"/>
              <a:gd name="T4" fmla="*/ 73 w 73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" h="88">
                <a:moveTo>
                  <a:pt x="0" y="88"/>
                </a:moveTo>
                <a:lnTo>
                  <a:pt x="0" y="0"/>
                </a:lnTo>
                <a:lnTo>
                  <a:pt x="73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Rectangle 169"/>
          <p:cNvSpPr>
            <a:spLocks noChangeArrowheads="1"/>
          </p:cNvSpPr>
          <p:nvPr/>
        </p:nvSpPr>
        <p:spPr bwMode="auto">
          <a:xfrm>
            <a:off x="4347468" y="4368800"/>
            <a:ext cx="154529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BAJ97672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Hordeum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vulgare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5" name="Freeform 170"/>
          <p:cNvSpPr>
            <a:spLocks/>
          </p:cNvSpPr>
          <p:nvPr/>
        </p:nvSpPr>
        <p:spPr bwMode="auto">
          <a:xfrm>
            <a:off x="4207768" y="4294188"/>
            <a:ext cx="134938" cy="138113"/>
          </a:xfrm>
          <a:custGeom>
            <a:avLst/>
            <a:gdLst>
              <a:gd name="T0" fmla="*/ 0 w 85"/>
              <a:gd name="T1" fmla="*/ 0 h 87"/>
              <a:gd name="T2" fmla="*/ 0 w 85"/>
              <a:gd name="T3" fmla="*/ 87 h 87"/>
              <a:gd name="T4" fmla="*/ 85 w 85"/>
              <a:gd name="T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" h="87">
                <a:moveTo>
                  <a:pt x="0" y="0"/>
                </a:moveTo>
                <a:lnTo>
                  <a:pt x="0" y="87"/>
                </a:lnTo>
                <a:lnTo>
                  <a:pt x="85" y="87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Freeform 171"/>
          <p:cNvSpPr>
            <a:spLocks/>
          </p:cNvSpPr>
          <p:nvPr/>
        </p:nvSpPr>
        <p:spPr bwMode="auto">
          <a:xfrm>
            <a:off x="4060131" y="4289425"/>
            <a:ext cx="147638" cy="163513"/>
          </a:xfrm>
          <a:custGeom>
            <a:avLst/>
            <a:gdLst>
              <a:gd name="T0" fmla="*/ 0 w 93"/>
              <a:gd name="T1" fmla="*/ 103 h 103"/>
              <a:gd name="T2" fmla="*/ 0 w 93"/>
              <a:gd name="T3" fmla="*/ 0 h 103"/>
              <a:gd name="T4" fmla="*/ 93 w 93"/>
              <a:gd name="T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" h="103">
                <a:moveTo>
                  <a:pt x="0" y="103"/>
                </a:moveTo>
                <a:lnTo>
                  <a:pt x="0" y="0"/>
                </a:lnTo>
                <a:lnTo>
                  <a:pt x="93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72"/>
          <p:cNvSpPr>
            <a:spLocks noChangeArrowheads="1"/>
          </p:cNvSpPr>
          <p:nvPr/>
        </p:nvSpPr>
        <p:spPr bwMode="auto">
          <a:xfrm>
            <a:off x="4428431" y="4559300"/>
            <a:ext cx="160300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EMS50673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Triticum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aestivum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8" name="Freeform 173"/>
          <p:cNvSpPr>
            <a:spLocks/>
          </p:cNvSpPr>
          <p:nvPr/>
        </p:nvSpPr>
        <p:spPr bwMode="auto">
          <a:xfrm>
            <a:off x="4060131" y="4460875"/>
            <a:ext cx="363538" cy="163513"/>
          </a:xfrm>
          <a:custGeom>
            <a:avLst/>
            <a:gdLst>
              <a:gd name="T0" fmla="*/ 0 w 229"/>
              <a:gd name="T1" fmla="*/ 0 h 103"/>
              <a:gd name="T2" fmla="*/ 0 w 229"/>
              <a:gd name="T3" fmla="*/ 103 h 103"/>
              <a:gd name="T4" fmla="*/ 229 w 229"/>
              <a:gd name="T5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9" h="103">
                <a:moveTo>
                  <a:pt x="0" y="0"/>
                </a:moveTo>
                <a:lnTo>
                  <a:pt x="0" y="103"/>
                </a:lnTo>
                <a:lnTo>
                  <a:pt x="229" y="103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Freeform 174"/>
          <p:cNvSpPr>
            <a:spLocks/>
          </p:cNvSpPr>
          <p:nvPr/>
        </p:nvSpPr>
        <p:spPr bwMode="auto">
          <a:xfrm>
            <a:off x="3263206" y="4457700"/>
            <a:ext cx="796925" cy="174625"/>
          </a:xfrm>
          <a:custGeom>
            <a:avLst/>
            <a:gdLst>
              <a:gd name="T0" fmla="*/ 0 w 502"/>
              <a:gd name="T1" fmla="*/ 110 h 110"/>
              <a:gd name="T2" fmla="*/ 0 w 502"/>
              <a:gd name="T3" fmla="*/ 0 h 110"/>
              <a:gd name="T4" fmla="*/ 502 w 502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" h="110">
                <a:moveTo>
                  <a:pt x="0" y="110"/>
                </a:moveTo>
                <a:lnTo>
                  <a:pt x="0" y="0"/>
                </a:lnTo>
                <a:lnTo>
                  <a:pt x="502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angle 175"/>
          <p:cNvSpPr>
            <a:spLocks noChangeArrowheads="1"/>
          </p:cNvSpPr>
          <p:nvPr/>
        </p:nvSpPr>
        <p:spPr bwMode="auto">
          <a:xfrm>
            <a:off x="4145856" y="4749800"/>
            <a:ext cx="21672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Bradi3g14710  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</a:rPr>
              <a:t>Brachypodium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</a:rPr>
              <a:t>distachyon</a:t>
            </a:r>
            <a:endParaRPr kumimoji="0" lang="en-US" altLang="en-US" sz="900" i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221" name="Freeform 176"/>
          <p:cNvSpPr>
            <a:spLocks/>
          </p:cNvSpPr>
          <p:nvPr/>
        </p:nvSpPr>
        <p:spPr bwMode="auto">
          <a:xfrm>
            <a:off x="3263206" y="4640263"/>
            <a:ext cx="877888" cy="174625"/>
          </a:xfrm>
          <a:custGeom>
            <a:avLst/>
            <a:gdLst>
              <a:gd name="T0" fmla="*/ 0 w 553"/>
              <a:gd name="T1" fmla="*/ 0 h 110"/>
              <a:gd name="T2" fmla="*/ 0 w 553"/>
              <a:gd name="T3" fmla="*/ 110 h 110"/>
              <a:gd name="T4" fmla="*/ 553 w 553"/>
              <a:gd name="T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3" h="110">
                <a:moveTo>
                  <a:pt x="0" y="0"/>
                </a:moveTo>
                <a:lnTo>
                  <a:pt x="0" y="110"/>
                </a:lnTo>
                <a:lnTo>
                  <a:pt x="553" y="11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Freeform 177"/>
          <p:cNvSpPr>
            <a:spLocks/>
          </p:cNvSpPr>
          <p:nvPr/>
        </p:nvSpPr>
        <p:spPr bwMode="auto">
          <a:xfrm>
            <a:off x="2561531" y="4635500"/>
            <a:ext cx="701675" cy="276225"/>
          </a:xfrm>
          <a:custGeom>
            <a:avLst/>
            <a:gdLst>
              <a:gd name="T0" fmla="*/ 0 w 442"/>
              <a:gd name="T1" fmla="*/ 174 h 174"/>
              <a:gd name="T2" fmla="*/ 0 w 442"/>
              <a:gd name="T3" fmla="*/ 0 h 174"/>
              <a:gd name="T4" fmla="*/ 442 w 442"/>
              <a:gd name="T5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2" h="174">
                <a:moveTo>
                  <a:pt x="0" y="174"/>
                </a:moveTo>
                <a:lnTo>
                  <a:pt x="0" y="0"/>
                </a:lnTo>
                <a:lnTo>
                  <a:pt x="442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Rectangle 178"/>
          <p:cNvSpPr>
            <a:spLocks noChangeArrowheads="1"/>
          </p:cNvSpPr>
          <p:nvPr/>
        </p:nvSpPr>
        <p:spPr bwMode="auto">
          <a:xfrm>
            <a:off x="4217293" y="4940300"/>
            <a:ext cx="122469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OnTPS1  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Oryza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nivara</a:t>
            </a:r>
            <a:endParaRPr kumimoji="0" lang="en-US" altLang="en-US" sz="90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24" name="Freeform 179"/>
          <p:cNvSpPr>
            <a:spLocks/>
          </p:cNvSpPr>
          <p:nvPr/>
        </p:nvSpPr>
        <p:spPr bwMode="auto">
          <a:xfrm>
            <a:off x="4164906" y="5005388"/>
            <a:ext cx="47625" cy="187325"/>
          </a:xfrm>
          <a:custGeom>
            <a:avLst/>
            <a:gdLst>
              <a:gd name="T0" fmla="*/ 0 w 30"/>
              <a:gd name="T1" fmla="*/ 118 h 118"/>
              <a:gd name="T2" fmla="*/ 0 w 30"/>
              <a:gd name="T3" fmla="*/ 0 h 118"/>
              <a:gd name="T4" fmla="*/ 30 w 30"/>
              <a:gd name="T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" h="118">
                <a:moveTo>
                  <a:pt x="0" y="118"/>
                </a:move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Rectangle 180"/>
          <p:cNvSpPr>
            <a:spLocks noChangeArrowheads="1"/>
          </p:cNvSpPr>
          <p:nvPr/>
        </p:nvSpPr>
        <p:spPr bwMode="auto">
          <a:xfrm>
            <a:off x="4272856" y="5132388"/>
            <a:ext cx="165429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OgluTPS1  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Oryza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grandiglumis</a:t>
            </a:r>
            <a:endParaRPr kumimoji="0" lang="en-US" altLang="en-US" sz="90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26" name="Freeform 181"/>
          <p:cNvSpPr>
            <a:spLocks/>
          </p:cNvSpPr>
          <p:nvPr/>
        </p:nvSpPr>
        <p:spPr bwMode="auto">
          <a:xfrm>
            <a:off x="4250631" y="5195888"/>
            <a:ext cx="17463" cy="187325"/>
          </a:xfrm>
          <a:custGeom>
            <a:avLst/>
            <a:gdLst>
              <a:gd name="T0" fmla="*/ 0 w 11"/>
              <a:gd name="T1" fmla="*/ 118 h 118"/>
              <a:gd name="T2" fmla="*/ 0 w 11"/>
              <a:gd name="T3" fmla="*/ 0 h 118"/>
              <a:gd name="T4" fmla="*/ 11 w 11"/>
              <a:gd name="T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118">
                <a:moveTo>
                  <a:pt x="0" y="118"/>
                </a:moveTo>
                <a:lnTo>
                  <a:pt x="0" y="0"/>
                </a:lnTo>
                <a:lnTo>
                  <a:pt x="11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Rectangle 182"/>
          <p:cNvSpPr>
            <a:spLocks noChangeArrowheads="1"/>
          </p:cNvSpPr>
          <p:nvPr/>
        </p:nvSpPr>
        <p:spPr bwMode="auto">
          <a:xfrm>
            <a:off x="4276031" y="5322888"/>
            <a:ext cx="122469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ObTPS1  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Oryza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barthii</a:t>
            </a:r>
            <a:endParaRPr kumimoji="0" lang="en-US" altLang="en-US" sz="90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28" name="Freeform 183"/>
          <p:cNvSpPr>
            <a:spLocks/>
          </p:cNvSpPr>
          <p:nvPr/>
        </p:nvSpPr>
        <p:spPr bwMode="auto">
          <a:xfrm>
            <a:off x="4266506" y="5386388"/>
            <a:ext cx="4763" cy="187325"/>
          </a:xfrm>
          <a:custGeom>
            <a:avLst/>
            <a:gdLst>
              <a:gd name="T0" fmla="*/ 0 w 3"/>
              <a:gd name="T1" fmla="*/ 118 h 118"/>
              <a:gd name="T2" fmla="*/ 0 w 3"/>
              <a:gd name="T3" fmla="*/ 0 h 118"/>
              <a:gd name="T4" fmla="*/ 3 w 3"/>
              <a:gd name="T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118">
                <a:moveTo>
                  <a:pt x="0" y="118"/>
                </a:moveTo>
                <a:lnTo>
                  <a:pt x="0" y="0"/>
                </a:lnTo>
                <a:lnTo>
                  <a:pt x="3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Rectangle 184"/>
          <p:cNvSpPr>
            <a:spLocks noChangeArrowheads="1"/>
          </p:cNvSpPr>
          <p:nvPr/>
        </p:nvSpPr>
        <p:spPr bwMode="auto">
          <a:xfrm>
            <a:off x="4306193" y="5513388"/>
            <a:ext cx="136575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OrTPS1  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Oryza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rufipogon</a:t>
            </a:r>
            <a:endParaRPr kumimoji="0" lang="en-US" altLang="en-US" sz="90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30" name="Freeform 185"/>
          <p:cNvSpPr>
            <a:spLocks/>
          </p:cNvSpPr>
          <p:nvPr/>
        </p:nvSpPr>
        <p:spPr bwMode="auto">
          <a:xfrm>
            <a:off x="4283968" y="5576888"/>
            <a:ext cx="17463" cy="187325"/>
          </a:xfrm>
          <a:custGeom>
            <a:avLst/>
            <a:gdLst>
              <a:gd name="T0" fmla="*/ 0 w 11"/>
              <a:gd name="T1" fmla="*/ 118 h 118"/>
              <a:gd name="T2" fmla="*/ 0 w 11"/>
              <a:gd name="T3" fmla="*/ 0 h 118"/>
              <a:gd name="T4" fmla="*/ 11 w 11"/>
              <a:gd name="T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118">
                <a:moveTo>
                  <a:pt x="0" y="118"/>
                </a:moveTo>
                <a:lnTo>
                  <a:pt x="0" y="0"/>
                </a:lnTo>
                <a:lnTo>
                  <a:pt x="11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Rectangle 186"/>
          <p:cNvSpPr>
            <a:spLocks noChangeArrowheads="1"/>
          </p:cNvSpPr>
          <p:nvPr/>
        </p:nvSpPr>
        <p:spPr bwMode="auto">
          <a:xfrm>
            <a:off x="4304606" y="5703888"/>
            <a:ext cx="145552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OgTPS1  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Oryza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glaberrima</a:t>
            </a:r>
            <a:endParaRPr kumimoji="0" lang="en-US" altLang="en-US" sz="90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32" name="Freeform 187"/>
          <p:cNvSpPr>
            <a:spLocks/>
          </p:cNvSpPr>
          <p:nvPr/>
        </p:nvSpPr>
        <p:spPr bwMode="auto">
          <a:xfrm>
            <a:off x="4285556" y="5768975"/>
            <a:ext cx="12700" cy="185738"/>
          </a:xfrm>
          <a:custGeom>
            <a:avLst/>
            <a:gdLst>
              <a:gd name="T0" fmla="*/ 0 w 8"/>
              <a:gd name="T1" fmla="*/ 117 h 117"/>
              <a:gd name="T2" fmla="*/ 0 w 8"/>
              <a:gd name="T3" fmla="*/ 0 h 117"/>
              <a:gd name="T4" fmla="*/ 8 w 8"/>
              <a:gd name="T5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117">
                <a:moveTo>
                  <a:pt x="0" y="117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Rectangle 188"/>
          <p:cNvSpPr>
            <a:spLocks noChangeArrowheads="1"/>
          </p:cNvSpPr>
          <p:nvPr/>
        </p:nvSpPr>
        <p:spPr bwMode="auto">
          <a:xfrm>
            <a:off x="4301431" y="5894388"/>
            <a:ext cx="120545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OsTPS1  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Oryza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sativa</a:t>
            </a:r>
          </a:p>
        </p:txBody>
      </p:sp>
      <p:sp>
        <p:nvSpPr>
          <p:cNvPr id="234" name="Freeform 189"/>
          <p:cNvSpPr>
            <a:spLocks/>
          </p:cNvSpPr>
          <p:nvPr/>
        </p:nvSpPr>
        <p:spPr bwMode="auto">
          <a:xfrm>
            <a:off x="4285556" y="5959475"/>
            <a:ext cx="11113" cy="90488"/>
          </a:xfrm>
          <a:custGeom>
            <a:avLst/>
            <a:gdLst>
              <a:gd name="T0" fmla="*/ 0 w 7"/>
              <a:gd name="T1" fmla="*/ 57 h 57"/>
              <a:gd name="T2" fmla="*/ 0 w 7"/>
              <a:gd name="T3" fmla="*/ 0 h 57"/>
              <a:gd name="T4" fmla="*/ 7 w 7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57">
                <a:moveTo>
                  <a:pt x="0" y="57"/>
                </a:moveTo>
                <a:lnTo>
                  <a:pt x="0" y="0"/>
                </a:lnTo>
                <a:lnTo>
                  <a:pt x="7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90"/>
          <p:cNvSpPr>
            <a:spLocks noChangeArrowheads="1"/>
          </p:cNvSpPr>
          <p:nvPr/>
        </p:nvSpPr>
        <p:spPr bwMode="auto">
          <a:xfrm>
            <a:off x="4304606" y="6084888"/>
            <a:ext cx="138499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OoTPS1  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Oryza</a:t>
            </a:r>
            <a:r>
              <a:rPr kumimoji="0" lang="en-US" altLang="en-US" sz="90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9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officinalis</a:t>
            </a:r>
            <a:endParaRPr kumimoji="0" lang="en-US" altLang="en-US" sz="90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36" name="Freeform 191"/>
          <p:cNvSpPr>
            <a:spLocks/>
          </p:cNvSpPr>
          <p:nvPr/>
        </p:nvSpPr>
        <p:spPr bwMode="auto">
          <a:xfrm>
            <a:off x="4285556" y="6057900"/>
            <a:ext cx="12700" cy="92075"/>
          </a:xfrm>
          <a:custGeom>
            <a:avLst/>
            <a:gdLst>
              <a:gd name="T0" fmla="*/ 0 w 8"/>
              <a:gd name="T1" fmla="*/ 0 h 58"/>
              <a:gd name="T2" fmla="*/ 0 w 8"/>
              <a:gd name="T3" fmla="*/ 58 h 58"/>
              <a:gd name="T4" fmla="*/ 8 w 8"/>
              <a:gd name="T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58">
                <a:moveTo>
                  <a:pt x="0" y="0"/>
                </a:moveTo>
                <a:lnTo>
                  <a:pt x="0" y="58"/>
                </a:lnTo>
                <a:lnTo>
                  <a:pt x="8" y="58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Line 192"/>
          <p:cNvSpPr>
            <a:spLocks noChangeShapeType="1"/>
          </p:cNvSpPr>
          <p:nvPr/>
        </p:nvSpPr>
        <p:spPr bwMode="auto">
          <a:xfrm>
            <a:off x="4285556" y="5962650"/>
            <a:ext cx="0" cy="187325"/>
          </a:xfrm>
          <a:prstGeom prst="line">
            <a:avLst/>
          </a:pr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Freeform 193"/>
          <p:cNvSpPr>
            <a:spLocks/>
          </p:cNvSpPr>
          <p:nvPr/>
        </p:nvSpPr>
        <p:spPr bwMode="auto">
          <a:xfrm>
            <a:off x="4283968" y="5772150"/>
            <a:ext cx="1588" cy="187325"/>
          </a:xfrm>
          <a:custGeom>
            <a:avLst/>
            <a:gdLst>
              <a:gd name="T0" fmla="*/ 0 w 1"/>
              <a:gd name="T1" fmla="*/ 0 h 118"/>
              <a:gd name="T2" fmla="*/ 0 w 1"/>
              <a:gd name="T3" fmla="*/ 118 h 118"/>
              <a:gd name="T4" fmla="*/ 1 w 1"/>
              <a:gd name="T5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18">
                <a:moveTo>
                  <a:pt x="0" y="0"/>
                </a:moveTo>
                <a:lnTo>
                  <a:pt x="0" y="118"/>
                </a:lnTo>
                <a:lnTo>
                  <a:pt x="1" y="118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Freeform 194"/>
          <p:cNvSpPr>
            <a:spLocks/>
          </p:cNvSpPr>
          <p:nvPr/>
        </p:nvSpPr>
        <p:spPr bwMode="auto">
          <a:xfrm>
            <a:off x="4266506" y="5581650"/>
            <a:ext cx="17463" cy="187325"/>
          </a:xfrm>
          <a:custGeom>
            <a:avLst/>
            <a:gdLst>
              <a:gd name="T0" fmla="*/ 0 w 11"/>
              <a:gd name="T1" fmla="*/ 0 h 118"/>
              <a:gd name="T2" fmla="*/ 0 w 11"/>
              <a:gd name="T3" fmla="*/ 118 h 118"/>
              <a:gd name="T4" fmla="*/ 11 w 11"/>
              <a:gd name="T5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118">
                <a:moveTo>
                  <a:pt x="0" y="0"/>
                </a:moveTo>
                <a:lnTo>
                  <a:pt x="0" y="118"/>
                </a:lnTo>
                <a:lnTo>
                  <a:pt x="11" y="118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Freeform 195"/>
          <p:cNvSpPr>
            <a:spLocks/>
          </p:cNvSpPr>
          <p:nvPr/>
        </p:nvSpPr>
        <p:spPr bwMode="auto">
          <a:xfrm>
            <a:off x="4250631" y="5391150"/>
            <a:ext cx="15875" cy="185738"/>
          </a:xfrm>
          <a:custGeom>
            <a:avLst/>
            <a:gdLst>
              <a:gd name="T0" fmla="*/ 0 w 10"/>
              <a:gd name="T1" fmla="*/ 0 h 117"/>
              <a:gd name="T2" fmla="*/ 0 w 10"/>
              <a:gd name="T3" fmla="*/ 117 h 117"/>
              <a:gd name="T4" fmla="*/ 10 w 10"/>
              <a:gd name="T5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17">
                <a:moveTo>
                  <a:pt x="0" y="0"/>
                </a:moveTo>
                <a:lnTo>
                  <a:pt x="0" y="117"/>
                </a:lnTo>
                <a:lnTo>
                  <a:pt x="10" y="117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Freeform 196"/>
          <p:cNvSpPr>
            <a:spLocks/>
          </p:cNvSpPr>
          <p:nvPr/>
        </p:nvSpPr>
        <p:spPr bwMode="auto">
          <a:xfrm>
            <a:off x="4164906" y="5200650"/>
            <a:ext cx="85725" cy="185738"/>
          </a:xfrm>
          <a:custGeom>
            <a:avLst/>
            <a:gdLst>
              <a:gd name="T0" fmla="*/ 0 w 54"/>
              <a:gd name="T1" fmla="*/ 0 h 117"/>
              <a:gd name="T2" fmla="*/ 0 w 54"/>
              <a:gd name="T3" fmla="*/ 117 h 117"/>
              <a:gd name="T4" fmla="*/ 54 w 54"/>
              <a:gd name="T5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117">
                <a:moveTo>
                  <a:pt x="0" y="0"/>
                </a:moveTo>
                <a:lnTo>
                  <a:pt x="0" y="117"/>
                </a:lnTo>
                <a:lnTo>
                  <a:pt x="54" y="117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Freeform 197"/>
          <p:cNvSpPr>
            <a:spLocks/>
          </p:cNvSpPr>
          <p:nvPr/>
        </p:nvSpPr>
        <p:spPr bwMode="auto">
          <a:xfrm>
            <a:off x="2561531" y="4919663"/>
            <a:ext cx="1603375" cy="276225"/>
          </a:xfrm>
          <a:custGeom>
            <a:avLst/>
            <a:gdLst>
              <a:gd name="T0" fmla="*/ 0 w 1010"/>
              <a:gd name="T1" fmla="*/ 0 h 174"/>
              <a:gd name="T2" fmla="*/ 0 w 1010"/>
              <a:gd name="T3" fmla="*/ 174 h 174"/>
              <a:gd name="T4" fmla="*/ 1010 w 1010"/>
              <a:gd name="T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10" h="174">
                <a:moveTo>
                  <a:pt x="0" y="0"/>
                </a:moveTo>
                <a:lnTo>
                  <a:pt x="0" y="174"/>
                </a:lnTo>
                <a:lnTo>
                  <a:pt x="1010" y="174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198"/>
          <p:cNvSpPr>
            <a:spLocks/>
          </p:cNvSpPr>
          <p:nvPr/>
        </p:nvSpPr>
        <p:spPr bwMode="auto">
          <a:xfrm>
            <a:off x="1794768" y="4103688"/>
            <a:ext cx="766763" cy="812800"/>
          </a:xfrm>
          <a:custGeom>
            <a:avLst/>
            <a:gdLst>
              <a:gd name="T0" fmla="*/ 0 w 483"/>
              <a:gd name="T1" fmla="*/ 0 h 512"/>
              <a:gd name="T2" fmla="*/ 0 w 483"/>
              <a:gd name="T3" fmla="*/ 512 h 512"/>
              <a:gd name="T4" fmla="*/ 483 w 483"/>
              <a:gd name="T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3" h="512">
                <a:moveTo>
                  <a:pt x="0" y="0"/>
                </a:moveTo>
                <a:lnTo>
                  <a:pt x="0" y="512"/>
                </a:lnTo>
                <a:lnTo>
                  <a:pt x="483" y="512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199"/>
          <p:cNvSpPr>
            <a:spLocks/>
          </p:cNvSpPr>
          <p:nvPr/>
        </p:nvSpPr>
        <p:spPr bwMode="auto">
          <a:xfrm>
            <a:off x="505718" y="4098925"/>
            <a:ext cx="1289050" cy="1117600"/>
          </a:xfrm>
          <a:custGeom>
            <a:avLst/>
            <a:gdLst>
              <a:gd name="T0" fmla="*/ 0 w 812"/>
              <a:gd name="T1" fmla="*/ 704 h 704"/>
              <a:gd name="T2" fmla="*/ 0 w 812"/>
              <a:gd name="T3" fmla="*/ 0 h 704"/>
              <a:gd name="T4" fmla="*/ 812 w 812"/>
              <a:gd name="T5" fmla="*/ 0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2" h="704">
                <a:moveTo>
                  <a:pt x="0" y="704"/>
                </a:moveTo>
                <a:lnTo>
                  <a:pt x="0" y="0"/>
                </a:lnTo>
                <a:lnTo>
                  <a:pt x="812" y="0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Rectangle 200"/>
          <p:cNvSpPr>
            <a:spLocks noChangeArrowheads="1"/>
          </p:cNvSpPr>
          <p:nvPr/>
        </p:nvSpPr>
        <p:spPr bwMode="auto">
          <a:xfrm>
            <a:off x="3861693" y="6276975"/>
            <a:ext cx="142987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Os08g07100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Oryza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sativa</a:t>
            </a:r>
            <a:endParaRPr kumimoji="0" lang="en-US" altLang="en-US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6" name="Freeform 201"/>
          <p:cNvSpPr>
            <a:spLocks/>
          </p:cNvSpPr>
          <p:nvPr/>
        </p:nvSpPr>
        <p:spPr bwMode="auto">
          <a:xfrm>
            <a:off x="505718" y="5224463"/>
            <a:ext cx="3351213" cy="1116013"/>
          </a:xfrm>
          <a:custGeom>
            <a:avLst/>
            <a:gdLst>
              <a:gd name="T0" fmla="*/ 0 w 2111"/>
              <a:gd name="T1" fmla="*/ 0 h 703"/>
              <a:gd name="T2" fmla="*/ 0 w 2111"/>
              <a:gd name="T3" fmla="*/ 703 h 703"/>
              <a:gd name="T4" fmla="*/ 2111 w 2111"/>
              <a:gd name="T5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1" h="703">
                <a:moveTo>
                  <a:pt x="0" y="0"/>
                </a:moveTo>
                <a:lnTo>
                  <a:pt x="0" y="703"/>
                </a:lnTo>
                <a:lnTo>
                  <a:pt x="2111" y="703"/>
                </a:lnTo>
              </a:path>
            </a:pathLst>
          </a:cu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Line 202"/>
          <p:cNvSpPr>
            <a:spLocks noChangeShapeType="1"/>
          </p:cNvSpPr>
          <p:nvPr/>
        </p:nvSpPr>
        <p:spPr bwMode="auto">
          <a:xfrm>
            <a:off x="1013718" y="6608763"/>
            <a:ext cx="577850" cy="0"/>
          </a:xfrm>
          <a:prstGeom prst="line">
            <a:avLst/>
          </a:prstGeom>
          <a:noFill/>
          <a:ln w="9525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Line 203"/>
          <p:cNvSpPr>
            <a:spLocks noChangeShapeType="1"/>
          </p:cNvSpPr>
          <p:nvPr/>
        </p:nvSpPr>
        <p:spPr bwMode="auto">
          <a:xfrm>
            <a:off x="1013718" y="6577013"/>
            <a:ext cx="0" cy="63500"/>
          </a:xfrm>
          <a:prstGeom prst="line">
            <a:avLst/>
          </a:prstGeom>
          <a:noFill/>
          <a:ln w="9525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Line 204"/>
          <p:cNvSpPr>
            <a:spLocks noChangeShapeType="1"/>
          </p:cNvSpPr>
          <p:nvPr/>
        </p:nvSpPr>
        <p:spPr bwMode="auto">
          <a:xfrm>
            <a:off x="1591568" y="6577013"/>
            <a:ext cx="0" cy="63500"/>
          </a:xfrm>
          <a:prstGeom prst="line">
            <a:avLst/>
          </a:prstGeom>
          <a:noFill/>
          <a:ln w="9525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Rectangle 205"/>
          <p:cNvSpPr>
            <a:spLocks noChangeArrowheads="1"/>
          </p:cNvSpPr>
          <p:nvPr/>
        </p:nvSpPr>
        <p:spPr bwMode="auto">
          <a:xfrm>
            <a:off x="1226443" y="6642100"/>
            <a:ext cx="160338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S Sans Serif"/>
                <a:cs typeface="Arial" pitchFamily="34" charset="0"/>
              </a:rPr>
              <a:t>0.1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Rectangle 116"/>
          <p:cNvSpPr>
            <a:spLocks noChangeArrowheads="1"/>
          </p:cNvSpPr>
          <p:nvPr/>
        </p:nvSpPr>
        <p:spPr bwMode="auto">
          <a:xfrm>
            <a:off x="4844783" y="414379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52" name="Rectangle 119"/>
          <p:cNvSpPr>
            <a:spLocks noChangeArrowheads="1"/>
          </p:cNvSpPr>
          <p:nvPr/>
        </p:nvSpPr>
        <p:spPr bwMode="auto">
          <a:xfrm>
            <a:off x="3839896" y="3766518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53" name="Rectangle 120"/>
          <p:cNvSpPr>
            <a:spLocks noChangeArrowheads="1"/>
          </p:cNvSpPr>
          <p:nvPr/>
        </p:nvSpPr>
        <p:spPr bwMode="auto">
          <a:xfrm>
            <a:off x="4293612" y="533442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54" name="Rectangle 121"/>
          <p:cNvSpPr>
            <a:spLocks noChangeArrowheads="1"/>
          </p:cNvSpPr>
          <p:nvPr/>
        </p:nvSpPr>
        <p:spPr bwMode="auto">
          <a:xfrm>
            <a:off x="4416968" y="1367934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55" name="Rectangle 122"/>
          <p:cNvSpPr>
            <a:spLocks noChangeArrowheads="1"/>
          </p:cNvSpPr>
          <p:nvPr/>
        </p:nvSpPr>
        <p:spPr bwMode="auto">
          <a:xfrm>
            <a:off x="4335196" y="1105868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56" name="Rectangle 123"/>
          <p:cNvSpPr>
            <a:spLocks noChangeArrowheads="1"/>
          </p:cNvSpPr>
          <p:nvPr/>
        </p:nvSpPr>
        <p:spPr bwMode="auto">
          <a:xfrm>
            <a:off x="4102941" y="2874315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57" name="Rectangle 124"/>
          <p:cNvSpPr>
            <a:spLocks noChangeArrowheads="1"/>
          </p:cNvSpPr>
          <p:nvPr/>
        </p:nvSpPr>
        <p:spPr bwMode="auto">
          <a:xfrm>
            <a:off x="4290117" y="3018331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80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58" name="Rectangle 125"/>
          <p:cNvSpPr>
            <a:spLocks noChangeArrowheads="1"/>
          </p:cNvSpPr>
          <p:nvPr/>
        </p:nvSpPr>
        <p:spPr bwMode="auto">
          <a:xfrm>
            <a:off x="4138447" y="2267853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59" name="Rectangle 126"/>
          <p:cNvSpPr>
            <a:spLocks noChangeArrowheads="1"/>
          </p:cNvSpPr>
          <p:nvPr/>
        </p:nvSpPr>
        <p:spPr bwMode="auto">
          <a:xfrm>
            <a:off x="3830371" y="2700823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60" name="Rectangle 127"/>
          <p:cNvSpPr>
            <a:spLocks noChangeArrowheads="1"/>
          </p:cNvSpPr>
          <p:nvPr/>
        </p:nvSpPr>
        <p:spPr bwMode="auto">
          <a:xfrm>
            <a:off x="3354569" y="3399527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61" name="Rectangle 128"/>
          <p:cNvSpPr>
            <a:spLocks noChangeArrowheads="1"/>
          </p:cNvSpPr>
          <p:nvPr/>
        </p:nvSpPr>
        <p:spPr bwMode="auto">
          <a:xfrm>
            <a:off x="3875151" y="1866877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91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62" name="Rectangle 129"/>
          <p:cNvSpPr>
            <a:spLocks noChangeArrowheads="1"/>
          </p:cNvSpPr>
          <p:nvPr/>
        </p:nvSpPr>
        <p:spPr bwMode="auto">
          <a:xfrm>
            <a:off x="3681019" y="1692891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63" name="Rectangle 130"/>
          <p:cNvSpPr>
            <a:spLocks noChangeArrowheads="1"/>
          </p:cNvSpPr>
          <p:nvPr/>
        </p:nvSpPr>
        <p:spPr bwMode="auto">
          <a:xfrm>
            <a:off x="3632115" y="753774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98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64" name="Rectangle 131"/>
          <p:cNvSpPr>
            <a:spLocks noChangeArrowheads="1"/>
          </p:cNvSpPr>
          <p:nvPr/>
        </p:nvSpPr>
        <p:spPr bwMode="auto">
          <a:xfrm>
            <a:off x="3416694" y="1165863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93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65" name="Rectangle 132"/>
          <p:cNvSpPr>
            <a:spLocks noChangeArrowheads="1"/>
          </p:cNvSpPr>
          <p:nvPr/>
        </p:nvSpPr>
        <p:spPr bwMode="auto">
          <a:xfrm>
            <a:off x="3239374" y="1631298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99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66" name="Rectangle 133"/>
          <p:cNvSpPr>
            <a:spLocks noChangeArrowheads="1"/>
          </p:cNvSpPr>
          <p:nvPr/>
        </p:nvSpPr>
        <p:spPr bwMode="auto">
          <a:xfrm>
            <a:off x="3007599" y="2093079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95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67" name="Rectangle 134"/>
          <p:cNvSpPr>
            <a:spLocks noChangeArrowheads="1"/>
          </p:cNvSpPr>
          <p:nvPr/>
        </p:nvSpPr>
        <p:spPr bwMode="auto">
          <a:xfrm>
            <a:off x="2717130" y="2669789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99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68" name="Rectangle 135"/>
          <p:cNvSpPr>
            <a:spLocks noChangeArrowheads="1"/>
          </p:cNvSpPr>
          <p:nvPr/>
        </p:nvSpPr>
        <p:spPr bwMode="auto">
          <a:xfrm>
            <a:off x="2194231" y="314427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96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69" name="Rectangle 136"/>
          <p:cNvSpPr>
            <a:spLocks noChangeArrowheads="1"/>
          </p:cNvSpPr>
          <p:nvPr/>
        </p:nvSpPr>
        <p:spPr bwMode="auto">
          <a:xfrm>
            <a:off x="3084133" y="4504387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70" name="Rectangle 137"/>
          <p:cNvSpPr>
            <a:spLocks noChangeArrowheads="1"/>
          </p:cNvSpPr>
          <p:nvPr/>
        </p:nvSpPr>
        <p:spPr bwMode="auto">
          <a:xfrm>
            <a:off x="2378356" y="4922438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71" name="Rectangle 138"/>
          <p:cNvSpPr>
            <a:spLocks noChangeArrowheads="1"/>
          </p:cNvSpPr>
          <p:nvPr/>
        </p:nvSpPr>
        <p:spPr bwMode="auto">
          <a:xfrm>
            <a:off x="4076615" y="4173910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98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72" name="Rectangle 139"/>
          <p:cNvSpPr>
            <a:spLocks noChangeArrowheads="1"/>
          </p:cNvSpPr>
          <p:nvPr/>
        </p:nvSpPr>
        <p:spPr bwMode="auto">
          <a:xfrm>
            <a:off x="3892947" y="4334710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404664" y="3790945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  <a:r>
              <a:rPr lang="de-DE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de-DE" sz="1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ancestor</a:t>
            </a:r>
            <a:endParaRPr 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Rectangle 139"/>
          <p:cNvSpPr>
            <a:spLocks noChangeArrowheads="1"/>
          </p:cNvSpPr>
          <p:nvPr/>
        </p:nvSpPr>
        <p:spPr bwMode="auto">
          <a:xfrm>
            <a:off x="4178338" y="4046678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75" name="Rectangle 139"/>
          <p:cNvSpPr>
            <a:spLocks noChangeArrowheads="1"/>
          </p:cNvSpPr>
          <p:nvPr/>
        </p:nvSpPr>
        <p:spPr bwMode="auto">
          <a:xfrm>
            <a:off x="3999277" y="5216257"/>
            <a:ext cx="1490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100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80" name="Rectangle 139"/>
          <p:cNvSpPr>
            <a:spLocks noChangeArrowheads="1"/>
          </p:cNvSpPr>
          <p:nvPr/>
        </p:nvSpPr>
        <p:spPr bwMode="auto">
          <a:xfrm>
            <a:off x="4135326" y="5398544"/>
            <a:ext cx="14605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93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81" name="Rectangle 139"/>
          <p:cNvSpPr>
            <a:spLocks noChangeArrowheads="1"/>
          </p:cNvSpPr>
          <p:nvPr/>
        </p:nvSpPr>
        <p:spPr bwMode="auto">
          <a:xfrm>
            <a:off x="4147408" y="5576214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66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82" name="Rectangle 139"/>
          <p:cNvSpPr>
            <a:spLocks noChangeArrowheads="1"/>
          </p:cNvSpPr>
          <p:nvPr/>
        </p:nvSpPr>
        <p:spPr bwMode="auto">
          <a:xfrm>
            <a:off x="4164152" y="5783878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74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83" name="Rectangle 139"/>
          <p:cNvSpPr>
            <a:spLocks noChangeArrowheads="1"/>
          </p:cNvSpPr>
          <p:nvPr/>
        </p:nvSpPr>
        <p:spPr bwMode="auto">
          <a:xfrm>
            <a:off x="4154104" y="6013286"/>
            <a:ext cx="9938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52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2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-5572000" y="539750"/>
            <a:ext cx="5407025" cy="582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44717" y="6895127"/>
            <a:ext cx="62572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Supplemental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S6.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analysis of Poaceae </a:t>
            </a:r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TPS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-a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genes from clade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tree was inferred by using the Maximum Likelihood method based on the Kimura 2-parameter model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Rates among sites, G+I). Bootstrap values (n = 1000 replicates) are shown next to each node. The tree is drawn to scale, with branch lengths measured in the number of substitutions per site.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Maize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ZmTPS23-Del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was included as outgroup. Characterized terpene synthases are shown in red. TPS enzymes characterized in this study are shown in blue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0648" y="468313"/>
            <a:ext cx="6417488" cy="6021387"/>
            <a:chOff x="536699" y="468313"/>
            <a:chExt cx="7271009" cy="6021387"/>
          </a:xfrm>
        </p:grpSpPr>
        <p:sp>
          <p:nvSpPr>
            <p:cNvPr id="118" name="Oval 117"/>
            <p:cNvSpPr/>
            <p:nvPr/>
          </p:nvSpPr>
          <p:spPr>
            <a:xfrm>
              <a:off x="3087310" y="4239789"/>
              <a:ext cx="204203" cy="1881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utoShape 4"/>
            <p:cNvSpPr>
              <a:spLocks noChangeAspect="1" noChangeArrowheads="1" noTextEdit="1"/>
            </p:cNvSpPr>
            <p:nvPr/>
          </p:nvSpPr>
          <p:spPr bwMode="auto">
            <a:xfrm>
              <a:off x="536699" y="468313"/>
              <a:ext cx="5724525" cy="602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6"/>
            <p:cNvSpPr>
              <a:spLocks noChangeArrowheads="1"/>
            </p:cNvSpPr>
            <p:nvPr/>
          </p:nvSpPr>
          <p:spPr bwMode="auto">
            <a:xfrm>
              <a:off x="5443662" y="587375"/>
              <a:ext cx="184526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ZmTPS10-mex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Zea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mexicana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2" name="Freeform 7"/>
            <p:cNvSpPr>
              <a:spLocks/>
            </p:cNvSpPr>
            <p:nvPr/>
          </p:nvSpPr>
          <p:spPr bwMode="auto">
            <a:xfrm>
              <a:off x="5380162" y="652463"/>
              <a:ext cx="58738" cy="96837"/>
            </a:xfrm>
            <a:custGeom>
              <a:avLst/>
              <a:gdLst>
                <a:gd name="T0" fmla="*/ 0 w 37"/>
                <a:gd name="T1" fmla="*/ 61 h 61"/>
                <a:gd name="T2" fmla="*/ 0 w 37"/>
                <a:gd name="T3" fmla="*/ 0 h 61"/>
                <a:gd name="T4" fmla="*/ 37 w 37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61">
                  <a:moveTo>
                    <a:pt x="0" y="61"/>
                  </a:move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8"/>
            <p:cNvSpPr>
              <a:spLocks noChangeArrowheads="1"/>
            </p:cNvSpPr>
            <p:nvPr/>
          </p:nvSpPr>
          <p:spPr bwMode="auto">
            <a:xfrm>
              <a:off x="5418262" y="787400"/>
              <a:ext cx="195423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effectLst/>
                  <a:cs typeface="Arial" panose="020B0604020202020204" pitchFamily="34" charset="0"/>
                </a:rPr>
                <a:t> ZmTPS10-parv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effectLst/>
                  <a:cs typeface="Arial" panose="020B0604020202020204" pitchFamily="34" charset="0"/>
                </a:rPr>
                <a:t>Zea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effectLst/>
                  <a:cs typeface="Arial" panose="020B0604020202020204" pitchFamily="34" charset="0"/>
                </a:rPr>
                <a:t>parviglumis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4" name="Freeform 9"/>
            <p:cNvSpPr>
              <a:spLocks/>
            </p:cNvSpPr>
            <p:nvPr/>
          </p:nvSpPr>
          <p:spPr bwMode="auto">
            <a:xfrm>
              <a:off x="5380162" y="757238"/>
              <a:ext cx="33338" cy="95250"/>
            </a:xfrm>
            <a:custGeom>
              <a:avLst/>
              <a:gdLst>
                <a:gd name="T0" fmla="*/ 0 w 21"/>
                <a:gd name="T1" fmla="*/ 0 h 60"/>
                <a:gd name="T2" fmla="*/ 0 w 21"/>
                <a:gd name="T3" fmla="*/ 60 h 60"/>
                <a:gd name="T4" fmla="*/ 21 w 21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60">
                  <a:moveTo>
                    <a:pt x="0" y="0"/>
                  </a:moveTo>
                  <a:lnTo>
                    <a:pt x="0" y="60"/>
                  </a:lnTo>
                  <a:lnTo>
                    <a:pt x="21" y="6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10"/>
            <p:cNvSpPr>
              <a:spLocks/>
            </p:cNvSpPr>
            <p:nvPr/>
          </p:nvSpPr>
          <p:spPr bwMode="auto">
            <a:xfrm>
              <a:off x="5365874" y="752475"/>
              <a:ext cx="14288" cy="146050"/>
            </a:xfrm>
            <a:custGeom>
              <a:avLst/>
              <a:gdLst>
                <a:gd name="T0" fmla="*/ 0 w 9"/>
                <a:gd name="T1" fmla="*/ 92 h 92"/>
                <a:gd name="T2" fmla="*/ 0 w 9"/>
                <a:gd name="T3" fmla="*/ 0 h 92"/>
                <a:gd name="T4" fmla="*/ 9 w 9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2">
                  <a:moveTo>
                    <a:pt x="0" y="92"/>
                  </a:moveTo>
                  <a:lnTo>
                    <a:pt x="0" y="0"/>
                  </a:lnTo>
                  <a:lnTo>
                    <a:pt x="9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ectangle 11"/>
            <p:cNvSpPr>
              <a:spLocks noChangeArrowheads="1"/>
            </p:cNvSpPr>
            <p:nvPr/>
          </p:nvSpPr>
          <p:spPr bwMode="auto">
            <a:xfrm>
              <a:off x="5410323" y="987425"/>
              <a:ext cx="239738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ZmTPS10-hue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Zea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huehuetenangensis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27" name="Freeform 12"/>
            <p:cNvSpPr>
              <a:spLocks/>
            </p:cNvSpPr>
            <p:nvPr/>
          </p:nvSpPr>
          <p:spPr bwMode="auto">
            <a:xfrm>
              <a:off x="5365874" y="906463"/>
              <a:ext cx="39688" cy="146050"/>
            </a:xfrm>
            <a:custGeom>
              <a:avLst/>
              <a:gdLst>
                <a:gd name="T0" fmla="*/ 0 w 25"/>
                <a:gd name="T1" fmla="*/ 0 h 92"/>
                <a:gd name="T2" fmla="*/ 0 w 25"/>
                <a:gd name="T3" fmla="*/ 92 h 92"/>
                <a:gd name="T4" fmla="*/ 25 w 25"/>
                <a:gd name="T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92">
                  <a:moveTo>
                    <a:pt x="0" y="0"/>
                  </a:moveTo>
                  <a:lnTo>
                    <a:pt x="0" y="92"/>
                  </a:lnTo>
                  <a:lnTo>
                    <a:pt x="25" y="92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3"/>
            <p:cNvSpPr>
              <a:spLocks/>
            </p:cNvSpPr>
            <p:nvPr/>
          </p:nvSpPr>
          <p:spPr bwMode="auto">
            <a:xfrm>
              <a:off x="5357937" y="901700"/>
              <a:ext cx="7938" cy="171450"/>
            </a:xfrm>
            <a:custGeom>
              <a:avLst/>
              <a:gdLst>
                <a:gd name="T0" fmla="*/ 0 w 5"/>
                <a:gd name="T1" fmla="*/ 108 h 108"/>
                <a:gd name="T2" fmla="*/ 0 w 5"/>
                <a:gd name="T3" fmla="*/ 0 h 108"/>
                <a:gd name="T4" fmla="*/ 5 w 5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8">
                  <a:moveTo>
                    <a:pt x="0" y="108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4"/>
            <p:cNvSpPr>
              <a:spLocks noChangeArrowheads="1"/>
            </p:cNvSpPr>
            <p:nvPr/>
          </p:nvSpPr>
          <p:spPr bwMode="auto">
            <a:xfrm>
              <a:off x="5396038" y="1185863"/>
              <a:ext cx="158372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ZmTPS10-B73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Zea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mays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30" name="Freeform 15"/>
            <p:cNvSpPr>
              <a:spLocks/>
            </p:cNvSpPr>
            <p:nvPr/>
          </p:nvSpPr>
          <p:spPr bwMode="auto">
            <a:xfrm>
              <a:off x="5357937" y="1081088"/>
              <a:ext cx="33338" cy="169862"/>
            </a:xfrm>
            <a:custGeom>
              <a:avLst/>
              <a:gdLst>
                <a:gd name="T0" fmla="*/ 0 w 21"/>
                <a:gd name="T1" fmla="*/ 0 h 107"/>
                <a:gd name="T2" fmla="*/ 0 w 21"/>
                <a:gd name="T3" fmla="*/ 107 h 107"/>
                <a:gd name="T4" fmla="*/ 21 w 21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7">
                  <a:moveTo>
                    <a:pt x="0" y="0"/>
                  </a:moveTo>
                  <a:lnTo>
                    <a:pt x="0" y="107"/>
                  </a:lnTo>
                  <a:lnTo>
                    <a:pt x="21" y="10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16"/>
            <p:cNvSpPr>
              <a:spLocks/>
            </p:cNvSpPr>
            <p:nvPr/>
          </p:nvSpPr>
          <p:spPr bwMode="auto">
            <a:xfrm>
              <a:off x="5346824" y="1076325"/>
              <a:ext cx="11113" cy="257175"/>
            </a:xfrm>
            <a:custGeom>
              <a:avLst/>
              <a:gdLst>
                <a:gd name="T0" fmla="*/ 0 w 7"/>
                <a:gd name="T1" fmla="*/ 162 h 162"/>
                <a:gd name="T2" fmla="*/ 0 w 7"/>
                <a:gd name="T3" fmla="*/ 0 h 162"/>
                <a:gd name="T4" fmla="*/ 7 w 7"/>
                <a:gd name="T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62">
                  <a:moveTo>
                    <a:pt x="0" y="162"/>
                  </a:moveTo>
                  <a:lnTo>
                    <a:pt x="0" y="0"/>
                  </a:lnTo>
                  <a:lnTo>
                    <a:pt x="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ectangle 17"/>
            <p:cNvSpPr>
              <a:spLocks noChangeArrowheads="1"/>
            </p:cNvSpPr>
            <p:nvPr/>
          </p:nvSpPr>
          <p:spPr bwMode="auto">
            <a:xfrm>
              <a:off x="5415086" y="1385888"/>
              <a:ext cx="172902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effectLst/>
                  <a:cs typeface="Arial" panose="020B0604020202020204" pitchFamily="34" charset="0"/>
                </a:rPr>
                <a:t> ZmTPS10-lux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effectLst/>
                  <a:cs typeface="Arial" panose="020B0604020202020204" pitchFamily="34" charset="0"/>
                </a:rPr>
                <a:t>Zea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effectLst/>
                  <a:cs typeface="Arial" panose="020B0604020202020204" pitchFamily="34" charset="0"/>
                </a:rPr>
                <a:t>luxurians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33" name="Freeform 18"/>
            <p:cNvSpPr>
              <a:spLocks/>
            </p:cNvSpPr>
            <p:nvPr/>
          </p:nvSpPr>
          <p:spPr bwMode="auto">
            <a:xfrm>
              <a:off x="5353174" y="1450975"/>
              <a:ext cx="57150" cy="144462"/>
            </a:xfrm>
            <a:custGeom>
              <a:avLst/>
              <a:gdLst>
                <a:gd name="T0" fmla="*/ 0 w 36"/>
                <a:gd name="T1" fmla="*/ 91 h 91"/>
                <a:gd name="T2" fmla="*/ 0 w 36"/>
                <a:gd name="T3" fmla="*/ 0 h 91"/>
                <a:gd name="T4" fmla="*/ 36 w 36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91">
                  <a:moveTo>
                    <a:pt x="0" y="91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Rectangle 19"/>
            <p:cNvSpPr>
              <a:spLocks noChangeArrowheads="1"/>
            </p:cNvSpPr>
            <p:nvPr/>
          </p:nvSpPr>
          <p:spPr bwMode="auto">
            <a:xfrm>
              <a:off x="5429373" y="1584325"/>
              <a:ext cx="172902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ZmTPS10-per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Zea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perennis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35" name="Freeform 20"/>
            <p:cNvSpPr>
              <a:spLocks/>
            </p:cNvSpPr>
            <p:nvPr/>
          </p:nvSpPr>
          <p:spPr bwMode="auto">
            <a:xfrm>
              <a:off x="5370637" y="1649413"/>
              <a:ext cx="53975" cy="95250"/>
            </a:xfrm>
            <a:custGeom>
              <a:avLst/>
              <a:gdLst>
                <a:gd name="T0" fmla="*/ 0 w 34"/>
                <a:gd name="T1" fmla="*/ 60 h 60"/>
                <a:gd name="T2" fmla="*/ 0 w 34"/>
                <a:gd name="T3" fmla="*/ 0 h 60"/>
                <a:gd name="T4" fmla="*/ 34 w 34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60">
                  <a:moveTo>
                    <a:pt x="0" y="60"/>
                  </a:move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ctangle 21"/>
            <p:cNvSpPr>
              <a:spLocks noChangeArrowheads="1"/>
            </p:cNvSpPr>
            <p:nvPr/>
          </p:nvSpPr>
          <p:spPr bwMode="auto">
            <a:xfrm>
              <a:off x="5413499" y="1784350"/>
              <a:ext cx="199055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ZmTPS10-dip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Zea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diploperennis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37" name="Freeform 22"/>
            <p:cNvSpPr>
              <a:spLocks/>
            </p:cNvSpPr>
            <p:nvPr/>
          </p:nvSpPr>
          <p:spPr bwMode="auto">
            <a:xfrm>
              <a:off x="5370637" y="1754188"/>
              <a:ext cx="38100" cy="95250"/>
            </a:xfrm>
            <a:custGeom>
              <a:avLst/>
              <a:gdLst>
                <a:gd name="T0" fmla="*/ 0 w 24"/>
                <a:gd name="T1" fmla="*/ 0 h 60"/>
                <a:gd name="T2" fmla="*/ 0 w 24"/>
                <a:gd name="T3" fmla="*/ 60 h 60"/>
                <a:gd name="T4" fmla="*/ 24 w 24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0">
                  <a:moveTo>
                    <a:pt x="0" y="0"/>
                  </a:moveTo>
                  <a:lnTo>
                    <a:pt x="0" y="60"/>
                  </a:lnTo>
                  <a:lnTo>
                    <a:pt x="24" y="6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23"/>
            <p:cNvSpPr>
              <a:spLocks/>
            </p:cNvSpPr>
            <p:nvPr/>
          </p:nvSpPr>
          <p:spPr bwMode="auto">
            <a:xfrm>
              <a:off x="5353174" y="1603375"/>
              <a:ext cx="17463" cy="146050"/>
            </a:xfrm>
            <a:custGeom>
              <a:avLst/>
              <a:gdLst>
                <a:gd name="T0" fmla="*/ 0 w 11"/>
                <a:gd name="T1" fmla="*/ 0 h 92"/>
                <a:gd name="T2" fmla="*/ 0 w 11"/>
                <a:gd name="T3" fmla="*/ 92 h 92"/>
                <a:gd name="T4" fmla="*/ 11 w 11"/>
                <a:gd name="T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2">
                  <a:moveTo>
                    <a:pt x="0" y="0"/>
                  </a:moveTo>
                  <a:lnTo>
                    <a:pt x="0" y="92"/>
                  </a:lnTo>
                  <a:lnTo>
                    <a:pt x="11" y="92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24"/>
            <p:cNvSpPr>
              <a:spLocks/>
            </p:cNvSpPr>
            <p:nvPr/>
          </p:nvSpPr>
          <p:spPr bwMode="auto">
            <a:xfrm>
              <a:off x="5346824" y="1343025"/>
              <a:ext cx="6350" cy="257175"/>
            </a:xfrm>
            <a:custGeom>
              <a:avLst/>
              <a:gdLst>
                <a:gd name="T0" fmla="*/ 0 w 4"/>
                <a:gd name="T1" fmla="*/ 0 h 162"/>
                <a:gd name="T2" fmla="*/ 0 w 4"/>
                <a:gd name="T3" fmla="*/ 162 h 162"/>
                <a:gd name="T4" fmla="*/ 4 w 4"/>
                <a:gd name="T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62">
                  <a:moveTo>
                    <a:pt x="0" y="0"/>
                  </a:moveTo>
                  <a:lnTo>
                    <a:pt x="0" y="162"/>
                  </a:lnTo>
                  <a:lnTo>
                    <a:pt x="4" y="162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25"/>
            <p:cNvSpPr>
              <a:spLocks/>
            </p:cNvSpPr>
            <p:nvPr/>
          </p:nvSpPr>
          <p:spPr bwMode="auto">
            <a:xfrm>
              <a:off x="4694362" y="1338263"/>
              <a:ext cx="652463" cy="350837"/>
            </a:xfrm>
            <a:custGeom>
              <a:avLst/>
              <a:gdLst>
                <a:gd name="T0" fmla="*/ 0 w 411"/>
                <a:gd name="T1" fmla="*/ 221 h 221"/>
                <a:gd name="T2" fmla="*/ 0 w 411"/>
                <a:gd name="T3" fmla="*/ 0 h 221"/>
                <a:gd name="T4" fmla="*/ 411 w 411"/>
                <a:gd name="T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1" h="221">
                  <a:moveTo>
                    <a:pt x="0" y="221"/>
                  </a:moveTo>
                  <a:lnTo>
                    <a:pt x="0" y="0"/>
                  </a:lnTo>
                  <a:lnTo>
                    <a:pt x="411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26"/>
            <p:cNvSpPr>
              <a:spLocks noChangeArrowheads="1"/>
            </p:cNvSpPr>
            <p:nvPr/>
          </p:nvSpPr>
          <p:spPr bwMode="auto">
            <a:xfrm>
              <a:off x="4870574" y="1982788"/>
              <a:ext cx="158372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SbTPS3   Sorghum bicolor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42" name="Freeform 27"/>
            <p:cNvSpPr>
              <a:spLocks/>
            </p:cNvSpPr>
            <p:nvPr/>
          </p:nvSpPr>
          <p:spPr bwMode="auto">
            <a:xfrm>
              <a:off x="4694362" y="1697038"/>
              <a:ext cx="171450" cy="350837"/>
            </a:xfrm>
            <a:custGeom>
              <a:avLst/>
              <a:gdLst>
                <a:gd name="T0" fmla="*/ 0 w 108"/>
                <a:gd name="T1" fmla="*/ 0 h 221"/>
                <a:gd name="T2" fmla="*/ 0 w 108"/>
                <a:gd name="T3" fmla="*/ 221 h 221"/>
                <a:gd name="T4" fmla="*/ 108 w 108"/>
                <a:gd name="T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221">
                  <a:moveTo>
                    <a:pt x="0" y="0"/>
                  </a:moveTo>
                  <a:lnTo>
                    <a:pt x="0" y="221"/>
                  </a:lnTo>
                  <a:lnTo>
                    <a:pt x="108" y="221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28"/>
            <p:cNvSpPr>
              <a:spLocks/>
            </p:cNvSpPr>
            <p:nvPr/>
          </p:nvSpPr>
          <p:spPr bwMode="auto">
            <a:xfrm>
              <a:off x="4351462" y="1693863"/>
              <a:ext cx="342900" cy="271462"/>
            </a:xfrm>
            <a:custGeom>
              <a:avLst/>
              <a:gdLst>
                <a:gd name="T0" fmla="*/ 0 w 216"/>
                <a:gd name="T1" fmla="*/ 171 h 171"/>
                <a:gd name="T2" fmla="*/ 0 w 216"/>
                <a:gd name="T3" fmla="*/ 0 h 171"/>
                <a:gd name="T4" fmla="*/ 216 w 216"/>
                <a:gd name="T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71">
                  <a:moveTo>
                    <a:pt x="0" y="171"/>
                  </a:moveTo>
                  <a:lnTo>
                    <a:pt x="0" y="0"/>
                  </a:lnTo>
                  <a:lnTo>
                    <a:pt x="21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Rectangle 29"/>
            <p:cNvSpPr>
              <a:spLocks noChangeArrowheads="1"/>
            </p:cNvSpPr>
            <p:nvPr/>
          </p:nvSpPr>
          <p:spPr bwMode="auto">
            <a:xfrm>
              <a:off x="4848349" y="2182813"/>
              <a:ext cx="158372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SbTPS2   Sorghum bicolor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45" name="Freeform 30"/>
            <p:cNvSpPr>
              <a:spLocks/>
            </p:cNvSpPr>
            <p:nvPr/>
          </p:nvSpPr>
          <p:spPr bwMode="auto">
            <a:xfrm>
              <a:off x="4351462" y="1973263"/>
              <a:ext cx="492125" cy="274637"/>
            </a:xfrm>
            <a:custGeom>
              <a:avLst/>
              <a:gdLst>
                <a:gd name="T0" fmla="*/ 0 w 310"/>
                <a:gd name="T1" fmla="*/ 0 h 173"/>
                <a:gd name="T2" fmla="*/ 0 w 310"/>
                <a:gd name="T3" fmla="*/ 173 h 173"/>
                <a:gd name="T4" fmla="*/ 310 w 310"/>
                <a:gd name="T5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" h="173">
                  <a:moveTo>
                    <a:pt x="0" y="0"/>
                  </a:moveTo>
                  <a:lnTo>
                    <a:pt x="0" y="173"/>
                  </a:lnTo>
                  <a:lnTo>
                    <a:pt x="310" y="173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31"/>
            <p:cNvSpPr>
              <a:spLocks/>
            </p:cNvSpPr>
            <p:nvPr/>
          </p:nvSpPr>
          <p:spPr bwMode="auto">
            <a:xfrm>
              <a:off x="4294312" y="1970088"/>
              <a:ext cx="57150" cy="284162"/>
            </a:xfrm>
            <a:custGeom>
              <a:avLst/>
              <a:gdLst>
                <a:gd name="T0" fmla="*/ 0 w 36"/>
                <a:gd name="T1" fmla="*/ 179 h 179"/>
                <a:gd name="T2" fmla="*/ 0 w 36"/>
                <a:gd name="T3" fmla="*/ 0 h 179"/>
                <a:gd name="T4" fmla="*/ 36 w 36"/>
                <a:gd name="T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79">
                  <a:moveTo>
                    <a:pt x="0" y="179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32"/>
            <p:cNvSpPr>
              <a:spLocks noChangeArrowheads="1"/>
            </p:cNvSpPr>
            <p:nvPr/>
          </p:nvSpPr>
          <p:spPr bwMode="auto">
            <a:xfrm>
              <a:off x="4756273" y="2381250"/>
              <a:ext cx="144569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SiTPS15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Setaria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italica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48" name="Freeform 33"/>
            <p:cNvSpPr>
              <a:spLocks/>
            </p:cNvSpPr>
            <p:nvPr/>
          </p:nvSpPr>
          <p:spPr bwMode="auto">
            <a:xfrm>
              <a:off x="4456237" y="2446338"/>
              <a:ext cx="295275" cy="96837"/>
            </a:xfrm>
            <a:custGeom>
              <a:avLst/>
              <a:gdLst>
                <a:gd name="T0" fmla="*/ 0 w 186"/>
                <a:gd name="T1" fmla="*/ 61 h 61"/>
                <a:gd name="T2" fmla="*/ 0 w 186"/>
                <a:gd name="T3" fmla="*/ 0 h 61"/>
                <a:gd name="T4" fmla="*/ 186 w 186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61">
                  <a:moveTo>
                    <a:pt x="0" y="61"/>
                  </a:moveTo>
                  <a:lnTo>
                    <a:pt x="0" y="0"/>
                  </a:lnTo>
                  <a:lnTo>
                    <a:pt x="18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34"/>
            <p:cNvSpPr>
              <a:spLocks noChangeArrowheads="1"/>
            </p:cNvSpPr>
            <p:nvPr/>
          </p:nvSpPr>
          <p:spPr bwMode="auto">
            <a:xfrm>
              <a:off x="4781674" y="2581275"/>
              <a:ext cx="181620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PvTPS109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Panicum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virgatum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50" name="Freeform 35"/>
            <p:cNvSpPr>
              <a:spLocks/>
            </p:cNvSpPr>
            <p:nvPr/>
          </p:nvSpPr>
          <p:spPr bwMode="auto">
            <a:xfrm>
              <a:off x="4456237" y="2551113"/>
              <a:ext cx="320675" cy="95250"/>
            </a:xfrm>
            <a:custGeom>
              <a:avLst/>
              <a:gdLst>
                <a:gd name="T0" fmla="*/ 0 w 202"/>
                <a:gd name="T1" fmla="*/ 0 h 60"/>
                <a:gd name="T2" fmla="*/ 0 w 202"/>
                <a:gd name="T3" fmla="*/ 60 h 60"/>
                <a:gd name="T4" fmla="*/ 202 w 202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60">
                  <a:moveTo>
                    <a:pt x="0" y="0"/>
                  </a:moveTo>
                  <a:lnTo>
                    <a:pt x="0" y="60"/>
                  </a:lnTo>
                  <a:lnTo>
                    <a:pt x="202" y="6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reeform 36"/>
            <p:cNvSpPr>
              <a:spLocks/>
            </p:cNvSpPr>
            <p:nvPr/>
          </p:nvSpPr>
          <p:spPr bwMode="auto">
            <a:xfrm>
              <a:off x="4294312" y="2262188"/>
              <a:ext cx="161925" cy="284162"/>
            </a:xfrm>
            <a:custGeom>
              <a:avLst/>
              <a:gdLst>
                <a:gd name="T0" fmla="*/ 0 w 102"/>
                <a:gd name="T1" fmla="*/ 0 h 179"/>
                <a:gd name="T2" fmla="*/ 0 w 102"/>
                <a:gd name="T3" fmla="*/ 179 h 179"/>
                <a:gd name="T4" fmla="*/ 102 w 102"/>
                <a:gd name="T5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179">
                  <a:moveTo>
                    <a:pt x="0" y="0"/>
                  </a:moveTo>
                  <a:lnTo>
                    <a:pt x="0" y="179"/>
                  </a:lnTo>
                  <a:lnTo>
                    <a:pt x="102" y="17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reeform 37"/>
            <p:cNvSpPr>
              <a:spLocks/>
            </p:cNvSpPr>
            <p:nvPr/>
          </p:nvSpPr>
          <p:spPr bwMode="auto">
            <a:xfrm>
              <a:off x="3981574" y="2257425"/>
              <a:ext cx="312738" cy="288925"/>
            </a:xfrm>
            <a:custGeom>
              <a:avLst/>
              <a:gdLst>
                <a:gd name="T0" fmla="*/ 0 w 197"/>
                <a:gd name="T1" fmla="*/ 182 h 182"/>
                <a:gd name="T2" fmla="*/ 0 w 197"/>
                <a:gd name="T3" fmla="*/ 0 h 182"/>
                <a:gd name="T4" fmla="*/ 197 w 197"/>
                <a:gd name="T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82">
                  <a:moveTo>
                    <a:pt x="0" y="182"/>
                  </a:moveTo>
                  <a:lnTo>
                    <a:pt x="0" y="0"/>
                  </a:lnTo>
                  <a:lnTo>
                    <a:pt x="19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tangle 38"/>
            <p:cNvSpPr>
              <a:spLocks noChangeArrowheads="1"/>
            </p:cNvSpPr>
            <p:nvPr/>
          </p:nvSpPr>
          <p:spPr bwMode="auto">
            <a:xfrm>
              <a:off x="4694362" y="2781300"/>
              <a:ext cx="158372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SbTPS1   Sorghum bicolor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54" name="Freeform 39"/>
            <p:cNvSpPr>
              <a:spLocks/>
            </p:cNvSpPr>
            <p:nvPr/>
          </p:nvSpPr>
          <p:spPr bwMode="auto">
            <a:xfrm>
              <a:off x="3981574" y="2554288"/>
              <a:ext cx="708025" cy="292100"/>
            </a:xfrm>
            <a:custGeom>
              <a:avLst/>
              <a:gdLst>
                <a:gd name="T0" fmla="*/ 0 w 446"/>
                <a:gd name="T1" fmla="*/ 0 h 184"/>
                <a:gd name="T2" fmla="*/ 0 w 446"/>
                <a:gd name="T3" fmla="*/ 184 h 184"/>
                <a:gd name="T4" fmla="*/ 446 w 446"/>
                <a:gd name="T5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6" h="184">
                  <a:moveTo>
                    <a:pt x="0" y="0"/>
                  </a:moveTo>
                  <a:lnTo>
                    <a:pt x="0" y="184"/>
                  </a:lnTo>
                  <a:lnTo>
                    <a:pt x="446" y="184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reeform 40"/>
            <p:cNvSpPr>
              <a:spLocks/>
            </p:cNvSpPr>
            <p:nvPr/>
          </p:nvSpPr>
          <p:spPr bwMode="auto">
            <a:xfrm>
              <a:off x="3779962" y="2551113"/>
              <a:ext cx="201613" cy="373062"/>
            </a:xfrm>
            <a:custGeom>
              <a:avLst/>
              <a:gdLst>
                <a:gd name="T0" fmla="*/ 0 w 127"/>
                <a:gd name="T1" fmla="*/ 235 h 235"/>
                <a:gd name="T2" fmla="*/ 0 w 127"/>
                <a:gd name="T3" fmla="*/ 0 h 235"/>
                <a:gd name="T4" fmla="*/ 127 w 127"/>
                <a:gd name="T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235">
                  <a:moveTo>
                    <a:pt x="0" y="235"/>
                  </a:moveTo>
                  <a:lnTo>
                    <a:pt x="0" y="0"/>
                  </a:lnTo>
                  <a:lnTo>
                    <a:pt x="12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tangle 41"/>
            <p:cNvSpPr>
              <a:spLocks noChangeArrowheads="1"/>
            </p:cNvSpPr>
            <p:nvPr/>
          </p:nvSpPr>
          <p:spPr bwMode="auto">
            <a:xfrm>
              <a:off x="5053137" y="2979738"/>
              <a:ext cx="125681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Os120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Oryza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sativa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57" name="Freeform 42"/>
            <p:cNvSpPr>
              <a:spLocks/>
            </p:cNvSpPr>
            <p:nvPr/>
          </p:nvSpPr>
          <p:spPr bwMode="auto">
            <a:xfrm>
              <a:off x="4089524" y="3044825"/>
              <a:ext cx="958850" cy="257175"/>
            </a:xfrm>
            <a:custGeom>
              <a:avLst/>
              <a:gdLst>
                <a:gd name="T0" fmla="*/ 0 w 604"/>
                <a:gd name="T1" fmla="*/ 162 h 162"/>
                <a:gd name="T2" fmla="*/ 0 w 604"/>
                <a:gd name="T3" fmla="*/ 0 h 162"/>
                <a:gd name="T4" fmla="*/ 604 w 604"/>
                <a:gd name="T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4" h="162">
                  <a:moveTo>
                    <a:pt x="0" y="162"/>
                  </a:moveTo>
                  <a:lnTo>
                    <a:pt x="0" y="0"/>
                  </a:lnTo>
                  <a:lnTo>
                    <a:pt x="60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Rectangle 43"/>
            <p:cNvSpPr>
              <a:spLocks noChangeArrowheads="1"/>
            </p:cNvSpPr>
            <p:nvPr/>
          </p:nvSpPr>
          <p:spPr bwMode="auto">
            <a:xfrm>
              <a:off x="4981698" y="3179763"/>
              <a:ext cx="135125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Oba080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Oryza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barthii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59" name="Freeform 44"/>
            <p:cNvSpPr>
              <a:spLocks/>
            </p:cNvSpPr>
            <p:nvPr/>
          </p:nvSpPr>
          <p:spPr bwMode="auto">
            <a:xfrm>
              <a:off x="4841999" y="3244850"/>
              <a:ext cx="134938" cy="95250"/>
            </a:xfrm>
            <a:custGeom>
              <a:avLst/>
              <a:gdLst>
                <a:gd name="T0" fmla="*/ 0 w 85"/>
                <a:gd name="T1" fmla="*/ 60 h 60"/>
                <a:gd name="T2" fmla="*/ 0 w 85"/>
                <a:gd name="T3" fmla="*/ 0 h 60"/>
                <a:gd name="T4" fmla="*/ 85 w 85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60">
                  <a:moveTo>
                    <a:pt x="0" y="60"/>
                  </a:move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Rectangle 45"/>
            <p:cNvSpPr>
              <a:spLocks noChangeArrowheads="1"/>
            </p:cNvSpPr>
            <p:nvPr/>
          </p:nvSpPr>
          <p:spPr bwMode="auto">
            <a:xfrm>
              <a:off x="5008686" y="3378200"/>
              <a:ext cx="127860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On080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Oryza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nivara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1" name="Freeform 46"/>
            <p:cNvSpPr>
              <a:spLocks/>
            </p:cNvSpPr>
            <p:nvPr/>
          </p:nvSpPr>
          <p:spPr bwMode="auto">
            <a:xfrm>
              <a:off x="4841999" y="3348038"/>
              <a:ext cx="161925" cy="95250"/>
            </a:xfrm>
            <a:custGeom>
              <a:avLst/>
              <a:gdLst>
                <a:gd name="T0" fmla="*/ 0 w 102"/>
                <a:gd name="T1" fmla="*/ 0 h 60"/>
                <a:gd name="T2" fmla="*/ 0 w 102"/>
                <a:gd name="T3" fmla="*/ 60 h 60"/>
                <a:gd name="T4" fmla="*/ 102 w 102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60">
                  <a:moveTo>
                    <a:pt x="0" y="0"/>
                  </a:moveTo>
                  <a:lnTo>
                    <a:pt x="0" y="60"/>
                  </a:lnTo>
                  <a:lnTo>
                    <a:pt x="102" y="6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reeform 47"/>
            <p:cNvSpPr>
              <a:spLocks/>
            </p:cNvSpPr>
            <p:nvPr/>
          </p:nvSpPr>
          <p:spPr bwMode="auto">
            <a:xfrm>
              <a:off x="4705474" y="3343275"/>
              <a:ext cx="136525" cy="220662"/>
            </a:xfrm>
            <a:custGeom>
              <a:avLst/>
              <a:gdLst>
                <a:gd name="T0" fmla="*/ 0 w 86"/>
                <a:gd name="T1" fmla="*/ 139 h 139"/>
                <a:gd name="T2" fmla="*/ 0 w 86"/>
                <a:gd name="T3" fmla="*/ 0 h 139"/>
                <a:gd name="T4" fmla="*/ 86 w 86"/>
                <a:gd name="T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Rectangle 48"/>
            <p:cNvSpPr>
              <a:spLocks noChangeArrowheads="1"/>
            </p:cNvSpPr>
            <p:nvPr/>
          </p:nvSpPr>
          <p:spPr bwMode="auto">
            <a:xfrm>
              <a:off x="4924549" y="3578225"/>
              <a:ext cx="147475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Or100 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Oryza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rufipogon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4" name="Freeform 49"/>
            <p:cNvSpPr>
              <a:spLocks/>
            </p:cNvSpPr>
            <p:nvPr/>
          </p:nvSpPr>
          <p:spPr bwMode="auto">
            <a:xfrm>
              <a:off x="4894387" y="3643313"/>
              <a:ext cx="25400" cy="144462"/>
            </a:xfrm>
            <a:custGeom>
              <a:avLst/>
              <a:gdLst>
                <a:gd name="T0" fmla="*/ 0 w 16"/>
                <a:gd name="T1" fmla="*/ 91 h 91"/>
                <a:gd name="T2" fmla="*/ 0 w 16"/>
                <a:gd name="T3" fmla="*/ 0 h 91"/>
                <a:gd name="T4" fmla="*/ 16 w 16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91">
                  <a:moveTo>
                    <a:pt x="0" y="91"/>
                  </a:move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 50"/>
            <p:cNvSpPr>
              <a:spLocks noChangeArrowheads="1"/>
            </p:cNvSpPr>
            <p:nvPr/>
          </p:nvSpPr>
          <p:spPr bwMode="auto">
            <a:xfrm>
              <a:off x="4981698" y="3776663"/>
              <a:ext cx="125681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Os100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Oryza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sativa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6" name="Freeform 51"/>
            <p:cNvSpPr>
              <a:spLocks/>
            </p:cNvSpPr>
            <p:nvPr/>
          </p:nvSpPr>
          <p:spPr bwMode="auto">
            <a:xfrm>
              <a:off x="4918199" y="3841750"/>
              <a:ext cx="58738" cy="95250"/>
            </a:xfrm>
            <a:custGeom>
              <a:avLst/>
              <a:gdLst>
                <a:gd name="T0" fmla="*/ 0 w 37"/>
                <a:gd name="T1" fmla="*/ 60 h 60"/>
                <a:gd name="T2" fmla="*/ 0 w 37"/>
                <a:gd name="T3" fmla="*/ 0 h 60"/>
                <a:gd name="T4" fmla="*/ 37 w 37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60">
                  <a:moveTo>
                    <a:pt x="0" y="60"/>
                  </a:move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Rectangle 52"/>
            <p:cNvSpPr>
              <a:spLocks noChangeArrowheads="1"/>
            </p:cNvSpPr>
            <p:nvPr/>
          </p:nvSpPr>
          <p:spPr bwMode="auto">
            <a:xfrm>
              <a:off x="4962649" y="3976688"/>
              <a:ext cx="154013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Og100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Oryza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glaberrima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8" name="Freeform 53"/>
            <p:cNvSpPr>
              <a:spLocks/>
            </p:cNvSpPr>
            <p:nvPr/>
          </p:nvSpPr>
          <p:spPr bwMode="auto">
            <a:xfrm>
              <a:off x="4918199" y="3946525"/>
              <a:ext cx="39688" cy="95250"/>
            </a:xfrm>
            <a:custGeom>
              <a:avLst/>
              <a:gdLst>
                <a:gd name="T0" fmla="*/ 0 w 25"/>
                <a:gd name="T1" fmla="*/ 0 h 60"/>
                <a:gd name="T2" fmla="*/ 0 w 25"/>
                <a:gd name="T3" fmla="*/ 60 h 60"/>
                <a:gd name="T4" fmla="*/ 25 w 25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0">
                  <a:moveTo>
                    <a:pt x="0" y="0"/>
                  </a:moveTo>
                  <a:lnTo>
                    <a:pt x="0" y="60"/>
                  </a:lnTo>
                  <a:lnTo>
                    <a:pt x="25" y="6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54"/>
            <p:cNvSpPr>
              <a:spLocks/>
            </p:cNvSpPr>
            <p:nvPr/>
          </p:nvSpPr>
          <p:spPr bwMode="auto">
            <a:xfrm>
              <a:off x="4894387" y="3797300"/>
              <a:ext cx="23813" cy="144462"/>
            </a:xfrm>
            <a:custGeom>
              <a:avLst/>
              <a:gdLst>
                <a:gd name="T0" fmla="*/ 0 w 15"/>
                <a:gd name="T1" fmla="*/ 0 h 91"/>
                <a:gd name="T2" fmla="*/ 0 w 15"/>
                <a:gd name="T3" fmla="*/ 91 h 91"/>
                <a:gd name="T4" fmla="*/ 15 w 15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91">
                  <a:moveTo>
                    <a:pt x="0" y="0"/>
                  </a:moveTo>
                  <a:lnTo>
                    <a:pt x="0" y="91"/>
                  </a:lnTo>
                  <a:lnTo>
                    <a:pt x="15" y="91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reeform 55"/>
            <p:cNvSpPr>
              <a:spLocks/>
            </p:cNvSpPr>
            <p:nvPr/>
          </p:nvSpPr>
          <p:spPr bwMode="auto">
            <a:xfrm>
              <a:off x="4705474" y="3571875"/>
              <a:ext cx="188913" cy="220662"/>
            </a:xfrm>
            <a:custGeom>
              <a:avLst/>
              <a:gdLst>
                <a:gd name="T0" fmla="*/ 0 w 119"/>
                <a:gd name="T1" fmla="*/ 0 h 139"/>
                <a:gd name="T2" fmla="*/ 0 w 119"/>
                <a:gd name="T3" fmla="*/ 139 h 139"/>
                <a:gd name="T4" fmla="*/ 119 w 119"/>
                <a:gd name="T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" h="139">
                  <a:moveTo>
                    <a:pt x="0" y="0"/>
                  </a:moveTo>
                  <a:lnTo>
                    <a:pt x="0" y="139"/>
                  </a:lnTo>
                  <a:lnTo>
                    <a:pt x="119" y="13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Freeform 56"/>
            <p:cNvSpPr>
              <a:spLocks/>
            </p:cNvSpPr>
            <p:nvPr/>
          </p:nvSpPr>
          <p:spPr bwMode="auto">
            <a:xfrm>
              <a:off x="4089524" y="3309938"/>
              <a:ext cx="615950" cy="258762"/>
            </a:xfrm>
            <a:custGeom>
              <a:avLst/>
              <a:gdLst>
                <a:gd name="T0" fmla="*/ 0 w 388"/>
                <a:gd name="T1" fmla="*/ 0 h 163"/>
                <a:gd name="T2" fmla="*/ 0 w 388"/>
                <a:gd name="T3" fmla="*/ 163 h 163"/>
                <a:gd name="T4" fmla="*/ 388 w 388"/>
                <a:gd name="T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" h="163">
                  <a:moveTo>
                    <a:pt x="0" y="0"/>
                  </a:moveTo>
                  <a:lnTo>
                    <a:pt x="0" y="163"/>
                  </a:lnTo>
                  <a:lnTo>
                    <a:pt x="388" y="163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reeform 57"/>
            <p:cNvSpPr>
              <a:spLocks/>
            </p:cNvSpPr>
            <p:nvPr/>
          </p:nvSpPr>
          <p:spPr bwMode="auto">
            <a:xfrm>
              <a:off x="3779962" y="2932113"/>
              <a:ext cx="309563" cy="374650"/>
            </a:xfrm>
            <a:custGeom>
              <a:avLst/>
              <a:gdLst>
                <a:gd name="T0" fmla="*/ 0 w 195"/>
                <a:gd name="T1" fmla="*/ 0 h 236"/>
                <a:gd name="T2" fmla="*/ 0 w 195"/>
                <a:gd name="T3" fmla="*/ 236 h 236"/>
                <a:gd name="T4" fmla="*/ 195 w 195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236">
                  <a:moveTo>
                    <a:pt x="0" y="0"/>
                  </a:moveTo>
                  <a:lnTo>
                    <a:pt x="0" y="236"/>
                  </a:lnTo>
                  <a:lnTo>
                    <a:pt x="195" y="236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reeform 58"/>
            <p:cNvSpPr>
              <a:spLocks/>
            </p:cNvSpPr>
            <p:nvPr/>
          </p:nvSpPr>
          <p:spPr bwMode="auto">
            <a:xfrm>
              <a:off x="3675187" y="2928938"/>
              <a:ext cx="104775" cy="652462"/>
            </a:xfrm>
            <a:custGeom>
              <a:avLst/>
              <a:gdLst>
                <a:gd name="T0" fmla="*/ 0 w 66"/>
                <a:gd name="T1" fmla="*/ 411 h 411"/>
                <a:gd name="T2" fmla="*/ 0 w 66"/>
                <a:gd name="T3" fmla="*/ 0 h 411"/>
                <a:gd name="T4" fmla="*/ 66 w 66"/>
                <a:gd name="T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411">
                  <a:moveTo>
                    <a:pt x="0" y="411"/>
                  </a:moveTo>
                  <a:lnTo>
                    <a:pt x="0" y="0"/>
                  </a:lnTo>
                  <a:lnTo>
                    <a:pt x="6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Rectangle 59"/>
            <p:cNvSpPr>
              <a:spLocks noChangeArrowheads="1"/>
            </p:cNvSpPr>
            <p:nvPr/>
          </p:nvSpPr>
          <p:spPr bwMode="auto">
            <a:xfrm>
              <a:off x="4184774" y="4175125"/>
              <a:ext cx="207773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PeTPS10like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Phyllostachys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edulis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75" name="Freeform 60"/>
            <p:cNvSpPr>
              <a:spLocks/>
            </p:cNvSpPr>
            <p:nvPr/>
          </p:nvSpPr>
          <p:spPr bwMode="auto">
            <a:xfrm>
              <a:off x="3675187" y="3589338"/>
              <a:ext cx="504825" cy="650875"/>
            </a:xfrm>
            <a:custGeom>
              <a:avLst/>
              <a:gdLst>
                <a:gd name="T0" fmla="*/ 0 w 318"/>
                <a:gd name="T1" fmla="*/ 0 h 410"/>
                <a:gd name="T2" fmla="*/ 0 w 318"/>
                <a:gd name="T3" fmla="*/ 410 h 410"/>
                <a:gd name="T4" fmla="*/ 318 w 318"/>
                <a:gd name="T5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8" h="410">
                  <a:moveTo>
                    <a:pt x="0" y="0"/>
                  </a:moveTo>
                  <a:lnTo>
                    <a:pt x="0" y="410"/>
                  </a:lnTo>
                  <a:lnTo>
                    <a:pt x="318" y="41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reeform 61"/>
            <p:cNvSpPr>
              <a:spLocks/>
            </p:cNvSpPr>
            <p:nvPr/>
          </p:nvSpPr>
          <p:spPr bwMode="auto">
            <a:xfrm>
              <a:off x="3189412" y="3584575"/>
              <a:ext cx="485775" cy="741362"/>
            </a:xfrm>
            <a:custGeom>
              <a:avLst/>
              <a:gdLst>
                <a:gd name="T0" fmla="*/ 0 w 306"/>
                <a:gd name="T1" fmla="*/ 467 h 467"/>
                <a:gd name="T2" fmla="*/ 0 w 306"/>
                <a:gd name="T3" fmla="*/ 0 h 467"/>
                <a:gd name="T4" fmla="*/ 306 w 306"/>
                <a:gd name="T5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" h="467">
                  <a:moveTo>
                    <a:pt x="0" y="467"/>
                  </a:moveTo>
                  <a:lnTo>
                    <a:pt x="0" y="0"/>
                  </a:lnTo>
                  <a:lnTo>
                    <a:pt x="30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Rectangle 62"/>
            <p:cNvSpPr>
              <a:spLocks noChangeArrowheads="1"/>
            </p:cNvSpPr>
            <p:nvPr/>
          </p:nvSpPr>
          <p:spPr bwMode="auto">
            <a:xfrm>
              <a:off x="4838824" y="4375150"/>
              <a:ext cx="152560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SiTPS12-2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Setaria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italica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78" name="Freeform 63"/>
            <p:cNvSpPr>
              <a:spLocks/>
            </p:cNvSpPr>
            <p:nvPr/>
          </p:nvSpPr>
          <p:spPr bwMode="auto">
            <a:xfrm>
              <a:off x="4605462" y="4440238"/>
              <a:ext cx="228600" cy="95250"/>
            </a:xfrm>
            <a:custGeom>
              <a:avLst/>
              <a:gdLst>
                <a:gd name="T0" fmla="*/ 0 w 144"/>
                <a:gd name="T1" fmla="*/ 60 h 60"/>
                <a:gd name="T2" fmla="*/ 0 w 144"/>
                <a:gd name="T3" fmla="*/ 0 h 60"/>
                <a:gd name="T4" fmla="*/ 144 w 144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60">
                  <a:moveTo>
                    <a:pt x="0" y="60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ectangle 64"/>
            <p:cNvSpPr>
              <a:spLocks noChangeArrowheads="1"/>
            </p:cNvSpPr>
            <p:nvPr/>
          </p:nvSpPr>
          <p:spPr bwMode="auto">
            <a:xfrm>
              <a:off x="4922961" y="4575175"/>
              <a:ext cx="174355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PvTPS20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Panicum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virgatum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80" name="Freeform 65"/>
            <p:cNvSpPr>
              <a:spLocks/>
            </p:cNvSpPr>
            <p:nvPr/>
          </p:nvSpPr>
          <p:spPr bwMode="auto">
            <a:xfrm>
              <a:off x="4605462" y="4543425"/>
              <a:ext cx="312738" cy="96837"/>
            </a:xfrm>
            <a:custGeom>
              <a:avLst/>
              <a:gdLst>
                <a:gd name="T0" fmla="*/ 0 w 197"/>
                <a:gd name="T1" fmla="*/ 0 h 61"/>
                <a:gd name="T2" fmla="*/ 0 w 197"/>
                <a:gd name="T3" fmla="*/ 61 h 61"/>
                <a:gd name="T4" fmla="*/ 197 w 197"/>
                <a:gd name="T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61">
                  <a:moveTo>
                    <a:pt x="0" y="0"/>
                  </a:moveTo>
                  <a:lnTo>
                    <a:pt x="0" y="61"/>
                  </a:lnTo>
                  <a:lnTo>
                    <a:pt x="197" y="61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Freeform 66"/>
            <p:cNvSpPr>
              <a:spLocks/>
            </p:cNvSpPr>
            <p:nvPr/>
          </p:nvSpPr>
          <p:spPr bwMode="auto">
            <a:xfrm>
              <a:off x="3884737" y="4540250"/>
              <a:ext cx="720725" cy="195262"/>
            </a:xfrm>
            <a:custGeom>
              <a:avLst/>
              <a:gdLst>
                <a:gd name="T0" fmla="*/ 0 w 454"/>
                <a:gd name="T1" fmla="*/ 123 h 123"/>
                <a:gd name="T2" fmla="*/ 0 w 454"/>
                <a:gd name="T3" fmla="*/ 0 h 123"/>
                <a:gd name="T4" fmla="*/ 454 w 454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4" h="123">
                  <a:moveTo>
                    <a:pt x="0" y="123"/>
                  </a:moveTo>
                  <a:lnTo>
                    <a:pt x="0" y="0"/>
                  </a:lnTo>
                  <a:lnTo>
                    <a:pt x="45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ectangle 67"/>
            <p:cNvSpPr>
              <a:spLocks noChangeArrowheads="1"/>
            </p:cNvSpPr>
            <p:nvPr/>
          </p:nvSpPr>
          <p:spPr bwMode="auto">
            <a:xfrm>
              <a:off x="5062660" y="4773613"/>
              <a:ext cx="151107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ZmTPS6-B73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Zea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mays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83" name="Freeform 68"/>
            <p:cNvSpPr>
              <a:spLocks/>
            </p:cNvSpPr>
            <p:nvPr/>
          </p:nvSpPr>
          <p:spPr bwMode="auto">
            <a:xfrm>
              <a:off x="4961062" y="4838700"/>
              <a:ext cx="96838" cy="95250"/>
            </a:xfrm>
            <a:custGeom>
              <a:avLst/>
              <a:gdLst>
                <a:gd name="T0" fmla="*/ 0 w 61"/>
                <a:gd name="T1" fmla="*/ 60 h 60"/>
                <a:gd name="T2" fmla="*/ 0 w 61"/>
                <a:gd name="T3" fmla="*/ 0 h 60"/>
                <a:gd name="T4" fmla="*/ 61 w 61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60">
                  <a:moveTo>
                    <a:pt x="0" y="60"/>
                  </a:moveTo>
                  <a:lnTo>
                    <a:pt x="0" y="0"/>
                  </a:lnTo>
                  <a:lnTo>
                    <a:pt x="61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Rectangle 69"/>
            <p:cNvSpPr>
              <a:spLocks noChangeArrowheads="1"/>
            </p:cNvSpPr>
            <p:nvPr/>
          </p:nvSpPr>
          <p:spPr bwMode="auto">
            <a:xfrm>
              <a:off x="5099172" y="4973638"/>
              <a:ext cx="162005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ZmTPS11-B73 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Zea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mays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85" name="Freeform 70"/>
            <p:cNvSpPr>
              <a:spLocks/>
            </p:cNvSpPr>
            <p:nvPr/>
          </p:nvSpPr>
          <p:spPr bwMode="auto">
            <a:xfrm>
              <a:off x="4961062" y="4941888"/>
              <a:ext cx="133350" cy="96837"/>
            </a:xfrm>
            <a:custGeom>
              <a:avLst/>
              <a:gdLst>
                <a:gd name="T0" fmla="*/ 0 w 84"/>
                <a:gd name="T1" fmla="*/ 0 h 61"/>
                <a:gd name="T2" fmla="*/ 0 w 84"/>
                <a:gd name="T3" fmla="*/ 61 h 61"/>
                <a:gd name="T4" fmla="*/ 84 w 84"/>
                <a:gd name="T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61">
                  <a:moveTo>
                    <a:pt x="0" y="0"/>
                  </a:moveTo>
                  <a:lnTo>
                    <a:pt x="0" y="61"/>
                  </a:lnTo>
                  <a:lnTo>
                    <a:pt x="84" y="61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Freeform 71"/>
            <p:cNvSpPr>
              <a:spLocks/>
            </p:cNvSpPr>
            <p:nvPr/>
          </p:nvSpPr>
          <p:spPr bwMode="auto">
            <a:xfrm>
              <a:off x="3884737" y="4743450"/>
              <a:ext cx="1076325" cy="195262"/>
            </a:xfrm>
            <a:custGeom>
              <a:avLst/>
              <a:gdLst>
                <a:gd name="T0" fmla="*/ 0 w 678"/>
                <a:gd name="T1" fmla="*/ 0 h 123"/>
                <a:gd name="T2" fmla="*/ 0 w 678"/>
                <a:gd name="T3" fmla="*/ 123 h 123"/>
                <a:gd name="T4" fmla="*/ 678 w 678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8" h="123">
                  <a:moveTo>
                    <a:pt x="0" y="0"/>
                  </a:moveTo>
                  <a:lnTo>
                    <a:pt x="0" y="123"/>
                  </a:lnTo>
                  <a:lnTo>
                    <a:pt x="678" y="123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Freeform 72"/>
            <p:cNvSpPr>
              <a:spLocks/>
            </p:cNvSpPr>
            <p:nvPr/>
          </p:nvSpPr>
          <p:spPr bwMode="auto">
            <a:xfrm>
              <a:off x="3510087" y="4738688"/>
              <a:ext cx="374650" cy="333375"/>
            </a:xfrm>
            <a:custGeom>
              <a:avLst/>
              <a:gdLst>
                <a:gd name="T0" fmla="*/ 0 w 236"/>
                <a:gd name="T1" fmla="*/ 210 h 210"/>
                <a:gd name="T2" fmla="*/ 0 w 236"/>
                <a:gd name="T3" fmla="*/ 0 h 210"/>
                <a:gd name="T4" fmla="*/ 236 w 236"/>
                <a:gd name="T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10">
                  <a:moveTo>
                    <a:pt x="0" y="210"/>
                  </a:moveTo>
                  <a:lnTo>
                    <a:pt x="0" y="0"/>
                  </a:lnTo>
                  <a:lnTo>
                    <a:pt x="23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Rectangle 73"/>
            <p:cNvSpPr>
              <a:spLocks noChangeArrowheads="1"/>
            </p:cNvSpPr>
            <p:nvPr/>
          </p:nvSpPr>
          <p:spPr bwMode="auto">
            <a:xfrm>
              <a:off x="5265861" y="5172075"/>
              <a:ext cx="245550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i="1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cs typeface="Arial" panose="020B0604020202020204" pitchFamily="34" charset="0"/>
                </a:rPr>
                <a:t> Bradi3g15956 </a:t>
              </a:r>
              <a:r>
                <a:rPr kumimoji="0" lang="en-US" altLang="en-US" sz="900" i="1" u="none" strike="noStrike" cap="none" normalizeH="0" baseline="0" dirty="0" err="1" smtClean="0">
                  <a:ln>
                    <a:noFill/>
                  </a:ln>
                  <a:solidFill>
                    <a:srgbClr val="00B0F0"/>
                  </a:solidFill>
                  <a:effectLst/>
                  <a:cs typeface="Arial" panose="020B0604020202020204" pitchFamily="34" charset="0"/>
                </a:rPr>
                <a:t>Brachypodium</a:t>
              </a:r>
              <a:r>
                <a:rPr kumimoji="0" lang="en-US" altLang="en-US" sz="900" i="1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i="1" u="none" strike="noStrike" cap="none" normalizeH="0" baseline="0" dirty="0" err="1" smtClean="0">
                  <a:ln>
                    <a:noFill/>
                  </a:ln>
                  <a:solidFill>
                    <a:srgbClr val="00B0F0"/>
                  </a:solidFill>
                  <a:effectLst/>
                  <a:cs typeface="Arial" panose="020B0604020202020204" pitchFamily="34" charset="0"/>
                </a:rPr>
                <a:t>distachyon</a:t>
              </a:r>
              <a:endParaRPr kumimoji="0" lang="en-US" altLang="en-US" sz="1800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89" name="Freeform 74"/>
            <p:cNvSpPr>
              <a:spLocks/>
            </p:cNvSpPr>
            <p:nvPr/>
          </p:nvSpPr>
          <p:spPr bwMode="auto">
            <a:xfrm>
              <a:off x="3667249" y="5237163"/>
              <a:ext cx="1593850" cy="169862"/>
            </a:xfrm>
            <a:custGeom>
              <a:avLst/>
              <a:gdLst>
                <a:gd name="T0" fmla="*/ 0 w 1004"/>
                <a:gd name="T1" fmla="*/ 107 h 107"/>
                <a:gd name="T2" fmla="*/ 0 w 1004"/>
                <a:gd name="T3" fmla="*/ 0 h 107"/>
                <a:gd name="T4" fmla="*/ 1004 w 1004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4" h="107">
                  <a:moveTo>
                    <a:pt x="0" y="107"/>
                  </a:moveTo>
                  <a:lnTo>
                    <a:pt x="0" y="0"/>
                  </a:lnTo>
                  <a:lnTo>
                    <a:pt x="100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Rectangle 75"/>
            <p:cNvSpPr>
              <a:spLocks noChangeArrowheads="1"/>
            </p:cNvSpPr>
            <p:nvPr/>
          </p:nvSpPr>
          <p:spPr bwMode="auto">
            <a:xfrm>
              <a:off x="5019799" y="5372100"/>
              <a:ext cx="144569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SiTPS17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Setaria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italica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91" name="Freeform 76"/>
            <p:cNvSpPr>
              <a:spLocks/>
            </p:cNvSpPr>
            <p:nvPr/>
          </p:nvSpPr>
          <p:spPr bwMode="auto">
            <a:xfrm>
              <a:off x="4113337" y="5437188"/>
              <a:ext cx="901700" cy="144462"/>
            </a:xfrm>
            <a:custGeom>
              <a:avLst/>
              <a:gdLst>
                <a:gd name="T0" fmla="*/ 0 w 568"/>
                <a:gd name="T1" fmla="*/ 91 h 91"/>
                <a:gd name="T2" fmla="*/ 0 w 568"/>
                <a:gd name="T3" fmla="*/ 0 h 91"/>
                <a:gd name="T4" fmla="*/ 568 w 568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8" h="91">
                  <a:moveTo>
                    <a:pt x="0" y="91"/>
                  </a:moveTo>
                  <a:lnTo>
                    <a:pt x="0" y="0"/>
                  </a:lnTo>
                  <a:lnTo>
                    <a:pt x="568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Rectangle 77"/>
            <p:cNvSpPr>
              <a:spLocks noChangeArrowheads="1"/>
            </p:cNvSpPr>
            <p:nvPr/>
          </p:nvSpPr>
          <p:spPr bwMode="auto">
            <a:xfrm>
              <a:off x="5237287" y="5570538"/>
              <a:ext cx="151107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ZmTPS4-B73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Zea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mays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93" name="Freeform 78"/>
            <p:cNvSpPr>
              <a:spLocks/>
            </p:cNvSpPr>
            <p:nvPr/>
          </p:nvSpPr>
          <p:spPr bwMode="auto">
            <a:xfrm>
              <a:off x="5184899" y="5635625"/>
              <a:ext cx="47625" cy="95250"/>
            </a:xfrm>
            <a:custGeom>
              <a:avLst/>
              <a:gdLst>
                <a:gd name="T0" fmla="*/ 0 w 30"/>
                <a:gd name="T1" fmla="*/ 60 h 60"/>
                <a:gd name="T2" fmla="*/ 0 w 30"/>
                <a:gd name="T3" fmla="*/ 0 h 60"/>
                <a:gd name="T4" fmla="*/ 30 w 30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60">
                  <a:moveTo>
                    <a:pt x="0" y="60"/>
                  </a:moveTo>
                  <a:lnTo>
                    <a:pt x="0" y="0"/>
                  </a:lnTo>
                  <a:lnTo>
                    <a:pt x="3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Rectangle 79"/>
            <p:cNvSpPr>
              <a:spLocks noChangeArrowheads="1"/>
            </p:cNvSpPr>
            <p:nvPr/>
          </p:nvSpPr>
          <p:spPr bwMode="auto">
            <a:xfrm>
              <a:off x="5210299" y="5770563"/>
              <a:ext cx="158372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ZmTPS5-Del1 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Zea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mays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95" name="Freeform 80"/>
            <p:cNvSpPr>
              <a:spLocks/>
            </p:cNvSpPr>
            <p:nvPr/>
          </p:nvSpPr>
          <p:spPr bwMode="auto">
            <a:xfrm>
              <a:off x="5184899" y="5740400"/>
              <a:ext cx="20638" cy="95250"/>
            </a:xfrm>
            <a:custGeom>
              <a:avLst/>
              <a:gdLst>
                <a:gd name="T0" fmla="*/ 0 w 13"/>
                <a:gd name="T1" fmla="*/ 0 h 60"/>
                <a:gd name="T2" fmla="*/ 0 w 13"/>
                <a:gd name="T3" fmla="*/ 60 h 60"/>
                <a:gd name="T4" fmla="*/ 13 w 13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60">
                  <a:moveTo>
                    <a:pt x="0" y="0"/>
                  </a:moveTo>
                  <a:lnTo>
                    <a:pt x="0" y="60"/>
                  </a:lnTo>
                  <a:lnTo>
                    <a:pt x="13" y="6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Freeform 81"/>
            <p:cNvSpPr>
              <a:spLocks/>
            </p:cNvSpPr>
            <p:nvPr/>
          </p:nvSpPr>
          <p:spPr bwMode="auto">
            <a:xfrm>
              <a:off x="4113337" y="5591175"/>
              <a:ext cx="1071563" cy="144462"/>
            </a:xfrm>
            <a:custGeom>
              <a:avLst/>
              <a:gdLst>
                <a:gd name="T0" fmla="*/ 0 w 675"/>
                <a:gd name="T1" fmla="*/ 0 h 91"/>
                <a:gd name="T2" fmla="*/ 0 w 675"/>
                <a:gd name="T3" fmla="*/ 91 h 91"/>
                <a:gd name="T4" fmla="*/ 675 w 675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5" h="91">
                  <a:moveTo>
                    <a:pt x="0" y="0"/>
                  </a:moveTo>
                  <a:lnTo>
                    <a:pt x="0" y="91"/>
                  </a:lnTo>
                  <a:lnTo>
                    <a:pt x="675" y="91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reeform 82"/>
            <p:cNvSpPr>
              <a:spLocks/>
            </p:cNvSpPr>
            <p:nvPr/>
          </p:nvSpPr>
          <p:spPr bwMode="auto">
            <a:xfrm>
              <a:off x="3667249" y="5416550"/>
              <a:ext cx="446088" cy="169862"/>
            </a:xfrm>
            <a:custGeom>
              <a:avLst/>
              <a:gdLst>
                <a:gd name="T0" fmla="*/ 0 w 281"/>
                <a:gd name="T1" fmla="*/ 0 h 107"/>
                <a:gd name="T2" fmla="*/ 0 w 281"/>
                <a:gd name="T3" fmla="*/ 107 h 107"/>
                <a:gd name="T4" fmla="*/ 281 w 281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" h="107">
                  <a:moveTo>
                    <a:pt x="0" y="0"/>
                  </a:moveTo>
                  <a:lnTo>
                    <a:pt x="0" y="107"/>
                  </a:lnTo>
                  <a:lnTo>
                    <a:pt x="281" y="10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reeform 83"/>
            <p:cNvSpPr>
              <a:spLocks/>
            </p:cNvSpPr>
            <p:nvPr/>
          </p:nvSpPr>
          <p:spPr bwMode="auto">
            <a:xfrm>
              <a:off x="3510087" y="5080000"/>
              <a:ext cx="157163" cy="331787"/>
            </a:xfrm>
            <a:custGeom>
              <a:avLst/>
              <a:gdLst>
                <a:gd name="T0" fmla="*/ 0 w 99"/>
                <a:gd name="T1" fmla="*/ 0 h 209"/>
                <a:gd name="T2" fmla="*/ 0 w 99"/>
                <a:gd name="T3" fmla="*/ 209 h 209"/>
                <a:gd name="T4" fmla="*/ 99 w 99"/>
                <a:gd name="T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209">
                  <a:moveTo>
                    <a:pt x="0" y="0"/>
                  </a:moveTo>
                  <a:lnTo>
                    <a:pt x="0" y="209"/>
                  </a:lnTo>
                  <a:lnTo>
                    <a:pt x="99" y="20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Freeform 84"/>
            <p:cNvSpPr>
              <a:spLocks/>
            </p:cNvSpPr>
            <p:nvPr/>
          </p:nvSpPr>
          <p:spPr bwMode="auto">
            <a:xfrm>
              <a:off x="3189412" y="4333875"/>
              <a:ext cx="320675" cy="741362"/>
            </a:xfrm>
            <a:custGeom>
              <a:avLst/>
              <a:gdLst>
                <a:gd name="T0" fmla="*/ 0 w 202"/>
                <a:gd name="T1" fmla="*/ 0 h 467"/>
                <a:gd name="T2" fmla="*/ 0 w 202"/>
                <a:gd name="T3" fmla="*/ 467 h 467"/>
                <a:gd name="T4" fmla="*/ 202 w 202"/>
                <a:gd name="T5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467">
                  <a:moveTo>
                    <a:pt x="0" y="0"/>
                  </a:moveTo>
                  <a:lnTo>
                    <a:pt x="0" y="467"/>
                  </a:lnTo>
                  <a:lnTo>
                    <a:pt x="202" y="46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reeform 85"/>
            <p:cNvSpPr>
              <a:spLocks/>
            </p:cNvSpPr>
            <p:nvPr/>
          </p:nvSpPr>
          <p:spPr bwMode="auto">
            <a:xfrm>
              <a:off x="631949" y="4330700"/>
              <a:ext cx="2557463" cy="846137"/>
            </a:xfrm>
            <a:custGeom>
              <a:avLst/>
              <a:gdLst>
                <a:gd name="T0" fmla="*/ 0 w 1611"/>
                <a:gd name="T1" fmla="*/ 533 h 533"/>
                <a:gd name="T2" fmla="*/ 0 w 1611"/>
                <a:gd name="T3" fmla="*/ 0 h 533"/>
                <a:gd name="T4" fmla="*/ 1611 w 1611"/>
                <a:gd name="T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1" h="533">
                  <a:moveTo>
                    <a:pt x="0" y="533"/>
                  </a:moveTo>
                  <a:lnTo>
                    <a:pt x="0" y="0"/>
                  </a:lnTo>
                  <a:lnTo>
                    <a:pt x="1611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86"/>
            <p:cNvSpPr>
              <a:spLocks noChangeArrowheads="1"/>
            </p:cNvSpPr>
            <p:nvPr/>
          </p:nvSpPr>
          <p:spPr bwMode="auto">
            <a:xfrm>
              <a:off x="3446585" y="5969000"/>
              <a:ext cx="15474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ZmTPS23-Del   </a:t>
              </a:r>
              <a:r>
                <a:rPr kumimoji="0" lang="en-US" altLang="en-US" sz="9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Zea</a:t>
              </a:r>
              <a:r>
                <a:rPr kumimoji="0" lang="en-US" altLang="en-US" sz="9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mays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02" name="Freeform 87"/>
            <p:cNvSpPr>
              <a:spLocks/>
            </p:cNvSpPr>
            <p:nvPr/>
          </p:nvSpPr>
          <p:spPr bwMode="auto">
            <a:xfrm>
              <a:off x="631949" y="5186363"/>
              <a:ext cx="2809875" cy="847725"/>
            </a:xfrm>
            <a:custGeom>
              <a:avLst/>
              <a:gdLst>
                <a:gd name="T0" fmla="*/ 0 w 1770"/>
                <a:gd name="T1" fmla="*/ 0 h 534"/>
                <a:gd name="T2" fmla="*/ 0 w 1770"/>
                <a:gd name="T3" fmla="*/ 534 h 534"/>
                <a:gd name="T4" fmla="*/ 1770 w 1770"/>
                <a:gd name="T5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0" h="534">
                  <a:moveTo>
                    <a:pt x="0" y="0"/>
                  </a:moveTo>
                  <a:lnTo>
                    <a:pt x="0" y="534"/>
                  </a:lnTo>
                  <a:lnTo>
                    <a:pt x="1770" y="534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88"/>
            <p:cNvSpPr>
              <a:spLocks noChangeArrowheads="1"/>
            </p:cNvSpPr>
            <p:nvPr/>
          </p:nvSpPr>
          <p:spPr bwMode="auto">
            <a:xfrm>
              <a:off x="4965824" y="5772150"/>
              <a:ext cx="1490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04" name="Rectangle 89"/>
            <p:cNvSpPr>
              <a:spLocks noChangeArrowheads="1"/>
            </p:cNvSpPr>
            <p:nvPr/>
          </p:nvSpPr>
          <p:spPr bwMode="auto">
            <a:xfrm>
              <a:off x="4741987" y="4975225"/>
              <a:ext cx="1490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05" name="Rectangle 90"/>
            <p:cNvSpPr>
              <a:spLocks noChangeArrowheads="1"/>
            </p:cNvSpPr>
            <p:nvPr/>
          </p:nvSpPr>
          <p:spPr bwMode="auto">
            <a:xfrm>
              <a:off x="4386387" y="4411663"/>
              <a:ext cx="1490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06" name="Rectangle 91"/>
            <p:cNvSpPr>
              <a:spLocks noChangeArrowheads="1"/>
            </p:cNvSpPr>
            <p:nvPr/>
          </p:nvSpPr>
          <p:spPr bwMode="auto">
            <a:xfrm>
              <a:off x="4675312" y="3829050"/>
              <a:ext cx="1490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07" name="Rectangle 92"/>
            <p:cNvSpPr>
              <a:spLocks noChangeArrowheads="1"/>
            </p:cNvSpPr>
            <p:nvPr/>
          </p:nvSpPr>
          <p:spPr bwMode="auto">
            <a:xfrm>
              <a:off x="4775324" y="3978275"/>
              <a:ext cx="9938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52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08" name="Rectangle 93"/>
            <p:cNvSpPr>
              <a:spLocks noChangeArrowheads="1"/>
            </p:cNvSpPr>
            <p:nvPr/>
          </p:nvSpPr>
          <p:spPr bwMode="auto">
            <a:xfrm>
              <a:off x="4622924" y="3216275"/>
              <a:ext cx="1490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09" name="Rectangle 94"/>
            <p:cNvSpPr>
              <a:spLocks noChangeArrowheads="1"/>
            </p:cNvSpPr>
            <p:nvPr/>
          </p:nvSpPr>
          <p:spPr bwMode="auto">
            <a:xfrm>
              <a:off x="4486399" y="3603625"/>
              <a:ext cx="1490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10" name="Rectangle 95"/>
            <p:cNvSpPr>
              <a:spLocks noChangeArrowheads="1"/>
            </p:cNvSpPr>
            <p:nvPr/>
          </p:nvSpPr>
          <p:spPr bwMode="auto">
            <a:xfrm>
              <a:off x="3894262" y="5622925"/>
              <a:ext cx="1490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11" name="Rectangle 96"/>
            <p:cNvSpPr>
              <a:spLocks noChangeArrowheads="1"/>
            </p:cNvSpPr>
            <p:nvPr/>
          </p:nvSpPr>
          <p:spPr bwMode="auto">
            <a:xfrm>
              <a:off x="3722812" y="4611688"/>
              <a:ext cx="9938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94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12" name="Rectangle 97"/>
            <p:cNvSpPr>
              <a:spLocks noChangeArrowheads="1"/>
            </p:cNvSpPr>
            <p:nvPr/>
          </p:nvSpPr>
          <p:spPr bwMode="auto">
            <a:xfrm>
              <a:off x="3505324" y="5448300"/>
              <a:ext cx="9938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13" name="Rectangle 98"/>
            <p:cNvSpPr>
              <a:spLocks noChangeArrowheads="1"/>
            </p:cNvSpPr>
            <p:nvPr/>
          </p:nvSpPr>
          <p:spPr bwMode="auto">
            <a:xfrm>
              <a:off x="3348162" y="5111750"/>
              <a:ext cx="9938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71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14" name="Rectangle 99"/>
            <p:cNvSpPr>
              <a:spLocks noChangeArrowheads="1"/>
            </p:cNvSpPr>
            <p:nvPr/>
          </p:nvSpPr>
          <p:spPr bwMode="auto">
            <a:xfrm>
              <a:off x="3870449" y="3343275"/>
              <a:ext cx="1490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15" name="Rectangle 100"/>
            <p:cNvSpPr>
              <a:spLocks noChangeArrowheads="1"/>
            </p:cNvSpPr>
            <p:nvPr/>
          </p:nvSpPr>
          <p:spPr bwMode="auto">
            <a:xfrm>
              <a:off x="3513262" y="3455988"/>
              <a:ext cx="9938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99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16" name="Rectangle 101"/>
            <p:cNvSpPr>
              <a:spLocks noChangeArrowheads="1"/>
            </p:cNvSpPr>
            <p:nvPr/>
          </p:nvSpPr>
          <p:spPr bwMode="auto">
            <a:xfrm>
              <a:off x="3618037" y="2800350"/>
              <a:ext cx="9938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72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17" name="Rectangle 102"/>
            <p:cNvSpPr>
              <a:spLocks noChangeArrowheads="1"/>
            </p:cNvSpPr>
            <p:nvPr/>
          </p:nvSpPr>
          <p:spPr bwMode="auto">
            <a:xfrm>
              <a:off x="3819649" y="2422525"/>
              <a:ext cx="9938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99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18" name="Rectangle 103"/>
            <p:cNvSpPr>
              <a:spLocks noChangeArrowheads="1"/>
            </p:cNvSpPr>
            <p:nvPr/>
          </p:nvSpPr>
          <p:spPr bwMode="auto">
            <a:xfrm>
              <a:off x="4237162" y="2582863"/>
              <a:ext cx="1490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19" name="Rectangle 104"/>
            <p:cNvSpPr>
              <a:spLocks noChangeArrowheads="1"/>
            </p:cNvSpPr>
            <p:nvPr/>
          </p:nvSpPr>
          <p:spPr bwMode="auto">
            <a:xfrm>
              <a:off x="4075237" y="2130425"/>
              <a:ext cx="1490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20" name="Rectangle 105"/>
            <p:cNvSpPr>
              <a:spLocks noChangeArrowheads="1"/>
            </p:cNvSpPr>
            <p:nvPr/>
          </p:nvSpPr>
          <p:spPr bwMode="auto">
            <a:xfrm>
              <a:off x="4189537" y="1841500"/>
              <a:ext cx="9938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73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21" name="Rectangle 106"/>
            <p:cNvSpPr>
              <a:spLocks noChangeArrowheads="1"/>
            </p:cNvSpPr>
            <p:nvPr/>
          </p:nvSpPr>
          <p:spPr bwMode="auto">
            <a:xfrm>
              <a:off x="4475287" y="1565275"/>
              <a:ext cx="1490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22" name="Rectangle 107"/>
            <p:cNvSpPr>
              <a:spLocks noChangeArrowheads="1"/>
            </p:cNvSpPr>
            <p:nvPr/>
          </p:nvSpPr>
          <p:spPr bwMode="auto">
            <a:xfrm>
              <a:off x="5227762" y="949325"/>
              <a:ext cx="9938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53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23" name="Rectangle 108"/>
            <p:cNvSpPr>
              <a:spLocks noChangeArrowheads="1"/>
            </p:cNvSpPr>
            <p:nvPr/>
          </p:nvSpPr>
          <p:spPr bwMode="auto">
            <a:xfrm>
              <a:off x="5246812" y="623888"/>
              <a:ext cx="9938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56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24" name="Rectangle 109"/>
            <p:cNvSpPr>
              <a:spLocks noChangeArrowheads="1"/>
            </p:cNvSpPr>
            <p:nvPr/>
          </p:nvSpPr>
          <p:spPr bwMode="auto">
            <a:xfrm>
              <a:off x="5238874" y="774700"/>
              <a:ext cx="9938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33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25" name="Rectangle 110"/>
            <p:cNvSpPr>
              <a:spLocks noChangeArrowheads="1"/>
            </p:cNvSpPr>
            <p:nvPr/>
          </p:nvSpPr>
          <p:spPr bwMode="auto">
            <a:xfrm>
              <a:off x="5234112" y="1785938"/>
              <a:ext cx="9938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70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26" name="Rectangle 111"/>
            <p:cNvSpPr>
              <a:spLocks noChangeArrowheads="1"/>
            </p:cNvSpPr>
            <p:nvPr/>
          </p:nvSpPr>
          <p:spPr bwMode="auto">
            <a:xfrm>
              <a:off x="5227762" y="1635125"/>
              <a:ext cx="9938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46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27" name="Rectangle 112"/>
            <p:cNvSpPr>
              <a:spLocks noChangeArrowheads="1"/>
            </p:cNvSpPr>
            <p:nvPr/>
          </p:nvSpPr>
          <p:spPr bwMode="auto">
            <a:xfrm>
              <a:off x="5127749" y="1209675"/>
              <a:ext cx="1490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28" name="Line 113"/>
            <p:cNvSpPr>
              <a:spLocks noChangeShapeType="1"/>
            </p:cNvSpPr>
            <p:nvPr/>
          </p:nvSpPr>
          <p:spPr bwMode="auto">
            <a:xfrm>
              <a:off x="1108199" y="6315075"/>
              <a:ext cx="577850" cy="0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Line 114"/>
            <p:cNvSpPr>
              <a:spLocks noChangeShapeType="1"/>
            </p:cNvSpPr>
            <p:nvPr/>
          </p:nvSpPr>
          <p:spPr bwMode="auto">
            <a:xfrm>
              <a:off x="1108199" y="6281738"/>
              <a:ext cx="0" cy="66675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Line 115"/>
            <p:cNvSpPr>
              <a:spLocks noChangeShapeType="1"/>
            </p:cNvSpPr>
            <p:nvPr/>
          </p:nvSpPr>
          <p:spPr bwMode="auto">
            <a:xfrm>
              <a:off x="1686049" y="6281738"/>
              <a:ext cx="0" cy="66675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Rectangle 116"/>
            <p:cNvSpPr>
              <a:spLocks noChangeArrowheads="1"/>
            </p:cNvSpPr>
            <p:nvPr/>
          </p:nvSpPr>
          <p:spPr bwMode="auto">
            <a:xfrm>
              <a:off x="1324099" y="6354763"/>
              <a:ext cx="12503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0,1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591552" y="4006969"/>
              <a:ext cx="1390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clade</a:t>
              </a:r>
              <a:r>
                <a:rPr lang="de-DE" sz="12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II </a:t>
              </a:r>
              <a:r>
                <a:rPr lang="de-DE" sz="1200" b="1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ancestor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42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20688" y="5508104"/>
            <a:ext cx="576064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Supplemental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S7.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analysis of Poaceae </a:t>
            </a:r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TPS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-a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genes from clade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tree was inferred by using the Maximum Likelihood method based on the Kimura 2-parameter model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Rates among sites, G+I). Bootstrap values (n = 1000 replicates) are shown next to each node. The tree is drawn to scale, with branch lengths measured in the number of substitutions per site.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clade II ancestor was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included as outgroup. Characterized terpene synthases are shown in red. TPS enzymes characterized in this study are shown in blue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4704" y="2116138"/>
            <a:ext cx="5561738" cy="2386886"/>
            <a:chOff x="764704" y="2116138"/>
            <a:chExt cx="6577677" cy="2386886"/>
          </a:xfrm>
        </p:grpSpPr>
        <p:sp>
          <p:nvSpPr>
            <p:cNvPr id="40" name="Oval 39"/>
            <p:cNvSpPr/>
            <p:nvPr/>
          </p:nvSpPr>
          <p:spPr>
            <a:xfrm>
              <a:off x="2534739" y="3272018"/>
              <a:ext cx="204203" cy="1881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4784255" y="2116138"/>
              <a:ext cx="201335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PvTPS08   </a:t>
              </a:r>
              <a:r>
                <a:rPr kumimoji="0" lang="en-US" altLang="en-US" sz="10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Panicum</a:t>
              </a:r>
              <a:r>
                <a:rPr kumimoji="0" lang="en-US" alt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10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virgatum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4349279" y="2190751"/>
              <a:ext cx="430213" cy="109538"/>
            </a:xfrm>
            <a:custGeom>
              <a:avLst/>
              <a:gdLst>
                <a:gd name="T0" fmla="*/ 0 w 271"/>
                <a:gd name="T1" fmla="*/ 69 h 69"/>
                <a:gd name="T2" fmla="*/ 0 w 271"/>
                <a:gd name="T3" fmla="*/ 0 h 69"/>
                <a:gd name="T4" fmla="*/ 271 w 271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1" h="69">
                  <a:moveTo>
                    <a:pt x="0" y="69"/>
                  </a:moveTo>
                  <a:lnTo>
                    <a:pt x="0" y="0"/>
                  </a:lnTo>
                  <a:lnTo>
                    <a:pt x="271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4811243" y="2344738"/>
              <a:ext cx="183515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Si021506m   </a:t>
              </a:r>
              <a:r>
                <a:rPr kumimoji="0" lang="en-US" altLang="en-US" sz="10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Setaria</a:t>
              </a:r>
              <a:r>
                <a:rPr kumimoji="0" lang="en-US" altLang="en-US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10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italica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4349279" y="2309813"/>
              <a:ext cx="457200" cy="109538"/>
            </a:xfrm>
            <a:custGeom>
              <a:avLst/>
              <a:gdLst>
                <a:gd name="T0" fmla="*/ 0 w 288"/>
                <a:gd name="T1" fmla="*/ 0 h 69"/>
                <a:gd name="T2" fmla="*/ 0 w 288"/>
                <a:gd name="T3" fmla="*/ 69 h 69"/>
                <a:gd name="T4" fmla="*/ 288 w 288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69">
                  <a:moveTo>
                    <a:pt x="0" y="0"/>
                  </a:moveTo>
                  <a:lnTo>
                    <a:pt x="0" y="69"/>
                  </a:lnTo>
                  <a:lnTo>
                    <a:pt x="288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4046067" y="2305051"/>
              <a:ext cx="303213" cy="166688"/>
            </a:xfrm>
            <a:custGeom>
              <a:avLst/>
              <a:gdLst>
                <a:gd name="T0" fmla="*/ 0 w 191"/>
                <a:gd name="T1" fmla="*/ 105 h 105"/>
                <a:gd name="T2" fmla="*/ 0 w 191"/>
                <a:gd name="T3" fmla="*/ 0 h 105"/>
                <a:gd name="T4" fmla="*/ 191 w 191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1" h="105">
                  <a:moveTo>
                    <a:pt x="0" y="105"/>
                  </a:moveTo>
                  <a:lnTo>
                    <a:pt x="0" y="0"/>
                  </a:lnTo>
                  <a:lnTo>
                    <a:pt x="191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5512918" y="2573338"/>
              <a:ext cx="1829463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i="1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cs typeface="Arial" panose="020B0604020202020204" pitchFamily="34" charset="0"/>
                </a:rPr>
                <a:t> ZmTPS15-B73   </a:t>
              </a:r>
              <a:r>
                <a:rPr kumimoji="0" lang="en-US" altLang="en-US" sz="1000" i="1" u="none" strike="noStrike" cap="none" normalizeH="0" baseline="0" dirty="0" err="1" smtClean="0">
                  <a:ln>
                    <a:noFill/>
                  </a:ln>
                  <a:solidFill>
                    <a:srgbClr val="00B0F0"/>
                  </a:solidFill>
                  <a:effectLst/>
                  <a:cs typeface="Arial" panose="020B0604020202020204" pitchFamily="34" charset="0"/>
                </a:rPr>
                <a:t>Zea</a:t>
              </a:r>
              <a:r>
                <a:rPr kumimoji="0" lang="en-US" altLang="en-US" sz="1000" i="1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cs typeface="Arial" panose="020B0604020202020204" pitchFamily="34" charset="0"/>
                </a:rPr>
                <a:t> mays</a:t>
              </a:r>
              <a:endParaRPr kumimoji="0" lang="en-US" altLang="en-US" sz="1800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4046067" y="2481263"/>
              <a:ext cx="1462088" cy="166688"/>
            </a:xfrm>
            <a:custGeom>
              <a:avLst/>
              <a:gdLst>
                <a:gd name="T0" fmla="*/ 0 w 921"/>
                <a:gd name="T1" fmla="*/ 0 h 105"/>
                <a:gd name="T2" fmla="*/ 0 w 921"/>
                <a:gd name="T3" fmla="*/ 105 h 105"/>
                <a:gd name="T4" fmla="*/ 921 w 921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1" h="105">
                  <a:moveTo>
                    <a:pt x="0" y="0"/>
                  </a:moveTo>
                  <a:lnTo>
                    <a:pt x="0" y="105"/>
                  </a:lnTo>
                  <a:lnTo>
                    <a:pt x="921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3415829" y="2476501"/>
              <a:ext cx="630238" cy="252413"/>
            </a:xfrm>
            <a:custGeom>
              <a:avLst/>
              <a:gdLst>
                <a:gd name="T0" fmla="*/ 0 w 397"/>
                <a:gd name="T1" fmla="*/ 159 h 159"/>
                <a:gd name="T2" fmla="*/ 0 w 397"/>
                <a:gd name="T3" fmla="*/ 0 h 159"/>
                <a:gd name="T4" fmla="*/ 397 w 397"/>
                <a:gd name="T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7" h="159">
                  <a:moveTo>
                    <a:pt x="0" y="159"/>
                  </a:moveTo>
                  <a:lnTo>
                    <a:pt x="0" y="0"/>
                  </a:lnTo>
                  <a:lnTo>
                    <a:pt x="39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4382618" y="2801938"/>
              <a:ext cx="197164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PvTPS04  </a:t>
              </a:r>
              <a:r>
                <a:rPr kumimoji="0" lang="en-US" altLang="en-US" sz="10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Panicum</a:t>
              </a:r>
              <a:r>
                <a:rPr kumimoji="0" lang="en-US" alt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10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virgatum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3958754" y="2876551"/>
              <a:ext cx="419100" cy="109538"/>
            </a:xfrm>
            <a:custGeom>
              <a:avLst/>
              <a:gdLst>
                <a:gd name="T0" fmla="*/ 0 w 264"/>
                <a:gd name="T1" fmla="*/ 69 h 69"/>
                <a:gd name="T2" fmla="*/ 0 w 264"/>
                <a:gd name="T3" fmla="*/ 0 h 69"/>
                <a:gd name="T4" fmla="*/ 264 w 264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" h="69">
                  <a:moveTo>
                    <a:pt x="0" y="69"/>
                  </a:moveTo>
                  <a:lnTo>
                    <a:pt x="0" y="0"/>
                  </a:lnTo>
                  <a:lnTo>
                    <a:pt x="26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16"/>
            <p:cNvSpPr>
              <a:spLocks noChangeArrowheads="1"/>
            </p:cNvSpPr>
            <p:nvPr/>
          </p:nvSpPr>
          <p:spPr bwMode="auto">
            <a:xfrm>
              <a:off x="4334993" y="3030538"/>
              <a:ext cx="1793443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Si016692m  </a:t>
              </a:r>
              <a:r>
                <a:rPr kumimoji="0" lang="en-US" altLang="en-US" sz="10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Setaria</a:t>
              </a:r>
              <a:r>
                <a:rPr kumimoji="0" lang="en-US" altLang="en-US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10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italica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3958754" y="2995613"/>
              <a:ext cx="371475" cy="109538"/>
            </a:xfrm>
            <a:custGeom>
              <a:avLst/>
              <a:gdLst>
                <a:gd name="T0" fmla="*/ 0 w 234"/>
                <a:gd name="T1" fmla="*/ 0 h 69"/>
                <a:gd name="T2" fmla="*/ 0 w 234"/>
                <a:gd name="T3" fmla="*/ 69 h 69"/>
                <a:gd name="T4" fmla="*/ 234 w 234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69">
                  <a:moveTo>
                    <a:pt x="0" y="0"/>
                  </a:moveTo>
                  <a:lnTo>
                    <a:pt x="0" y="69"/>
                  </a:lnTo>
                  <a:lnTo>
                    <a:pt x="234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3415829" y="2738438"/>
              <a:ext cx="542925" cy="252413"/>
            </a:xfrm>
            <a:custGeom>
              <a:avLst/>
              <a:gdLst>
                <a:gd name="T0" fmla="*/ 0 w 342"/>
                <a:gd name="T1" fmla="*/ 0 h 159"/>
                <a:gd name="T2" fmla="*/ 0 w 342"/>
                <a:gd name="T3" fmla="*/ 159 h 159"/>
                <a:gd name="T4" fmla="*/ 342 w 342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" h="159">
                  <a:moveTo>
                    <a:pt x="0" y="0"/>
                  </a:moveTo>
                  <a:lnTo>
                    <a:pt x="0" y="159"/>
                  </a:lnTo>
                  <a:lnTo>
                    <a:pt x="342" y="15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3063404" y="2733676"/>
              <a:ext cx="352425" cy="295275"/>
            </a:xfrm>
            <a:custGeom>
              <a:avLst/>
              <a:gdLst>
                <a:gd name="T0" fmla="*/ 0 w 222"/>
                <a:gd name="T1" fmla="*/ 186 h 186"/>
                <a:gd name="T2" fmla="*/ 0 w 222"/>
                <a:gd name="T3" fmla="*/ 0 h 186"/>
                <a:gd name="T4" fmla="*/ 222 w 222"/>
                <a:gd name="T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" h="186">
                  <a:moveTo>
                    <a:pt x="0" y="186"/>
                  </a:moveTo>
                  <a:lnTo>
                    <a:pt x="0" y="0"/>
                  </a:lnTo>
                  <a:lnTo>
                    <a:pt x="22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4536605" y="3259138"/>
              <a:ext cx="201904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BAJ86978   </a:t>
              </a:r>
              <a:r>
                <a:rPr kumimoji="0" lang="en-US" altLang="en-US" sz="10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Hordeum</a:t>
              </a:r>
              <a:r>
                <a:rPr kumimoji="0" lang="en-US" altLang="en-US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</a:t>
              </a:r>
              <a:r>
                <a:rPr kumimoji="0" lang="en-US" altLang="en-US" sz="10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vulgare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7" name="Freeform 21"/>
            <p:cNvSpPr>
              <a:spLocks/>
            </p:cNvSpPr>
            <p:nvPr/>
          </p:nvSpPr>
          <p:spPr bwMode="auto">
            <a:xfrm>
              <a:off x="3063404" y="3038476"/>
              <a:ext cx="1468438" cy="295275"/>
            </a:xfrm>
            <a:custGeom>
              <a:avLst/>
              <a:gdLst>
                <a:gd name="T0" fmla="*/ 0 w 925"/>
                <a:gd name="T1" fmla="*/ 0 h 186"/>
                <a:gd name="T2" fmla="*/ 0 w 925"/>
                <a:gd name="T3" fmla="*/ 186 h 186"/>
                <a:gd name="T4" fmla="*/ 925 w 925"/>
                <a:gd name="T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5" h="186">
                  <a:moveTo>
                    <a:pt x="0" y="0"/>
                  </a:moveTo>
                  <a:lnTo>
                    <a:pt x="0" y="186"/>
                  </a:lnTo>
                  <a:lnTo>
                    <a:pt x="925" y="186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22"/>
            <p:cNvSpPr>
              <a:spLocks/>
            </p:cNvSpPr>
            <p:nvPr/>
          </p:nvSpPr>
          <p:spPr bwMode="auto">
            <a:xfrm>
              <a:off x="2639542" y="3033713"/>
              <a:ext cx="423863" cy="317500"/>
            </a:xfrm>
            <a:custGeom>
              <a:avLst/>
              <a:gdLst>
                <a:gd name="T0" fmla="*/ 0 w 267"/>
                <a:gd name="T1" fmla="*/ 200 h 200"/>
                <a:gd name="T2" fmla="*/ 0 w 267"/>
                <a:gd name="T3" fmla="*/ 0 h 200"/>
                <a:gd name="T4" fmla="*/ 267 w 267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7" h="200">
                  <a:moveTo>
                    <a:pt x="0" y="200"/>
                  </a:moveTo>
                  <a:lnTo>
                    <a:pt x="0" y="0"/>
                  </a:lnTo>
                  <a:lnTo>
                    <a:pt x="26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23"/>
            <p:cNvSpPr>
              <a:spLocks noChangeArrowheads="1"/>
            </p:cNvSpPr>
            <p:nvPr/>
          </p:nvSpPr>
          <p:spPr bwMode="auto">
            <a:xfrm>
              <a:off x="4722344" y="3487738"/>
              <a:ext cx="178775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ZmTPS26-B73  </a:t>
              </a:r>
              <a:r>
                <a:rPr kumimoji="0" lang="en-US" altLang="en-US" sz="10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Zea</a:t>
              </a:r>
              <a:r>
                <a:rPr kumimoji="0" lang="en-US" alt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mays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4074642" y="3562351"/>
              <a:ext cx="642938" cy="109538"/>
            </a:xfrm>
            <a:custGeom>
              <a:avLst/>
              <a:gdLst>
                <a:gd name="T0" fmla="*/ 0 w 405"/>
                <a:gd name="T1" fmla="*/ 69 h 69"/>
                <a:gd name="T2" fmla="*/ 0 w 405"/>
                <a:gd name="T3" fmla="*/ 0 h 69"/>
                <a:gd name="T4" fmla="*/ 405 w 405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5" h="69">
                  <a:moveTo>
                    <a:pt x="0" y="69"/>
                  </a:moveTo>
                  <a:lnTo>
                    <a:pt x="0" y="0"/>
                  </a:lnTo>
                  <a:lnTo>
                    <a:pt x="405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25"/>
            <p:cNvSpPr>
              <a:spLocks noChangeArrowheads="1"/>
            </p:cNvSpPr>
            <p:nvPr/>
          </p:nvSpPr>
          <p:spPr bwMode="auto">
            <a:xfrm>
              <a:off x="4706467" y="3716338"/>
              <a:ext cx="1829463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ZmTPS19-B73   </a:t>
              </a:r>
              <a:r>
                <a:rPr kumimoji="0" lang="en-US" altLang="en-US" sz="1000" b="0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Zea</a:t>
              </a:r>
              <a:r>
                <a:rPr kumimoji="0" lang="en-US" altLang="en-US" sz="1000" b="0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anose="020B0604020202020204" pitchFamily="34" charset="0"/>
                </a:rPr>
                <a:t> mays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2" name="Freeform 26"/>
            <p:cNvSpPr>
              <a:spLocks/>
            </p:cNvSpPr>
            <p:nvPr/>
          </p:nvSpPr>
          <p:spPr bwMode="auto">
            <a:xfrm>
              <a:off x="4074642" y="3681413"/>
              <a:ext cx="627063" cy="109538"/>
            </a:xfrm>
            <a:custGeom>
              <a:avLst/>
              <a:gdLst>
                <a:gd name="T0" fmla="*/ 0 w 395"/>
                <a:gd name="T1" fmla="*/ 0 h 69"/>
                <a:gd name="T2" fmla="*/ 0 w 395"/>
                <a:gd name="T3" fmla="*/ 69 h 69"/>
                <a:gd name="T4" fmla="*/ 395 w 395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5" h="69">
                  <a:moveTo>
                    <a:pt x="0" y="0"/>
                  </a:moveTo>
                  <a:lnTo>
                    <a:pt x="0" y="69"/>
                  </a:lnTo>
                  <a:lnTo>
                    <a:pt x="395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27"/>
            <p:cNvSpPr>
              <a:spLocks/>
            </p:cNvSpPr>
            <p:nvPr/>
          </p:nvSpPr>
          <p:spPr bwMode="auto">
            <a:xfrm>
              <a:off x="2639542" y="3360738"/>
              <a:ext cx="1435100" cy="315913"/>
            </a:xfrm>
            <a:custGeom>
              <a:avLst/>
              <a:gdLst>
                <a:gd name="T0" fmla="*/ 0 w 904"/>
                <a:gd name="T1" fmla="*/ 0 h 199"/>
                <a:gd name="T2" fmla="*/ 0 w 904"/>
                <a:gd name="T3" fmla="*/ 199 h 199"/>
                <a:gd name="T4" fmla="*/ 904 w 904"/>
                <a:gd name="T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4" h="199">
                  <a:moveTo>
                    <a:pt x="0" y="0"/>
                  </a:moveTo>
                  <a:lnTo>
                    <a:pt x="0" y="199"/>
                  </a:lnTo>
                  <a:lnTo>
                    <a:pt x="904" y="19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28"/>
            <p:cNvSpPr>
              <a:spLocks/>
            </p:cNvSpPr>
            <p:nvPr/>
          </p:nvSpPr>
          <p:spPr bwMode="auto">
            <a:xfrm>
              <a:off x="764704" y="3355976"/>
              <a:ext cx="1874838" cy="325438"/>
            </a:xfrm>
            <a:custGeom>
              <a:avLst/>
              <a:gdLst>
                <a:gd name="T0" fmla="*/ 0 w 1181"/>
                <a:gd name="T1" fmla="*/ 205 h 205"/>
                <a:gd name="T2" fmla="*/ 0 w 1181"/>
                <a:gd name="T3" fmla="*/ 0 h 205"/>
                <a:gd name="T4" fmla="*/ 1181 w 1181"/>
                <a:gd name="T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1" h="205">
                  <a:moveTo>
                    <a:pt x="0" y="205"/>
                  </a:moveTo>
                  <a:lnTo>
                    <a:pt x="0" y="0"/>
                  </a:lnTo>
                  <a:lnTo>
                    <a:pt x="1181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29"/>
            <p:cNvSpPr>
              <a:spLocks noChangeArrowheads="1"/>
            </p:cNvSpPr>
            <p:nvPr/>
          </p:nvSpPr>
          <p:spPr bwMode="auto">
            <a:xfrm>
              <a:off x="3646017" y="3944938"/>
              <a:ext cx="96981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 clade II ancestor</a:t>
              </a:r>
              <a:endPara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>
              <a:off x="764704" y="3690938"/>
              <a:ext cx="2876550" cy="328613"/>
            </a:xfrm>
            <a:custGeom>
              <a:avLst/>
              <a:gdLst>
                <a:gd name="T0" fmla="*/ 0 w 1812"/>
                <a:gd name="T1" fmla="*/ 0 h 207"/>
                <a:gd name="T2" fmla="*/ 0 w 1812"/>
                <a:gd name="T3" fmla="*/ 207 h 207"/>
                <a:gd name="T4" fmla="*/ 1812 w 1812"/>
                <a:gd name="T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2" h="207">
                  <a:moveTo>
                    <a:pt x="0" y="0"/>
                  </a:moveTo>
                  <a:lnTo>
                    <a:pt x="0" y="207"/>
                  </a:lnTo>
                  <a:lnTo>
                    <a:pt x="1812" y="20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31"/>
            <p:cNvSpPr>
              <a:spLocks noChangeArrowheads="1"/>
            </p:cNvSpPr>
            <p:nvPr/>
          </p:nvSpPr>
          <p:spPr bwMode="auto">
            <a:xfrm>
              <a:off x="3855567" y="3711576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8" name="Rectangle 32"/>
            <p:cNvSpPr>
              <a:spLocks noChangeArrowheads="1"/>
            </p:cNvSpPr>
            <p:nvPr/>
          </p:nvSpPr>
          <p:spPr bwMode="auto">
            <a:xfrm>
              <a:off x="3739679" y="3025776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2901479" y="2879726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72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3253904" y="2579688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93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1" name="Rectangle 35"/>
            <p:cNvSpPr>
              <a:spLocks noChangeArrowheads="1"/>
            </p:cNvSpPr>
            <p:nvPr/>
          </p:nvSpPr>
          <p:spPr bwMode="auto">
            <a:xfrm>
              <a:off x="4187354" y="2151063"/>
              <a:ext cx="1154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98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2" name="Rectangle 36"/>
            <p:cNvSpPr>
              <a:spLocks noChangeArrowheads="1"/>
            </p:cNvSpPr>
            <p:nvPr/>
          </p:nvSpPr>
          <p:spPr bwMode="auto">
            <a:xfrm>
              <a:off x="3826992" y="2322513"/>
              <a:ext cx="17312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>
              <a:off x="1240954" y="4341813"/>
              <a:ext cx="588963" cy="0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Line 38"/>
            <p:cNvSpPr>
              <a:spLocks noChangeShapeType="1"/>
            </p:cNvSpPr>
            <p:nvPr/>
          </p:nvSpPr>
          <p:spPr bwMode="auto">
            <a:xfrm>
              <a:off x="1240954" y="4303713"/>
              <a:ext cx="0" cy="76200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Line 39"/>
            <p:cNvSpPr>
              <a:spLocks noChangeShapeType="1"/>
            </p:cNvSpPr>
            <p:nvPr/>
          </p:nvSpPr>
          <p:spPr bwMode="auto">
            <a:xfrm>
              <a:off x="1829917" y="4303713"/>
              <a:ext cx="0" cy="76200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40"/>
            <p:cNvSpPr>
              <a:spLocks noChangeArrowheads="1"/>
            </p:cNvSpPr>
            <p:nvPr/>
          </p:nvSpPr>
          <p:spPr bwMode="auto">
            <a:xfrm>
              <a:off x="1463204" y="4379913"/>
              <a:ext cx="14427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84018" y="3049199"/>
              <a:ext cx="1433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clade</a:t>
              </a:r>
              <a:r>
                <a:rPr lang="de-DE" sz="12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III </a:t>
              </a:r>
              <a:r>
                <a:rPr lang="de-DE" sz="1200" b="1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ancestor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82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/>
          <p:nvPr/>
        </p:nvSpPr>
        <p:spPr>
          <a:xfrm>
            <a:off x="476672" y="8172400"/>
            <a:ext cx="583264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Supplemental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S8. 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Codon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-optimized sequences of the 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 ancestor, 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II ancestor, and 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III ancestor.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Sequences were synthesized, cloned, and used for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heterologous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expression in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E. coli. 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26735" y="179512"/>
            <a:ext cx="5832648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clade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I ancestor optimized</a:t>
            </a:r>
            <a:endParaRPr lang="de-DE" sz="9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ATGGCGACCACGGTAGCCACAGTATTGCCCTTAGCTGAGAAAGACGAACAGCGCAATCCACGCCCTTATCACCCGAGCCTTTGGGGCGACTTCTTCCTCAACTACAAACCTTGTACGCCGTCACAGCATTTATCCATGAAAGATAAGGCTGAAGTCATGAAAGAAGAAGTACGGAAAATGATTCTTGATACCGCATCCAGCTCAGATCTGCCGTTAAAACTCGAACTCGTTGACACTCTGCAACGCCTTGGTCTGGACTATCACTATCGCAAGGAAATTGATGAACTCTTGTGTGGCATTCACGAGGGTGGAGATGATGATCACGATCTCCACACGACGAGCCTTCGGTTCTACTTGCTTCGCAAACATGGTTACCATGTTTCTTCTGACGTGTTTCTCAAATTCCGCGATGACGAAGGCAACTTCGCCAGCAATGATACGCGCAGTTTACTGGCGTTATACAATGCCGCTCATTTACGTACCCATGGTGAGGAGATCTTAGATAACGCGATCGTCTTTACGAAGAATCATCTGCAGTCAGTGGTCGAGGATCTGGAAAGTCCATTGGCAGACGAAGTCCGTTGTACCTTGGAAACCCCGTTATTTCGTCGCCTTAAGCGTGTTGAAGCCCGGCACTATATCAGTGTATACGAGAAAATGACAACTCGCAACGAAACCATCTTGGAATTTGCCAAATTGGATTTTAACATCTTGCAGACCCTGTATTGCGAGGAACTGAAAGCCCTGACCATTTGGTGGAAAGAACTGCAGCTGCAAGCGGACCTGAGTTTTGCACGTGATCGCATGGTGGAAATGCACTTTTGGATGCTGGGTGTGCTGTTTGAACCGCAGTATAGCTATTCGCGCATTATGCTGACCAAACTGTTCATTTTCGTGTCGATTTTCGATGACATTTATGACAATTACTCTACCACCGAAGAATCGAAAATCTTTACCACCGCGATGGAACGTTGGGATGAAGAGGCAGCAGAGCAACTGCCGGGCTATATGAAAGCGTTTTACATTAACATTCTGACCACGATTAACGCGATTGAAGAAGAGCTGAAGCTGCAGAAGAACAAACACGCCGACTATGTGAAGAAACTGCTGATTGATGTGACCAAATGCTACTACGATGAGGTCAAATGGCGCGATGAGCATTATGTGCCGGCTACGGTAGAAGAACATCTGCAGATCAGCGTTCCGAGTAGCGGATGCATGCACATTGCTTCACTGGCGTTCATTAGCATGGGCGATGTGACGACTTCCGATGCGATCGAATGGGCGCTGACTTATCCCAAAATCATCCGTGCCTTTTGCATTGTTGGGCGTATTGTTAACGATATTGCGTCCCATGAACGTGAACAGGCATCGGAACATGTCGCGTCTACTGTTCAAACTTGCATGAAAGAATATGGGATCACAATCGAAGAAGCTTATGAGAAACTGCGCGAACTGATTGAGGAGAGCTGGATGGACATTGTGGAAGAATGTCTGCGTCCAGCCCAGACCCAACCGACAGCCCTGCTGGAAACAGTTGTGAATCTGGCACGTACCATGGATTTTCTGTATAAAGACGAGGATGCGTACACTCATCCTCGCACGCTGAAAGACATCATCGACTCCATGTACGTCAATTCGATCTAA</a:t>
            </a:r>
            <a:endParaRPr lang="de-DE" sz="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clade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II ancestor optimized</a:t>
            </a:r>
            <a:endParaRPr lang="de-DE" sz="9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ATGGCGGCTGCGCCAGCAGATGGTTCCGGTACCGATGACCAGGGCTTACAGAAAGCCTCAACCACGTTTCATCCGTCATTATGGGGAGATTTCTTCTTGACCTATCAACCGCCAACAGCACCCCAACATGCCCACATGAAAGAACGCGCTGAAGTTCTCCGTGAGGAAGTTCGCAAAATGGTCAAAGGCTCGAATGAGATTCCGGAAATTCTTGACTTGATTATCACGCTCCAACGCTTAGGCTTGGATTACCACTATGAGAACGAAATCGATGAGCTGTTACGGGTGGTATACAATTCGGATTATGACGATGATGATCTGAACCTGGTAAGCCTGCGCTTTTACTTGCTGCGCAAGAACGGTTACGACGTATCGTCTGATGTCTTTCTGAAGTTCAAGGACAAAGAAGGCAATTTCGTTGCGGATGACACCCGTAGTCTGCTGAGCCTGTACAATGCTGCGTATTTACGCACTCATGGCGAGAAAGTGCTGGATGAGGCGATTGCCTTTACTCGTAGTCGTCTGCAAGGGGCATTGGAACATCTGGAATCACCTCTGGCTGAAGAAGTTAGTTCTGCGCTGGAAACGCCGCTCTTTCGTCGGGTTGGCATCCTTGAAACCCGTAACTATATTCCGATTTATGAGAAGGAAGCCACCCGCAATGAAGCCATCCTGGAATTTGCGAAACTGAACTTTAACTTACTGCAGTTATTGTATTGCGAGGAACTCAAAGAGGTGACATTATGGTGGAAAGAACTGAATGTGGAAAGCAACCTGAGTTTTGTGCGCGATCGCATTGTAGAAATGCACTTCTGGATGACCGGTGCGTGCAGTGAACCGCAGTATTCTCTGAGCCGCATTATCCTCACGAAAATGACCGCCTTCATCACCATCCTTGACGACATCTTTGACACATATGGCACCACTGAAGAATCCATGCTGCTGGCTGAAGCGATTTATCGTTGGGACGAGAATGCAGCCGCCCTTCTCCCTGAATACATGAAAGATTTCTACCTGTATCTGCTGAAAACCTTCGATAGCTTCGAAGATGAACTGGGTCCAGATAAATCCTATCGCGTGTTTTACCTTAAAGAGGTCCTTAAACAGCTGGTCCGTGGCTATTCTGAAGAAATCAAGTGGCGTGACGAAAACTATGTGCCGAAAACGATCAATGAGCATCTGGAGGTGTCGATCGTCAGCATTGGAGCCGTCCAGGTTGCGTGTTCCAGCTTCGTGGGTATGGGTGACATTATTACGAAAGAGACTTTGGACTGGGTCTTGACGTACCCCGAACTGGTGAAGAGCTTTGGGACTTTTGTTCGCCTCAGCAACGATATTGCGTCGACAAAACGCGAACAAACTGGGGATCATTCTGCGTCGACGGTGCAATGCTATATGAAAGAACACGGCACGACCATGCACGATGCATGTGAGAAAATCAAAGAACTGATTGAAGATTCATGGAAAGACATGATTCAGCAGTATCTGGCCCCAACGGAGCAGCCGAAAGTTGTTCCGCGTACCGTGGTAGACTTTGCACGCACAGCGGATTACATGTACAAACAGACCGATGCATTTACCAGTAGCCATACCATTAAGGATATGATCGCTTCCCTGTACGTGGAACCGATTCCTCTGTAA</a:t>
            </a:r>
            <a:endParaRPr lang="de-DE" sz="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clade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III ancestor optimized</a:t>
            </a:r>
            <a:endParaRPr lang="de-DE" sz="900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ATGGCCGGCGGAGTAACGTCCACCGGTAAACGTATGCCGACAACCGCCTTTTGTCTGCGTACTCGCGAATGCTCAGGTAGCTGTCTGCCGGCTGCAGCGGCGGCAGCCGGTCCAAGCGGCCCTGCAACGGAGGCTGAAGATGATGATCGGTTGTCCAAGAATCCTAGCAGTTTTCATCCGTCTATCTGGGGCGATTTCTTCCTCACGTACTCTAATCCAGCGGCAAGCAGTCAGCAGCAAACCTGGATGGTCGAGCGCGCGGAGAAACTGAAAGAAGAAGTCGCGAAAATGATTGCCAGTTCTAATGCCTGTGGCCTGCATGAGCGCATTCACTTGATTGACGCGTTGGAACGCCTCTGTTTGGATTACTTATTTGAGGATGAAATTAACGATGCTTTAGCGCAGATTAATAACGCAGATGTTAGCGACTGTGACCTCCATACCGTTGCGATGTGGTTTTATCTGTTACGCAAACATGGGTATCGCGTATCCAGTGATGTCTTTGTCAAATTTAAGGACGAAGAAGGTAGCTTCATTGCGAACAATCCCCGTGATCTGCTGTCGTTATACAATGCGGCACATCTGGGCACTCATGGCGAAACCATCTTAGACGAAGCTATCTCCTTCACTCGTCGTCGCTTGGAAACCATTCTTCCGTATCTGGAAGCCTCACTGGCACATGAGATCAAATGTGCCCTCGAAATTCCGTTGCCACGTCGCGTTCGCATTTATGAGGCGAAATACTACATCAGCACATACGAAAAGGAAGCCACCGTGAATGAACTGGTATTAGAGCTGGCGAAACTGAACTCTAATCTGATGCAGTTGCATCACCAACAAGAGCTGAAAATCATTACGCGTTGGTGGAAAGACTTAGAAATTGAATCGCGTTTACCCTTTGCTCGCGATCGCGTCGTTGAATGCTACTTCTGGATGCTGGGAGTGTACTTTGAACCTAGTTATTCACGTGCACGCATTATTCTCACGAAGGTGATCGCCATTGTTACGATTCTGGACGATATTTACGACTCGTATGGTACTCCGGAGGAATGTGAACTGCTGACTAAATGCATCGAAAGCTGGGATACCAAAGTAGCAGGCGATCTGCCGGAATGCATGAAATATGCGTTTGGGAAGATCCTCGACACATACGAAACAATCGAAAACGAACTGGCTCCGGAAGAGAAATACCGTATGCCATATCTGAAGAACTTCATTATCGACCTTGTGCGCGGCTATAACAAAGAAGTCAAATGGCGGGAAGAGGGCTATGTGCCGAAAACCGTAGAAGAGCATTTGCAAGTTAGCGTGCGCTCAGGTGCCTGCCACCTTCTTGCGTGCGCCTCGTTTGTGGGTATGGGTGACATTGCGACCAAAGACAGCTTTGAGTGGGTGAGTACCGTCCCGAAAATTGTTCAGGCCCTTTGCATCATTCTGCGTCTGTCGGATGATCTTAAATCCTATGAGCGCGAACAGATGATTCCTCACGTGGCATCAACCATCGAATCCTATATGAAAGAACACAACGTGAGCATTGAGGTTGCGCGCGAGAAGATCCAGGAGCTGATTGAAGAATCGTGGAAAGACTTCAACGGGGAATGGCTGAACCCCGATAACGATCAACCGCGTGAACTGCTGGAACGGATCTTTAACCTGACGCGCACCATGGAATATATGTATAAACAGGATGATGCGTTTACGAATTGCCACAATATCAAAGATACCATCCACTCTCTGTTCGTGGAACCGTTCGCTATTGCCCTGTAA</a:t>
            </a:r>
          </a:p>
          <a:p>
            <a:pPr algn="just"/>
            <a:endParaRPr lang="en-US" sz="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1613</Words>
  <Application>Microsoft Office PowerPoint</Application>
  <PresentationFormat>On-screen Show (4:3)</PresentationFormat>
  <Paragraphs>354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 for chemical ecology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koellner</dc:creator>
  <cp:lastModifiedBy>Tobias Koellner</cp:lastModifiedBy>
  <cp:revision>167</cp:revision>
  <dcterms:created xsi:type="dcterms:W3CDTF">2014-02-27T10:03:36Z</dcterms:created>
  <dcterms:modified xsi:type="dcterms:W3CDTF">2020-07-03T08:42:25Z</dcterms:modified>
</cp:coreProperties>
</file>