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4" r:id="rId2"/>
  </p:sldIdLst>
  <p:sldSz cx="7772400" cy="100584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901"/>
    <a:srgbClr val="E19601"/>
    <a:srgbClr val="FFCA21"/>
    <a:srgbClr val="3EE6C6"/>
    <a:srgbClr val="73EDD6"/>
    <a:srgbClr val="79E7D5"/>
    <a:srgbClr val="92F2D9"/>
    <a:srgbClr val="25F3B3"/>
    <a:srgbClr val="FEB21A"/>
    <a:srgbClr val="F1A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1173-D1DB-47DF-90B9-67DCA072C2B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28C5-19CA-4E0E-A45F-0530F7F8F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53E5D9-45F3-436C-B64B-320074AFFACD}"/>
              </a:ext>
            </a:extLst>
          </p:cNvPr>
          <p:cNvGrpSpPr/>
          <p:nvPr/>
        </p:nvGrpSpPr>
        <p:grpSpPr>
          <a:xfrm>
            <a:off x="405670" y="378460"/>
            <a:ext cx="7133721" cy="7081544"/>
            <a:chOff x="405670" y="378460"/>
            <a:chExt cx="7133721" cy="7081544"/>
          </a:xfrm>
        </p:grpSpPr>
        <p:sp>
          <p:nvSpPr>
            <p:cNvPr id="3" name="CustomShape 1">
              <a:extLst>
                <a:ext uri="{FF2B5EF4-FFF2-40B4-BE49-F238E27FC236}">
                  <a16:creationId xmlns:a16="http://schemas.microsoft.com/office/drawing/2014/main" id="{642BA103-79F5-44AB-B471-656D1A3600DD}"/>
                </a:ext>
              </a:extLst>
            </p:cNvPr>
            <p:cNvSpPr/>
            <p:nvPr/>
          </p:nvSpPr>
          <p:spPr>
            <a:xfrm>
              <a:off x="405670" y="7024404"/>
              <a:ext cx="6800435" cy="435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rm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1200" b="1" strike="noStrike" spc="-1" dirty="0">
                  <a:latin typeface="Times New Roman"/>
                  <a:ea typeface="Times New Roman"/>
                </a:rPr>
                <a:t>Supplemental Figure </a:t>
              </a:r>
              <a:r>
                <a:rPr lang="en-US" sz="1200" b="1" spc="-1" dirty="0">
                  <a:latin typeface="Times New Roman"/>
                  <a:ea typeface="Times New Roman"/>
                </a:rPr>
                <a:t>1</a:t>
              </a:r>
              <a:r>
                <a:rPr lang="en-US" sz="1200" b="1" strike="noStrike" spc="-1" dirty="0">
                  <a:latin typeface="Times New Roman"/>
                  <a:ea typeface="Times New Roman"/>
                </a:rPr>
                <a:t>. </a:t>
              </a:r>
              <a:r>
                <a:rPr lang="en-US" sz="1200" spc="-1" dirty="0">
                  <a:latin typeface="Times New Roman"/>
                  <a:ea typeface="Times New Roman"/>
                </a:rPr>
                <a:t>Principal component analysis (PCA)</a:t>
              </a:r>
              <a:r>
                <a:rPr lang="en-US" sz="1200" strike="noStrike" spc="-1" dirty="0">
                  <a:latin typeface="Times New Roman"/>
                  <a:ea typeface="Times New Roman"/>
                </a:rPr>
                <a:t> of the volatile organic compounds (VOCs). Mp708 and Tx601 plants are denoted with blue and </a:t>
              </a:r>
              <a:r>
                <a:rPr lang="en-US" sz="1200" spc="-1" dirty="0">
                  <a:latin typeface="Times New Roman"/>
                  <a:ea typeface="Times New Roman"/>
                </a:rPr>
                <a:t>turquoise, respectively.</a:t>
              </a:r>
              <a:endParaRPr lang="en-US" sz="1200" strike="noStrike" spc="-1" dirty="0">
                <a:latin typeface="Arial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2F370C-4CF6-4FD3-8473-6D4CC6A0A9F9}"/>
                </a:ext>
              </a:extLst>
            </p:cNvPr>
            <p:cNvGrpSpPr/>
            <p:nvPr/>
          </p:nvGrpSpPr>
          <p:grpSpPr>
            <a:xfrm>
              <a:off x="651288" y="378460"/>
              <a:ext cx="6888103" cy="6218894"/>
              <a:chOff x="651288" y="378460"/>
              <a:chExt cx="6888103" cy="621889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7D7D45-7AFD-4A1B-B71C-83484C830B99}"/>
                  </a:ext>
                </a:extLst>
              </p:cNvPr>
              <p:cNvSpPr txBox="1"/>
              <p:nvPr/>
            </p:nvSpPr>
            <p:spPr>
              <a:xfrm>
                <a:off x="6583680" y="378460"/>
                <a:ext cx="9557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Supp. Fig. 1</a:t>
                </a:r>
              </a:p>
              <a:p>
                <a:r>
                  <a:rPr lang="en-U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Pingault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et al.</a:t>
                </a:r>
              </a:p>
            </p:txBody>
          </p:sp>
          <p:pic>
            <p:nvPicPr>
              <p:cNvPr id="64" name="Picture 6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A72DCAA1-B3E7-4178-A0E2-36AE5EDD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518"/>
              <a:stretch/>
            </p:blipFill>
            <p:spPr>
              <a:xfrm>
                <a:off x="651288" y="1175176"/>
                <a:ext cx="6127992" cy="54221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08561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7&quot;&gt;&lt;property id=&quot;20148&quot; value=&quot;5&quot;/&gt;&lt;property id=&quot;20300&quot; value=&quot;Slide 2&quot;/&gt;&lt;property id=&quot;20307&quot; value=&quot;264&quot;/&gt;&lt;/object&gt;&lt;object type=&quot;3&quot; unique_id=&quot;10008&quot;&gt;&lt;property id=&quot;20148&quot; value=&quot;5&quot;/&gt;&lt;property id=&quot;20300&quot; value=&quot;Slide 3&quot;/&gt;&lt;property id=&quot;20307&quot; value=&quot;265&quot;/&gt;&lt;/object&gt;&lt;object type=&quot;3&quot; unique_id=&quot;10009&quot;&gt;&lt;property id=&quot;20148&quot; value=&quot;5&quot;/&gt;&lt;property id=&quot;20300&quot; value=&quot;Slide 4&quot;/&gt;&lt;property id=&quot;20307&quot; value=&quot;261&quot;/&gt;&lt;/object&gt;&lt;object type=&quot;3&quot; unique_id=&quot;10056&quot;&gt;&lt;property id=&quot;20148&quot; value=&quot;5&quot;/&gt;&lt;property id=&quot;20300&quot; value=&quot;Slide 1&quot;/&gt;&lt;property id=&quot;20307&quot; value=&quot;266&quot;/&gt;&lt;/object&gt;&lt;object type=&quot;3&quot; unique_id=&quot;10148&quot;&gt;&lt;property id=&quot;20148&quot; value=&quot;5&quot;/&gt;&lt;property id=&quot;20300&quot; value=&quot;Slide 5&quot;/&gt;&lt;property id=&quot;20307&quot; value=&quot;268&quot;/&gt;&lt;/object&gt;&lt;object type=&quot;3&quot; unique_id=&quot;10171&quot;&gt;&lt;property id=&quot;20148&quot; value=&quot;5&quot;/&gt;&lt;property id=&quot;20300&quot; value=&quot;Slide 6&quot;/&gt;&lt;property id=&quot;20307&quot; value=&quot;269&quot;/&gt;&lt;/object&gt;&lt;/object&gt;&lt;object type=&quot;8&quot; unique_id=&quot;1002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2831</TotalTime>
  <Words>40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Sajjan Grover</dc:creator>
  <cp:lastModifiedBy>Joe Louis</cp:lastModifiedBy>
  <cp:revision>213</cp:revision>
  <dcterms:created xsi:type="dcterms:W3CDTF">2020-04-03T06:50:45Z</dcterms:created>
  <dcterms:modified xsi:type="dcterms:W3CDTF">2021-01-23T13:15:41Z</dcterms:modified>
</cp:coreProperties>
</file>