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25" autoAdjust="0"/>
  </p:normalViewPr>
  <p:slideViewPr>
    <p:cSldViewPr snapToGrid="0" snapToObjects="1">
      <p:cViewPr varScale="1">
        <p:scale>
          <a:sx n="116" d="100"/>
          <a:sy n="116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72F1-65FD-204C-A27D-A96ACCC3B0AE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2-21 at 11.5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212"/>
            <a:ext cx="9144000" cy="349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1691" y="1839384"/>
            <a:ext cx="2375634" cy="2518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6057" y="2091204"/>
            <a:ext cx="2375634" cy="251820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7521015" y="1839384"/>
            <a:ext cx="251796" cy="416051"/>
          </a:xfrm>
          <a:prstGeom prst="curvedLeft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053" y="897795"/>
            <a:ext cx="41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Matching sources and sinks </a:t>
            </a:r>
            <a:r>
              <a:rPr lang="en-US" smtClean="0"/>
              <a:t>in flow, 3-&gt;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3</cp:revision>
  <dcterms:created xsi:type="dcterms:W3CDTF">2018-02-21T12:03:12Z</dcterms:created>
  <dcterms:modified xsi:type="dcterms:W3CDTF">2018-02-21T12:11:36Z</dcterms:modified>
</cp:coreProperties>
</file>