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88" y="397248"/>
            <a:ext cx="7772400" cy="1470025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b="1" dirty="0" smtClean="0"/>
              <a:t>IS</a:t>
            </a:r>
            <a:r>
              <a:rPr lang="en-US" dirty="0" smtClean="0"/>
              <a:t> a </a:t>
            </a:r>
            <a:r>
              <a:rPr lang="en-US" i="1" dirty="0" smtClean="0"/>
              <a:t>Full</a:t>
            </a:r>
            <a:r>
              <a:rPr lang="en-US" dirty="0" smtClean="0"/>
              <a:t> </a:t>
            </a:r>
            <a:r>
              <a:rPr lang="en-US" b="1" i="1" dirty="0" smtClean="0"/>
              <a:t>Title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3708"/>
            <a:ext cx="6400800" cy="7907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Arial 32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TimesNR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24 </a:t>
            </a:r>
            <a:r>
              <a:rPr lang="en-US" sz="2400" dirty="0" err="1" smtClean="0">
                <a:solidFill>
                  <a:srgbClr val="3366FF"/>
                </a:solidFill>
                <a:latin typeface="Times New Roman"/>
                <a:cs typeface="Times New Roman"/>
              </a:rPr>
              <a:t>LightBlue</a:t>
            </a:r>
            <a:endParaRPr lang="en-US" sz="2400" dirty="0" smtClean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8823" y="3018118"/>
            <a:ext cx="17481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11059" y="3018118"/>
            <a:ext cx="1688353" cy="914400"/>
          </a:xfrm>
          <a:prstGeom prst="ellipse">
            <a:avLst/>
          </a:prstGeom>
          <a:solidFill>
            <a:srgbClr val="C0504D"/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01647" y="3122706"/>
            <a:ext cx="570753" cy="552823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3316940" y="3675529"/>
            <a:ext cx="806825" cy="1120589"/>
          </a:xfrm>
          <a:prstGeom prst="triangle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  <a:gs pos="50000">
                <a:srgbClr val="FF0000"/>
              </a:gs>
            </a:gsLst>
            <a:lin ang="0" scaled="1"/>
            <a:tileRect/>
          </a:gradFill>
          <a:ln w="38100" cmpd="sng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0388" y="4572000"/>
            <a:ext cx="140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text box wrapped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304118" y="4572000"/>
            <a:ext cx="17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rotated text 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6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This IS a Full Title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Full Title </dc:title>
  <dc:creator>Peter Murray-Rust</dc:creator>
  <cp:lastModifiedBy>Peter Murray-Rust</cp:lastModifiedBy>
  <cp:revision>7</cp:revision>
  <dcterms:created xsi:type="dcterms:W3CDTF">2017-07-14T06:53:21Z</dcterms:created>
  <dcterms:modified xsi:type="dcterms:W3CDTF">2017-07-14T08:33:02Z</dcterms:modified>
</cp:coreProperties>
</file>