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1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2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9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6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6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1DC5-E4FD-C740-98FA-227B6E1CA104}" type="datetimeFigureOut">
              <a:rPr lang="en-US" smtClean="0"/>
              <a:t>14/07/2017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68A67-BBF4-D949-967C-448862F73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66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Full Title </dc:title>
  <dc:creator>Peter Murray-Rust</dc:creator>
  <cp:lastModifiedBy>Peter Murray-Rust</cp:lastModifiedBy>
  <cp:revision>8</cp:revision>
  <dcterms:created xsi:type="dcterms:W3CDTF">2017-07-14T06:53:21Z</dcterms:created>
  <dcterms:modified xsi:type="dcterms:W3CDTF">2017-07-14T08:46:00Z</dcterms:modified>
</cp:coreProperties>
</file>