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D331-D615-484E-9A48-0D6A2EECBE2B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A0B0-A9E9-D945-970D-D17FCC2A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7514" y="359993"/>
            <a:ext cx="23006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Start state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Determine home colour and other base colour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641471" y="1328118"/>
            <a:ext cx="14927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Path finding state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Update map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Look for weights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Decide where to drive next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577350" y="2590772"/>
            <a:ext cx="16209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Get weight state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Align weight with free magnet 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346518" y="3500975"/>
            <a:ext cx="208262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Attach weight state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Lower magnet assembly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Drive into weight 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Raise magnet assembly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Record weight onboard and magnet used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083626" y="4908466"/>
            <a:ext cx="26084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Return to home base state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Use information provided by path finding to get home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Colour detected 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54" y="5916678"/>
            <a:ext cx="18004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Dropping of weights state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Lower magnet assembly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Drive to stepper servos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/>
              <a:t>Raise magnet assembly</a:t>
            </a:r>
            <a:endParaRPr lang="en-US" sz="8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387829" y="760103"/>
            <a:ext cx="0" cy="56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7397" y="938066"/>
            <a:ext cx="1497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Colour of base registered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4387829" y="1974449"/>
            <a:ext cx="0" cy="616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4387829" y="2990882"/>
            <a:ext cx="0" cy="510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387829" y="4270416"/>
            <a:ext cx="0" cy="638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4387829" y="5431686"/>
            <a:ext cx="12972" cy="48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87829" y="2187534"/>
            <a:ext cx="91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Locate weight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87829" y="3158744"/>
            <a:ext cx="14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Aligned to attach weight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1961" y="4503495"/>
            <a:ext cx="1407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Three weights attached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363273" y="5612793"/>
            <a:ext cx="1535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Colour of base recognized</a:t>
            </a:r>
            <a:endParaRPr lang="en-US" sz="1000" dirty="0"/>
          </a:p>
        </p:txBody>
      </p:sp>
      <p:cxnSp>
        <p:nvCxnSpPr>
          <p:cNvPr id="58" name="Elbow Connector 57"/>
          <p:cNvCxnSpPr>
            <a:endCxn id="6" idx="1"/>
          </p:cNvCxnSpPr>
          <p:nvPr/>
        </p:nvCxnSpPr>
        <p:spPr>
          <a:xfrm rot="10800000">
            <a:off x="3577351" y="2790828"/>
            <a:ext cx="823451" cy="367917"/>
          </a:xfrm>
          <a:prstGeom prst="bentConnector3">
            <a:avLst>
              <a:gd name="adj1" fmla="val 1277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7" idx="1"/>
            <a:endCxn id="5" idx="1"/>
          </p:cNvCxnSpPr>
          <p:nvPr/>
        </p:nvCxnSpPr>
        <p:spPr>
          <a:xfrm rot="10800000" flipH="1">
            <a:off x="3346517" y="1651284"/>
            <a:ext cx="294953" cy="2234412"/>
          </a:xfrm>
          <a:prstGeom prst="bentConnector3">
            <a:avLst>
              <a:gd name="adj1" fmla="val -4415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" idx="3"/>
            <a:endCxn id="5" idx="3"/>
          </p:cNvCxnSpPr>
          <p:nvPr/>
        </p:nvCxnSpPr>
        <p:spPr>
          <a:xfrm flipH="1" flipV="1">
            <a:off x="5134187" y="1651284"/>
            <a:ext cx="166860" cy="4588560"/>
          </a:xfrm>
          <a:prstGeom prst="bentConnector3">
            <a:avLst>
              <a:gd name="adj1" fmla="val -8309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" idx="2"/>
            <a:endCxn id="5" idx="1"/>
          </p:cNvCxnSpPr>
          <p:nvPr/>
        </p:nvCxnSpPr>
        <p:spPr>
          <a:xfrm rot="5400000" flipH="1">
            <a:off x="3853067" y="1439688"/>
            <a:ext cx="323165" cy="746358"/>
          </a:xfrm>
          <a:prstGeom prst="bentConnector4">
            <a:avLst>
              <a:gd name="adj1" fmla="val -70738"/>
              <a:gd name="adj2" fmla="val 1306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73684" y="1846204"/>
            <a:ext cx="1135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 weight located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404919" y="3158744"/>
            <a:ext cx="1665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 aligned to attach weight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534065" y="3885697"/>
            <a:ext cx="170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Less then 3 weights on board</a:t>
            </a:r>
          </a:p>
          <a:p>
            <a:r>
              <a:rPr lang="en-US" sz="1000" dirty="0" smtClean="0"/>
              <a:t>OR weight was not picked up</a:t>
            </a:r>
            <a:endParaRPr lang="en-US" sz="1000" dirty="0"/>
          </a:p>
        </p:txBody>
      </p:sp>
      <p:cxnSp>
        <p:nvCxnSpPr>
          <p:cNvPr id="84" name="Elbow Connector 83"/>
          <p:cNvCxnSpPr>
            <a:stCxn id="8" idx="2"/>
            <a:endCxn id="8" idx="1"/>
          </p:cNvCxnSpPr>
          <p:nvPr/>
        </p:nvCxnSpPr>
        <p:spPr>
          <a:xfrm rot="5400000" flipH="1">
            <a:off x="3604923" y="4648780"/>
            <a:ext cx="261610" cy="1304203"/>
          </a:xfrm>
          <a:prstGeom prst="bentConnector4">
            <a:avLst>
              <a:gd name="adj1" fmla="val -87382"/>
              <a:gd name="adj2" fmla="val 1175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88795" y="5654001"/>
            <a:ext cx="1742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Colour of base not recognized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538144" y="6232726"/>
            <a:ext cx="1130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Weights detached</a:t>
            </a:r>
            <a:endParaRPr lang="en-US" sz="1000" dirty="0"/>
          </a:p>
        </p:txBody>
      </p:sp>
      <p:cxnSp>
        <p:nvCxnSpPr>
          <p:cNvPr id="89" name="Elbow Connector 88"/>
          <p:cNvCxnSpPr>
            <a:stCxn id="9" idx="2"/>
            <a:endCxn id="9" idx="1"/>
          </p:cNvCxnSpPr>
          <p:nvPr/>
        </p:nvCxnSpPr>
        <p:spPr>
          <a:xfrm rot="5400000" flipH="1">
            <a:off x="3789095" y="5951304"/>
            <a:ext cx="323165" cy="900247"/>
          </a:xfrm>
          <a:prstGeom prst="bentConnector4">
            <a:avLst>
              <a:gd name="adj1" fmla="val -47620"/>
              <a:gd name="adj2" fmla="val 1253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29870" y="6355836"/>
            <a:ext cx="1607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Some weights still attached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51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Cameron</cp:lastModifiedBy>
  <cp:revision>6</cp:revision>
  <dcterms:created xsi:type="dcterms:W3CDTF">2015-05-16T01:57:15Z</dcterms:created>
  <dcterms:modified xsi:type="dcterms:W3CDTF">2015-05-16T02:51:19Z</dcterms:modified>
</cp:coreProperties>
</file>