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32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D331-D615-484E-9A48-0D6A2EECBE2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34065" y="359993"/>
            <a:ext cx="5134266" cy="6242064"/>
            <a:chOff x="1534065" y="359993"/>
            <a:chExt cx="5134266" cy="6242064"/>
          </a:xfrm>
        </p:grpSpPr>
        <p:sp>
          <p:nvSpPr>
            <p:cNvPr id="4" name="TextBox 3"/>
            <p:cNvSpPr txBox="1"/>
            <p:nvPr/>
          </p:nvSpPr>
          <p:spPr>
            <a:xfrm>
              <a:off x="3237514" y="359993"/>
              <a:ext cx="230063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Start state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Determine home colour and other base colour</a:t>
              </a:r>
              <a:endParaRPr lang="en-US" sz="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41471" y="1328118"/>
              <a:ext cx="149271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Path finding state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Update map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Look for weights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Decide where to drive next</a:t>
              </a:r>
              <a:endParaRPr lang="en-US" sz="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7350" y="2590772"/>
              <a:ext cx="162095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Get weight state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Align weight with free magnet 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6518" y="3500975"/>
              <a:ext cx="2082621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Attach weight state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Lower magnet assembly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Drive into weight 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Raise magnet assembly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Record weight onboard and magnet used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83626" y="4908466"/>
              <a:ext cx="260840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Return to home base state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Use information provided by path finding to get home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Colour detected 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0554" y="5916678"/>
              <a:ext cx="180049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Dropping of weights state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Lower magnet assembly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Drive to stepper servos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800" dirty="0" smtClean="0"/>
                <a:t>Raise magnet assembly</a:t>
              </a:r>
              <a:endParaRPr lang="en-US" sz="800" dirty="0"/>
            </a:p>
          </p:txBody>
        </p: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>
            <a:xfrm>
              <a:off x="4387829" y="760103"/>
              <a:ext cx="0" cy="5680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47397" y="938066"/>
              <a:ext cx="1497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Colour of base registered</a:t>
              </a:r>
              <a:endParaRPr lang="en-US" sz="1000" dirty="0"/>
            </a:p>
          </p:txBody>
        </p:sp>
        <p:cxnSp>
          <p:nvCxnSpPr>
            <p:cNvPr id="17" name="Straight Arrow Connector 16"/>
            <p:cNvCxnSpPr>
              <a:stCxn id="5" idx="2"/>
              <a:endCxn id="6" idx="0"/>
            </p:cNvCxnSpPr>
            <p:nvPr/>
          </p:nvCxnSpPr>
          <p:spPr>
            <a:xfrm>
              <a:off x="4387829" y="1974449"/>
              <a:ext cx="0" cy="6163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7" idx="0"/>
            </p:cNvCxnSpPr>
            <p:nvPr/>
          </p:nvCxnSpPr>
          <p:spPr>
            <a:xfrm>
              <a:off x="4387829" y="2990882"/>
              <a:ext cx="0" cy="51009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4387829" y="4270416"/>
              <a:ext cx="0" cy="6380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  <a:endCxn id="9" idx="0"/>
            </p:cNvCxnSpPr>
            <p:nvPr/>
          </p:nvCxnSpPr>
          <p:spPr>
            <a:xfrm>
              <a:off x="4387829" y="5431686"/>
              <a:ext cx="12972" cy="4849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87829" y="2187534"/>
              <a:ext cx="913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Locate weight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7829" y="3158744"/>
              <a:ext cx="1455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Aligned to attach weight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41961" y="4503495"/>
              <a:ext cx="1407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Three weights attached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63273" y="5612793"/>
              <a:ext cx="1535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Colour of base recognized</a:t>
              </a:r>
              <a:endParaRPr lang="en-US" sz="1000" dirty="0"/>
            </a:p>
          </p:txBody>
        </p:sp>
        <p:cxnSp>
          <p:nvCxnSpPr>
            <p:cNvPr id="63" name="Elbow Connector 62"/>
            <p:cNvCxnSpPr>
              <a:stCxn id="7" idx="1"/>
              <a:endCxn id="5" idx="1"/>
            </p:cNvCxnSpPr>
            <p:nvPr/>
          </p:nvCxnSpPr>
          <p:spPr>
            <a:xfrm rot="10800000" flipH="1">
              <a:off x="3346517" y="1651284"/>
              <a:ext cx="294953" cy="2234412"/>
            </a:xfrm>
            <a:prstGeom prst="bentConnector3">
              <a:avLst>
                <a:gd name="adj1" fmla="val -441576"/>
              </a:avLst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9" idx="3"/>
              <a:endCxn id="5" idx="3"/>
            </p:cNvCxnSpPr>
            <p:nvPr/>
          </p:nvCxnSpPr>
          <p:spPr>
            <a:xfrm flipH="1" flipV="1">
              <a:off x="5134187" y="1651284"/>
              <a:ext cx="166860" cy="4588560"/>
            </a:xfrm>
            <a:prstGeom prst="bentConnector3">
              <a:avLst>
                <a:gd name="adj1" fmla="val -830925"/>
              </a:avLst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34065" y="3885697"/>
              <a:ext cx="1703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Less then 3 weights on board</a:t>
              </a:r>
            </a:p>
            <a:p>
              <a:r>
                <a:rPr lang="en-US" sz="1000" dirty="0" smtClean="0"/>
                <a:t>OR weight was not picked up</a:t>
              </a:r>
              <a:endParaRPr 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38144" y="6232726"/>
              <a:ext cx="11301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Weights detached</a:t>
              </a:r>
              <a:endParaRPr lang="en-US" sz="1000" dirty="0"/>
            </a:p>
          </p:txBody>
        </p:sp>
        <p:cxnSp>
          <p:nvCxnSpPr>
            <p:cNvPr id="89" name="Elbow Connector 88"/>
            <p:cNvCxnSpPr>
              <a:stCxn id="9" idx="2"/>
              <a:endCxn id="9" idx="1"/>
            </p:cNvCxnSpPr>
            <p:nvPr/>
          </p:nvCxnSpPr>
          <p:spPr>
            <a:xfrm rot="5400000" flipH="1">
              <a:off x="3789095" y="5951304"/>
              <a:ext cx="323165" cy="900247"/>
            </a:xfrm>
            <a:prstGeom prst="bentConnector4">
              <a:avLst>
                <a:gd name="adj1" fmla="val -47620"/>
                <a:gd name="adj2" fmla="val 125393"/>
              </a:avLst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629870" y="6355836"/>
              <a:ext cx="1607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Some weights still attached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1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113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Peter</cp:lastModifiedBy>
  <cp:revision>8</cp:revision>
  <dcterms:created xsi:type="dcterms:W3CDTF">2015-05-16T01:57:15Z</dcterms:created>
  <dcterms:modified xsi:type="dcterms:W3CDTF">2015-05-18T23:44:31Z</dcterms:modified>
</cp:coreProperties>
</file>