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46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D331-D615-484E-9A48-0D6A2EECBE2B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4065" y="150321"/>
            <a:ext cx="5183170" cy="6328626"/>
            <a:chOff x="1534065" y="357494"/>
            <a:chExt cx="5183170" cy="6328626"/>
          </a:xfrm>
        </p:grpSpPr>
        <p:sp>
          <p:nvSpPr>
            <p:cNvPr id="4" name="TextBox 3"/>
            <p:cNvSpPr txBox="1"/>
            <p:nvPr/>
          </p:nvSpPr>
          <p:spPr>
            <a:xfrm>
              <a:off x="2743789" y="357494"/>
              <a:ext cx="32880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Determine </a:t>
              </a:r>
              <a:r>
                <a:rPr lang="en-US" sz="800" dirty="0" smtClean="0"/>
                <a:t>headquarters</a:t>
              </a:r>
              <a:r>
                <a:rPr lang="en-US" sz="800" dirty="0" smtClean="0"/>
                <a:t> </a:t>
              </a:r>
              <a:r>
                <a:rPr lang="en-US" sz="800" dirty="0" smtClean="0"/>
                <a:t>colour and </a:t>
              </a:r>
              <a:r>
                <a:rPr lang="en-US" sz="800" dirty="0"/>
                <a:t>other teams </a:t>
              </a:r>
              <a:r>
                <a:rPr lang="en-US" sz="800" dirty="0" smtClean="0"/>
                <a:t>headquarters </a:t>
              </a:r>
              <a:r>
                <a:rPr lang="en-US" sz="800" dirty="0" smtClean="0"/>
                <a:t>colour</a:t>
              </a:r>
              <a:endParaRPr lang="en-US" sz="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41471" y="1328118"/>
              <a:ext cx="149271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Path finding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Update map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Look for </a:t>
              </a:r>
              <a:r>
                <a:rPr lang="en-US" sz="800" dirty="0" smtClean="0"/>
                <a:t>packages</a:t>
              </a:r>
              <a:endParaRPr lang="en-US" sz="8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Decide where to drive next</a:t>
              </a:r>
              <a:endParaRPr lang="en-US" sz="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7350" y="2590772"/>
              <a:ext cx="16594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Get </a:t>
              </a:r>
              <a:r>
                <a:rPr lang="en-US" sz="1200" dirty="0" smtClean="0"/>
                <a:t>package state</a:t>
              </a:r>
              <a:endParaRPr lang="en-US" sz="12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Align </a:t>
              </a:r>
              <a:r>
                <a:rPr lang="en-US" sz="800" dirty="0" smtClean="0"/>
                <a:t>package with </a:t>
              </a:r>
              <a:r>
                <a:rPr lang="en-US" sz="800" dirty="0" smtClean="0"/>
                <a:t>free magnet 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6518" y="3500975"/>
              <a:ext cx="2133918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Attach </a:t>
              </a:r>
              <a:r>
                <a:rPr lang="en-US" sz="1200" dirty="0" smtClean="0"/>
                <a:t>package state</a:t>
              </a:r>
              <a:endParaRPr lang="en-US" sz="12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Lower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Drive into </a:t>
              </a:r>
              <a:r>
                <a:rPr lang="en-US" sz="800" dirty="0" smtClean="0"/>
                <a:t>package</a:t>
              </a:r>
              <a:endParaRPr lang="en-US" sz="8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Raise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Record </a:t>
              </a:r>
              <a:r>
                <a:rPr lang="en-US" sz="800" dirty="0" smtClean="0"/>
                <a:t>package onboard </a:t>
              </a:r>
              <a:r>
                <a:rPr lang="en-US" sz="800" dirty="0" smtClean="0"/>
                <a:t>and magnet used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5617" y="4908466"/>
              <a:ext cx="309571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Return to </a:t>
              </a:r>
              <a:r>
                <a:rPr lang="en-US" sz="1200" dirty="0"/>
                <a:t>headquarters state</a:t>
              </a:r>
              <a:endParaRPr lang="en-US" sz="12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Use information provided by path finding to </a:t>
              </a:r>
              <a:r>
                <a:rPr lang="en-US" sz="800" dirty="0" smtClean="0"/>
                <a:t>get our </a:t>
              </a:r>
              <a:r>
                <a:rPr lang="en-US" sz="800" dirty="0" smtClean="0"/>
                <a:t>headquarters</a:t>
              </a:r>
              <a:endParaRPr lang="en-US" sz="8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Colour detected 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89371" y="5916678"/>
              <a:ext cx="1882997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Dropping of </a:t>
              </a:r>
              <a:r>
                <a:rPr lang="en-US" sz="1200" dirty="0" smtClean="0"/>
                <a:t>packages state</a:t>
              </a:r>
              <a:endParaRPr lang="en-US" sz="12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Lower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Drive to stepper </a:t>
              </a:r>
              <a:r>
                <a:rPr lang="en-US" sz="800" dirty="0" smtClean="0"/>
                <a:t>servos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Retract to </a:t>
              </a:r>
              <a:r>
                <a:rPr lang="en-US" sz="800" dirty="0"/>
                <a:t>stepper </a:t>
              </a:r>
              <a:r>
                <a:rPr lang="en-US" sz="800" dirty="0" smtClean="0"/>
                <a:t>servos</a:t>
              </a:r>
              <a:endParaRPr lang="en-US" sz="800" dirty="0" smtClean="0"/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Raise magnet assembly</a:t>
              </a:r>
              <a:endParaRPr lang="en-US" sz="800" dirty="0"/>
            </a:p>
          </p:txBody>
        </p: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>
              <a:off x="4387829" y="757604"/>
              <a:ext cx="0" cy="570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47397" y="938066"/>
              <a:ext cx="1957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Colour of </a:t>
              </a:r>
              <a:r>
                <a:rPr lang="en-US" sz="1000" dirty="0"/>
                <a:t>headquarters registered</a:t>
              </a:r>
              <a:endParaRPr lang="en-US" sz="1000" dirty="0"/>
            </a:p>
          </p:txBody>
        </p:sp>
        <p:cxnSp>
          <p:nvCxnSpPr>
            <p:cNvPr id="17" name="Straight Arrow Connector 16"/>
            <p:cNvCxnSpPr>
              <a:stCxn id="5" idx="2"/>
              <a:endCxn id="6" idx="0"/>
            </p:cNvCxnSpPr>
            <p:nvPr/>
          </p:nvCxnSpPr>
          <p:spPr>
            <a:xfrm>
              <a:off x="4387829" y="1974449"/>
              <a:ext cx="19236" cy="6163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7" idx="0"/>
            </p:cNvCxnSpPr>
            <p:nvPr/>
          </p:nvCxnSpPr>
          <p:spPr>
            <a:xfrm>
              <a:off x="4407065" y="2990882"/>
              <a:ext cx="6412" cy="5100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4413477" y="4270416"/>
              <a:ext cx="0" cy="6380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9" idx="0"/>
            </p:cNvCxnSpPr>
            <p:nvPr/>
          </p:nvCxnSpPr>
          <p:spPr>
            <a:xfrm>
              <a:off x="4413477" y="5431686"/>
              <a:ext cx="17393" cy="4849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87829" y="2187534"/>
              <a:ext cx="984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Locate </a:t>
              </a:r>
              <a:r>
                <a:rPr lang="en-US" sz="1000" dirty="0" smtClean="0"/>
                <a:t>package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7829" y="3158744"/>
              <a:ext cx="15269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Aligned to attach </a:t>
              </a:r>
              <a:r>
                <a:rPr lang="en-US" sz="1000" dirty="0" smtClean="0"/>
                <a:t>package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1961" y="4503495"/>
              <a:ext cx="14789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Three </a:t>
              </a:r>
              <a:r>
                <a:rPr lang="en-US" sz="1000" dirty="0" smtClean="0"/>
                <a:t>packages attached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63273" y="5612793"/>
              <a:ext cx="20244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Colour of </a:t>
              </a:r>
              <a:r>
                <a:rPr lang="en-US" sz="1000" dirty="0" smtClean="0"/>
                <a:t>headquarters </a:t>
              </a:r>
              <a:r>
                <a:rPr lang="en-US" sz="1000" dirty="0" smtClean="0"/>
                <a:t>recognized</a:t>
              </a:r>
              <a:endParaRPr lang="en-US" sz="1000" dirty="0"/>
            </a:p>
          </p:txBody>
        </p:sp>
        <p:cxnSp>
          <p:nvCxnSpPr>
            <p:cNvPr id="63" name="Elbow Connector 62"/>
            <p:cNvCxnSpPr>
              <a:stCxn id="7" idx="1"/>
              <a:endCxn id="5" idx="1"/>
            </p:cNvCxnSpPr>
            <p:nvPr/>
          </p:nvCxnSpPr>
          <p:spPr>
            <a:xfrm rot="10800000" flipH="1">
              <a:off x="3346517" y="1651284"/>
              <a:ext cx="294953" cy="2234412"/>
            </a:xfrm>
            <a:prstGeom prst="bentConnector3">
              <a:avLst>
                <a:gd name="adj1" fmla="val -77504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9" idx="3"/>
              <a:endCxn id="5" idx="3"/>
            </p:cNvCxnSpPr>
            <p:nvPr/>
          </p:nvCxnSpPr>
          <p:spPr>
            <a:xfrm flipH="1" flipV="1">
              <a:off x="5134187" y="1651284"/>
              <a:ext cx="238181" cy="4650115"/>
            </a:xfrm>
            <a:prstGeom prst="bentConnector3">
              <a:avLst>
                <a:gd name="adj1" fmla="val -456582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34065" y="3885697"/>
              <a:ext cx="1992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Less then </a:t>
              </a:r>
              <a:r>
                <a:rPr lang="en-US" sz="1000" dirty="0" smtClean="0"/>
                <a:t>three packages </a:t>
              </a:r>
              <a:r>
                <a:rPr lang="en-US" sz="1000" dirty="0" smtClean="0"/>
                <a:t>on </a:t>
              </a:r>
              <a:r>
                <a:rPr lang="en-US" sz="1000" dirty="0" smtClean="0"/>
                <a:t>board</a:t>
              </a:r>
            </a:p>
            <a:p>
              <a:r>
                <a:rPr lang="en-US" sz="1000" dirty="0" smtClean="0"/>
                <a:t>OR </a:t>
              </a:r>
              <a:r>
                <a:rPr lang="en-US" sz="1000" dirty="0" smtClean="0"/>
                <a:t>package was </a:t>
              </a:r>
              <a:r>
                <a:rPr lang="en-US" sz="1000" dirty="0" smtClean="0"/>
                <a:t>not picked up</a:t>
              </a:r>
              <a:endParaRPr 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38144" y="6232726"/>
              <a:ext cx="1179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Packages detached</a:t>
              </a:r>
              <a:endParaRPr lang="en-US" sz="1000" dirty="0"/>
            </a:p>
          </p:txBody>
        </p:sp>
        <p:cxnSp>
          <p:nvCxnSpPr>
            <p:cNvPr id="89" name="Elbow Connector 88"/>
            <p:cNvCxnSpPr>
              <a:stCxn id="9" idx="2"/>
              <a:endCxn id="9" idx="1"/>
            </p:cNvCxnSpPr>
            <p:nvPr/>
          </p:nvCxnSpPr>
          <p:spPr>
            <a:xfrm rot="5400000" flipH="1">
              <a:off x="3767761" y="6023010"/>
              <a:ext cx="384720" cy="941499"/>
            </a:xfrm>
            <a:prstGeom prst="bentConnector4">
              <a:avLst>
                <a:gd name="adj1" fmla="val -59420"/>
                <a:gd name="adj2" fmla="val 124280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629870" y="6355836"/>
              <a:ext cx="16789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Some </a:t>
              </a:r>
              <a:r>
                <a:rPr lang="en-US" sz="1000" dirty="0" smtClean="0"/>
                <a:t>packages still attached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1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</cp:lastModifiedBy>
  <cp:revision>10</cp:revision>
  <dcterms:created xsi:type="dcterms:W3CDTF">2015-05-16T01:57:15Z</dcterms:created>
  <dcterms:modified xsi:type="dcterms:W3CDTF">2015-05-21T05:06:01Z</dcterms:modified>
</cp:coreProperties>
</file>