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57200" y="1210295"/>
            <a:ext cx="7696202" cy="2998564"/>
            <a:chOff x="457200" y="1210295"/>
            <a:chExt cx="7696202" cy="2998564"/>
          </a:xfrm>
        </p:grpSpPr>
        <p:sp>
          <p:nvSpPr>
            <p:cNvPr id="63" name="TextBox 62"/>
            <p:cNvSpPr txBox="1"/>
            <p:nvPr/>
          </p:nvSpPr>
          <p:spPr>
            <a:xfrm>
              <a:off x="457200" y="121029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Sensor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3301484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Sensor 2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715000" y="2113359"/>
              <a:ext cx="1445418" cy="2095500"/>
            </a:xfrm>
            <a:custGeom>
              <a:avLst/>
              <a:gdLst>
                <a:gd name="connsiteX0" fmla="*/ 0 w 1443037"/>
                <a:gd name="connsiteY0" fmla="*/ 0 h 2095500"/>
                <a:gd name="connsiteX1" fmla="*/ 0 w 1443037"/>
                <a:gd name="connsiteY1" fmla="*/ 357187 h 2095500"/>
                <a:gd name="connsiteX2" fmla="*/ 138112 w 1443037"/>
                <a:gd name="connsiteY2" fmla="*/ 495299 h 2095500"/>
                <a:gd name="connsiteX3" fmla="*/ 4762 w 1443037"/>
                <a:gd name="connsiteY3" fmla="*/ 628649 h 2095500"/>
                <a:gd name="connsiteX4" fmla="*/ 4762 w 1443037"/>
                <a:gd name="connsiteY4" fmla="*/ 2095500 h 2095500"/>
                <a:gd name="connsiteX5" fmla="*/ 1443037 w 1443037"/>
                <a:gd name="connsiteY5" fmla="*/ 2095500 h 2095500"/>
                <a:gd name="connsiteX6" fmla="*/ 1443037 w 1443037"/>
                <a:gd name="connsiteY6" fmla="*/ 652462 h 2095500"/>
                <a:gd name="connsiteX7" fmla="*/ 1285875 w 1443037"/>
                <a:gd name="connsiteY7" fmla="*/ 495300 h 2095500"/>
                <a:gd name="connsiteX8" fmla="*/ 1443037 w 1443037"/>
                <a:gd name="connsiteY8" fmla="*/ 338138 h 2095500"/>
                <a:gd name="connsiteX9" fmla="*/ 1443037 w 1443037"/>
                <a:gd name="connsiteY9" fmla="*/ 9525 h 2095500"/>
                <a:gd name="connsiteX10" fmla="*/ 0 w 1443037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28649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0018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9543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418" h="2095500">
                  <a:moveTo>
                    <a:pt x="2381" y="0"/>
                  </a:moveTo>
                  <a:cubicBezTo>
                    <a:pt x="1587" y="112712"/>
                    <a:pt x="794" y="225425"/>
                    <a:pt x="0" y="338137"/>
                  </a:cubicBezTo>
                  <a:lnTo>
                    <a:pt x="159543" y="492918"/>
                  </a:lnTo>
                  <a:lnTo>
                    <a:pt x="7143" y="657224"/>
                  </a:lnTo>
                  <a:lnTo>
                    <a:pt x="7143" y="2095500"/>
                  </a:lnTo>
                  <a:lnTo>
                    <a:pt x="1445418" y="2095500"/>
                  </a:lnTo>
                  <a:lnTo>
                    <a:pt x="1445418" y="652462"/>
                  </a:lnTo>
                  <a:lnTo>
                    <a:pt x="1288256" y="495300"/>
                  </a:lnTo>
                  <a:lnTo>
                    <a:pt x="1445418" y="338138"/>
                  </a:lnTo>
                  <a:lnTo>
                    <a:pt x="1445418" y="9525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Freeform 31"/>
            <p:cNvSpPr/>
            <p:nvPr/>
          </p:nvSpPr>
          <p:spPr>
            <a:xfrm rot="5400000">
              <a:off x="3601641" y="2438400"/>
              <a:ext cx="1445418" cy="2095500"/>
            </a:xfrm>
            <a:custGeom>
              <a:avLst/>
              <a:gdLst>
                <a:gd name="connsiteX0" fmla="*/ 0 w 1443037"/>
                <a:gd name="connsiteY0" fmla="*/ 0 h 2095500"/>
                <a:gd name="connsiteX1" fmla="*/ 0 w 1443037"/>
                <a:gd name="connsiteY1" fmla="*/ 357187 h 2095500"/>
                <a:gd name="connsiteX2" fmla="*/ 138112 w 1443037"/>
                <a:gd name="connsiteY2" fmla="*/ 495299 h 2095500"/>
                <a:gd name="connsiteX3" fmla="*/ 4762 w 1443037"/>
                <a:gd name="connsiteY3" fmla="*/ 628649 h 2095500"/>
                <a:gd name="connsiteX4" fmla="*/ 4762 w 1443037"/>
                <a:gd name="connsiteY4" fmla="*/ 2095500 h 2095500"/>
                <a:gd name="connsiteX5" fmla="*/ 1443037 w 1443037"/>
                <a:gd name="connsiteY5" fmla="*/ 2095500 h 2095500"/>
                <a:gd name="connsiteX6" fmla="*/ 1443037 w 1443037"/>
                <a:gd name="connsiteY6" fmla="*/ 652462 h 2095500"/>
                <a:gd name="connsiteX7" fmla="*/ 1285875 w 1443037"/>
                <a:gd name="connsiteY7" fmla="*/ 495300 h 2095500"/>
                <a:gd name="connsiteX8" fmla="*/ 1443037 w 1443037"/>
                <a:gd name="connsiteY8" fmla="*/ 338138 h 2095500"/>
                <a:gd name="connsiteX9" fmla="*/ 1443037 w 1443037"/>
                <a:gd name="connsiteY9" fmla="*/ 9525 h 2095500"/>
                <a:gd name="connsiteX10" fmla="*/ 0 w 1443037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28649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0018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9543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418" h="2095500">
                  <a:moveTo>
                    <a:pt x="2381" y="0"/>
                  </a:moveTo>
                  <a:cubicBezTo>
                    <a:pt x="1587" y="112712"/>
                    <a:pt x="794" y="225425"/>
                    <a:pt x="0" y="338137"/>
                  </a:cubicBezTo>
                  <a:lnTo>
                    <a:pt x="159543" y="492918"/>
                  </a:lnTo>
                  <a:lnTo>
                    <a:pt x="7143" y="657224"/>
                  </a:lnTo>
                  <a:lnTo>
                    <a:pt x="7143" y="2095500"/>
                  </a:lnTo>
                  <a:lnTo>
                    <a:pt x="1445418" y="2095500"/>
                  </a:lnTo>
                  <a:lnTo>
                    <a:pt x="1445418" y="652462"/>
                  </a:lnTo>
                  <a:lnTo>
                    <a:pt x="1288256" y="495300"/>
                  </a:lnTo>
                  <a:lnTo>
                    <a:pt x="1445418" y="338138"/>
                  </a:lnTo>
                  <a:lnTo>
                    <a:pt x="1445418" y="9525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Down Arrow 19"/>
            <p:cNvSpPr/>
            <p:nvPr/>
          </p:nvSpPr>
          <p:spPr>
            <a:xfrm rot="16200000">
              <a:off x="4680664" y="-1893111"/>
              <a:ext cx="369332" cy="657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2259407" y="2653623"/>
              <a:ext cx="369332" cy="166505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2711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6</cp:revision>
  <dcterms:created xsi:type="dcterms:W3CDTF">2006-08-16T00:00:00Z</dcterms:created>
  <dcterms:modified xsi:type="dcterms:W3CDTF">2015-05-20T21:31:37Z</dcterms:modified>
</cp:coreProperties>
</file>