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62000" y="1143000"/>
            <a:ext cx="7086600" cy="2819400"/>
            <a:chOff x="762000" y="1143000"/>
            <a:chExt cx="7086600" cy="2819400"/>
          </a:xfrm>
        </p:grpSpPr>
        <p:sp>
          <p:nvSpPr>
            <p:cNvPr id="4" name="Rectangle 3"/>
            <p:cNvSpPr/>
            <p:nvPr/>
          </p:nvSpPr>
          <p:spPr>
            <a:xfrm>
              <a:off x="914400" y="1752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Range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514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Colour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3276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Packages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52800" y="1752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Localization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2895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Tactics and Decisions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2514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Movement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3276600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Collection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SENSORS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004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PROCESSING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1143000"/>
              <a:ext cx="2209800" cy="2819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ACTUATION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4" idx="3"/>
              <a:endCxn id="7" idx="1"/>
            </p:cNvCxnSpPr>
            <p:nvPr/>
          </p:nvCxnSpPr>
          <p:spPr>
            <a:xfrm>
              <a:off x="2819400" y="2019300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7" idx="1"/>
            </p:cNvCxnSpPr>
            <p:nvPr/>
          </p:nvCxnSpPr>
          <p:spPr>
            <a:xfrm flipV="1">
              <a:off x="2819400" y="2019300"/>
              <a:ext cx="533400" cy="7620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3"/>
              <a:endCxn id="8" idx="1"/>
            </p:cNvCxnSpPr>
            <p:nvPr/>
          </p:nvCxnSpPr>
          <p:spPr>
            <a:xfrm flipV="1">
              <a:off x="2819400" y="3162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2"/>
              <a:endCxn id="8" idx="0"/>
            </p:cNvCxnSpPr>
            <p:nvPr/>
          </p:nvCxnSpPr>
          <p:spPr>
            <a:xfrm>
              <a:off x="4305300" y="2286000"/>
              <a:ext cx="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8" idx="3"/>
              <a:endCxn id="10" idx="1"/>
            </p:cNvCxnSpPr>
            <p:nvPr/>
          </p:nvCxnSpPr>
          <p:spPr>
            <a:xfrm>
              <a:off x="5257800" y="3162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8" idx="3"/>
              <a:endCxn id="9" idx="1"/>
            </p:cNvCxnSpPr>
            <p:nvPr/>
          </p:nvCxnSpPr>
          <p:spPr>
            <a:xfrm flipV="1">
              <a:off x="5257800" y="2781300"/>
              <a:ext cx="5334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5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/>
        </p:nvGrpSpPr>
        <p:grpSpPr>
          <a:xfrm>
            <a:off x="358140" y="228597"/>
            <a:ext cx="7369066" cy="5334004"/>
            <a:chOff x="358140" y="228597"/>
            <a:chExt cx="7369066" cy="5334004"/>
          </a:xfrm>
        </p:grpSpPr>
        <p:sp>
          <p:nvSpPr>
            <p:cNvPr id="5" name="Rectangle 4"/>
            <p:cNvSpPr/>
            <p:nvPr/>
          </p:nvSpPr>
          <p:spPr>
            <a:xfrm>
              <a:off x="3155206" y="4762501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sensor_core.h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9966" y="754114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RoboX.ino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5206" y="3844482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actuator_core.h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15897" y="3857294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audio_core.h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" y="2285999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ysClr val="windowText" lastClr="000000"/>
                  </a:solidFill>
                </a:rPr>
                <a:t>c</a:t>
              </a:r>
              <a:r>
                <a:rPr lang="en-NZ" dirty="0" err="1" smtClean="0">
                  <a:solidFill>
                    <a:sysClr val="windowText" lastClr="000000"/>
                  </a:solidFill>
                </a:rPr>
                <a:t>onfig.h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540" y="3524249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exception_core.h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9666" y="2285998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interrupt_core.h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" y="1828797"/>
              <a:ext cx="2241332" cy="373380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SUPPORT FUNCTIONS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52579" y="2285998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tactics_core.h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" y="4760294"/>
              <a:ext cx="1905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 smtClean="0">
                  <a:solidFill>
                    <a:sysClr val="windowText" lastClr="000000"/>
                  </a:solidFill>
                </a:rPr>
                <a:t>trig_core.h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71801" y="228597"/>
              <a:ext cx="2304392" cy="12954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 smtClean="0">
                  <a:solidFill>
                    <a:sysClr val="windowText" lastClr="000000"/>
                  </a:solidFill>
                </a:rPr>
                <a:t>TOP-LEVEL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4414" y="1828798"/>
              <a:ext cx="4742792" cy="12191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NZ" dirty="0" smtClean="0">
                  <a:solidFill>
                    <a:sysClr val="windowText" lastClr="000000"/>
                  </a:solidFill>
                </a:rPr>
                <a:t>MID-LEVEL  and SCHEDULING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80474" y="3352800"/>
              <a:ext cx="4742792" cy="22098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NZ" dirty="0" smtClean="0">
                  <a:solidFill>
                    <a:sysClr val="windowText" lastClr="000000"/>
                  </a:solidFill>
                </a:rPr>
                <a:t>LOW-LEVEL</a:t>
              </a:r>
              <a:endParaRPr lang="en-NZ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6" idx="2"/>
              <a:endCxn id="21" idx="0"/>
            </p:cNvCxnSpPr>
            <p:nvPr/>
          </p:nvCxnSpPr>
          <p:spPr>
            <a:xfrm>
              <a:off x="4092466" y="1287514"/>
              <a:ext cx="12613" cy="998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" idx="3"/>
              <a:endCxn id="11" idx="1"/>
            </p:cNvCxnSpPr>
            <p:nvPr/>
          </p:nvCxnSpPr>
          <p:spPr>
            <a:xfrm>
              <a:off x="5057579" y="2552698"/>
              <a:ext cx="5320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5" idx="1"/>
              <a:endCxn id="21" idx="1"/>
            </p:cNvCxnSpPr>
            <p:nvPr/>
          </p:nvCxnSpPr>
          <p:spPr>
            <a:xfrm rot="10800000">
              <a:off x="3152580" y="2552699"/>
              <a:ext cx="2627" cy="2476503"/>
            </a:xfrm>
            <a:prstGeom prst="bentConnector3">
              <a:avLst>
                <a:gd name="adj1" fmla="val 1402310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1" idx="2"/>
              <a:endCxn id="7" idx="0"/>
            </p:cNvCxnSpPr>
            <p:nvPr/>
          </p:nvCxnSpPr>
          <p:spPr>
            <a:xfrm>
              <a:off x="4105079" y="2819398"/>
              <a:ext cx="2627" cy="10250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11" idx="3"/>
              <a:endCxn id="5" idx="3"/>
            </p:cNvCxnSpPr>
            <p:nvPr/>
          </p:nvCxnSpPr>
          <p:spPr>
            <a:xfrm flipH="1">
              <a:off x="5060206" y="2552698"/>
              <a:ext cx="2434460" cy="2476503"/>
            </a:xfrm>
            <a:prstGeom prst="bentConnector3">
              <a:avLst>
                <a:gd name="adj1" fmla="val -18311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21" idx="2"/>
              <a:endCxn id="8" idx="0"/>
            </p:cNvCxnSpPr>
            <p:nvPr/>
          </p:nvCxnSpPr>
          <p:spPr>
            <a:xfrm rot="16200000" flipH="1">
              <a:off x="4767790" y="2156687"/>
              <a:ext cx="1037896" cy="2363318"/>
            </a:xfrm>
            <a:prstGeom prst="bentConnector3">
              <a:avLst>
                <a:gd name="adj1" fmla="val 37886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38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8</cp:revision>
  <dcterms:created xsi:type="dcterms:W3CDTF">2006-08-16T00:00:00Z</dcterms:created>
  <dcterms:modified xsi:type="dcterms:W3CDTF">2015-08-14T00:17:42Z</dcterms:modified>
</cp:coreProperties>
</file>