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10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2057400" y="536425"/>
            <a:ext cx="4777778" cy="5475755"/>
            <a:chOff x="2057400" y="536425"/>
            <a:chExt cx="4777778" cy="5475755"/>
          </a:xfrm>
        </p:grpSpPr>
        <p:sp>
          <p:nvSpPr>
            <p:cNvPr id="4" name="Flowchart: Process 3"/>
            <p:cNvSpPr/>
            <p:nvPr/>
          </p:nvSpPr>
          <p:spPr>
            <a:xfrm>
              <a:off x="3483666" y="202692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Search For Packages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3483667" y="362331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Collect Package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3483665" y="521970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Return to HQ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48601" y="2896404"/>
              <a:ext cx="9400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Found</a:t>
              </a:r>
              <a:br>
                <a:rPr lang="en-NZ" dirty="0" smtClean="0"/>
              </a:br>
              <a:r>
                <a:rPr lang="en-NZ" dirty="0" smtClean="0"/>
                <a:t>Package</a:t>
              </a:r>
              <a:endParaRPr lang="en-NZ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7400" y="2898190"/>
              <a:ext cx="1060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Package</a:t>
              </a:r>
            </a:p>
            <a:p>
              <a:r>
                <a:rPr lang="en-NZ" dirty="0" smtClean="0"/>
                <a:t>Collected</a:t>
              </a:r>
              <a:endParaRPr lang="en-NZ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15000" y="3755705"/>
              <a:ext cx="1120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Packages</a:t>
              </a:r>
              <a:br>
                <a:rPr lang="en-NZ" dirty="0" smtClean="0"/>
              </a:br>
              <a:r>
                <a:rPr lang="en-NZ" dirty="0" smtClean="0"/>
                <a:t>Offloaded</a:t>
              </a:r>
              <a:endParaRPr lang="en-NZ" dirty="0"/>
            </a:p>
          </p:txBody>
        </p:sp>
        <p:sp>
          <p:nvSpPr>
            <p:cNvPr id="62" name="Down Arrow 61"/>
            <p:cNvSpPr/>
            <p:nvPr/>
          </p:nvSpPr>
          <p:spPr>
            <a:xfrm>
              <a:off x="4193850" y="905757"/>
              <a:ext cx="484632" cy="97840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0021" y="536425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Start</a:t>
              </a:r>
              <a:endParaRPr lang="en-NZ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4034211" y="3221354"/>
              <a:ext cx="803911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474268" y="4494579"/>
              <a:ext cx="10298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Got 3</a:t>
              </a:r>
              <a:br>
                <a:rPr lang="en-NZ" dirty="0" smtClean="0"/>
              </a:br>
              <a:r>
                <a:rPr lang="en-NZ" dirty="0" smtClean="0"/>
                <a:t>Packages</a:t>
              </a:r>
              <a:endParaRPr lang="en-NZ" dirty="0"/>
            </a:p>
          </p:txBody>
        </p:sp>
        <p:cxnSp>
          <p:nvCxnSpPr>
            <p:cNvPr id="76" name="Elbow Connector 75"/>
            <p:cNvCxnSpPr/>
            <p:nvPr/>
          </p:nvCxnSpPr>
          <p:spPr>
            <a:xfrm rot="5400000">
              <a:off x="4034211" y="4817744"/>
              <a:ext cx="80391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 rot="10800000">
              <a:off x="3483667" y="2423161"/>
              <a:ext cx="1" cy="1596390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/>
            <p:nvPr/>
          </p:nvCxnSpPr>
          <p:spPr>
            <a:xfrm flipV="1">
              <a:off x="5388665" y="2423161"/>
              <a:ext cx="1" cy="3192780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17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57400" y="536425"/>
            <a:ext cx="4777778" cy="5475755"/>
            <a:chOff x="2057400" y="536425"/>
            <a:chExt cx="4777778" cy="5475755"/>
          </a:xfrm>
        </p:grpSpPr>
        <p:sp>
          <p:nvSpPr>
            <p:cNvPr id="4" name="Flowchart: Process 3"/>
            <p:cNvSpPr/>
            <p:nvPr/>
          </p:nvSpPr>
          <p:spPr>
            <a:xfrm>
              <a:off x="3483666" y="202692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Follow Wall (Clockwise)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3483667" y="362331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Collect Package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3483665" y="521970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Follow Wall (Anti-clockwise)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48601" y="2896404"/>
              <a:ext cx="9400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Found</a:t>
              </a:r>
              <a:br>
                <a:rPr lang="en-NZ" dirty="0" smtClean="0"/>
              </a:br>
              <a:r>
                <a:rPr lang="en-NZ" dirty="0" smtClean="0"/>
                <a:t>Package</a:t>
              </a:r>
              <a:endParaRPr lang="en-NZ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7400" y="2898190"/>
              <a:ext cx="1060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Package</a:t>
              </a:r>
            </a:p>
            <a:p>
              <a:r>
                <a:rPr lang="en-NZ" dirty="0" smtClean="0"/>
                <a:t>Collected</a:t>
              </a:r>
              <a:endParaRPr lang="en-NZ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15000" y="3755705"/>
              <a:ext cx="1120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Packages</a:t>
              </a:r>
              <a:br>
                <a:rPr lang="en-NZ" dirty="0" smtClean="0"/>
              </a:br>
              <a:r>
                <a:rPr lang="en-NZ" dirty="0" smtClean="0"/>
                <a:t>Offloaded</a:t>
              </a:r>
              <a:endParaRPr lang="en-NZ" dirty="0"/>
            </a:p>
          </p:txBody>
        </p:sp>
        <p:sp>
          <p:nvSpPr>
            <p:cNvPr id="62" name="Down Arrow 61"/>
            <p:cNvSpPr/>
            <p:nvPr/>
          </p:nvSpPr>
          <p:spPr>
            <a:xfrm>
              <a:off x="4193850" y="905757"/>
              <a:ext cx="484632" cy="97840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0021" y="536425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Start</a:t>
              </a:r>
              <a:endParaRPr lang="en-NZ" dirty="0"/>
            </a:p>
          </p:txBody>
        </p:sp>
        <p:cxnSp>
          <p:nvCxnSpPr>
            <p:cNvPr id="65" name="Elbow Connector 64"/>
            <p:cNvCxnSpPr>
              <a:stCxn id="4" idx="2"/>
              <a:endCxn id="5" idx="0"/>
            </p:cNvCxnSpPr>
            <p:nvPr/>
          </p:nvCxnSpPr>
          <p:spPr>
            <a:xfrm rot="16200000" flipH="1">
              <a:off x="4034211" y="3221354"/>
              <a:ext cx="803911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474268" y="4494579"/>
              <a:ext cx="10298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Got 3</a:t>
              </a:r>
              <a:br>
                <a:rPr lang="en-NZ" dirty="0" smtClean="0"/>
              </a:br>
              <a:r>
                <a:rPr lang="en-NZ" dirty="0" smtClean="0"/>
                <a:t>Packages</a:t>
              </a:r>
              <a:endParaRPr lang="en-NZ" dirty="0"/>
            </a:p>
          </p:txBody>
        </p:sp>
        <p:cxnSp>
          <p:nvCxnSpPr>
            <p:cNvPr id="76" name="Elbow Connector 75"/>
            <p:cNvCxnSpPr>
              <a:stCxn id="5" idx="2"/>
              <a:endCxn id="12" idx="0"/>
            </p:cNvCxnSpPr>
            <p:nvPr/>
          </p:nvCxnSpPr>
          <p:spPr>
            <a:xfrm rot="5400000">
              <a:off x="4034211" y="4817744"/>
              <a:ext cx="80391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5" idx="1"/>
              <a:endCxn id="4" idx="1"/>
            </p:cNvCxnSpPr>
            <p:nvPr/>
          </p:nvCxnSpPr>
          <p:spPr>
            <a:xfrm rot="10800000">
              <a:off x="3483667" y="2423161"/>
              <a:ext cx="1" cy="1596390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12" idx="3"/>
              <a:endCxn id="4" idx="3"/>
            </p:cNvCxnSpPr>
            <p:nvPr/>
          </p:nvCxnSpPr>
          <p:spPr>
            <a:xfrm flipV="1">
              <a:off x="5388665" y="2423161"/>
              <a:ext cx="1" cy="3192780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43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743200" y="536425"/>
            <a:ext cx="4028601" cy="5475755"/>
            <a:chOff x="2743200" y="536425"/>
            <a:chExt cx="4028601" cy="5475755"/>
          </a:xfrm>
        </p:grpSpPr>
        <p:sp>
          <p:nvSpPr>
            <p:cNvPr id="2" name="Flowchart: Decision 1"/>
            <p:cNvSpPr/>
            <p:nvPr/>
          </p:nvSpPr>
          <p:spPr>
            <a:xfrm>
              <a:off x="3483665" y="3601937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Flowchart: Process 3"/>
            <p:cNvSpPr/>
            <p:nvPr/>
          </p:nvSpPr>
          <p:spPr>
            <a:xfrm>
              <a:off x="3483666" y="202692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Search For Packages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3483665" y="5219701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>
                  <a:solidFill>
                    <a:sysClr val="windowText" lastClr="000000"/>
                  </a:solidFill>
                </a:rPr>
                <a:t>Remove Lightest and Collect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48601" y="2896404"/>
              <a:ext cx="9400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Found</a:t>
              </a:r>
              <a:br>
                <a:rPr lang="en-NZ" dirty="0" smtClean="0"/>
              </a:br>
              <a:r>
                <a:rPr lang="en-NZ" dirty="0" smtClean="0"/>
                <a:t>Package</a:t>
              </a:r>
              <a:endParaRPr lang="en-NZ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11190" y="3614854"/>
              <a:ext cx="1060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Package</a:t>
              </a:r>
            </a:p>
            <a:p>
              <a:r>
                <a:rPr lang="en-NZ" dirty="0" smtClean="0"/>
                <a:t>Collected</a:t>
              </a:r>
              <a:endParaRPr lang="en-NZ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43200" y="312407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</a:t>
              </a:r>
              <a:endParaRPr lang="en-NZ" dirty="0"/>
            </a:p>
          </p:txBody>
        </p:sp>
        <p:sp>
          <p:nvSpPr>
            <p:cNvPr id="62" name="Down Arrow 61"/>
            <p:cNvSpPr/>
            <p:nvPr/>
          </p:nvSpPr>
          <p:spPr>
            <a:xfrm>
              <a:off x="4193850" y="905757"/>
              <a:ext cx="484632" cy="97840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0021" y="536425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Start</a:t>
              </a:r>
              <a:endParaRPr lang="en-NZ" dirty="0"/>
            </a:p>
          </p:txBody>
        </p:sp>
        <p:cxnSp>
          <p:nvCxnSpPr>
            <p:cNvPr id="65" name="Elbow Connector 64"/>
            <p:cNvCxnSpPr>
              <a:stCxn id="4" idx="2"/>
              <a:endCxn id="2" idx="0"/>
            </p:cNvCxnSpPr>
            <p:nvPr/>
          </p:nvCxnSpPr>
          <p:spPr>
            <a:xfrm rot="5400000">
              <a:off x="4044898" y="3210668"/>
              <a:ext cx="782537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930578" y="3813510"/>
              <a:ext cx="1011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Heavier?</a:t>
              </a:r>
              <a:endParaRPr lang="en-NZ" dirty="0"/>
            </a:p>
          </p:txBody>
        </p:sp>
        <p:cxnSp>
          <p:nvCxnSpPr>
            <p:cNvPr id="81" name="Elbow Connector 80"/>
            <p:cNvCxnSpPr>
              <a:stCxn id="2" idx="1"/>
              <a:endCxn id="4" idx="1"/>
            </p:cNvCxnSpPr>
            <p:nvPr/>
          </p:nvCxnSpPr>
          <p:spPr>
            <a:xfrm rot="10800000" flipH="1">
              <a:off x="3483664" y="2423161"/>
              <a:ext cx="1" cy="1575016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12" idx="3"/>
              <a:endCxn id="4" idx="3"/>
            </p:cNvCxnSpPr>
            <p:nvPr/>
          </p:nvCxnSpPr>
          <p:spPr>
            <a:xfrm flipV="1">
              <a:off x="5388665" y="2423161"/>
              <a:ext cx="1" cy="3192780"/>
            </a:xfrm>
            <a:prstGeom prst="bentConnector3">
              <a:avLst>
                <a:gd name="adj1" fmla="val 228601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" idx="2"/>
              <a:endCxn id="12" idx="0"/>
            </p:cNvCxnSpPr>
            <p:nvPr/>
          </p:nvCxnSpPr>
          <p:spPr>
            <a:xfrm>
              <a:off x="4436165" y="4394416"/>
              <a:ext cx="0" cy="825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471140" y="462239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Yes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95525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/>
          <p:cNvGrpSpPr/>
          <p:nvPr/>
        </p:nvGrpSpPr>
        <p:grpSpPr>
          <a:xfrm>
            <a:off x="-152401" y="-1009080"/>
            <a:ext cx="10632604" cy="7749806"/>
            <a:chOff x="-152401" y="-1009080"/>
            <a:chExt cx="10632604" cy="7749806"/>
          </a:xfrm>
        </p:grpSpPr>
        <p:sp>
          <p:nvSpPr>
            <p:cNvPr id="5" name="Flowchart: Decision 4"/>
            <p:cNvSpPr/>
            <p:nvPr/>
          </p:nvSpPr>
          <p:spPr>
            <a:xfrm>
              <a:off x="4398890" y="3021367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328827" y="1789646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Choose Point on Map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4398890" y="1939933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Choose Local Point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92293" y="4923925"/>
              <a:ext cx="1129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Collected</a:t>
              </a:r>
            </a:p>
            <a:p>
              <a:r>
                <a:rPr lang="en-NZ" dirty="0" smtClean="0"/>
                <a:t>&amp; =</a:t>
              </a:r>
              <a:r>
                <a:rPr lang="en-NZ" dirty="0" smtClean="0"/>
                <a:t>3</a:t>
              </a:r>
              <a:endParaRPr lang="en-NZ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7781" y="5074038"/>
              <a:ext cx="1263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 Package</a:t>
              </a:r>
              <a:endParaRPr lang="en-NZ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1039012" y="-639748"/>
              <a:ext cx="484632" cy="97840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5183" y="-1009080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Start</a:t>
              </a:r>
              <a:endParaRPr lang="en-NZ" dirty="0"/>
            </a:p>
          </p:txBody>
        </p:sp>
        <p:cxnSp>
          <p:nvCxnSpPr>
            <p:cNvPr id="13" name="Elbow Connector 12"/>
            <p:cNvCxnSpPr>
              <a:stCxn id="34" idx="2"/>
              <a:endCxn id="6" idx="1"/>
            </p:cNvCxnSpPr>
            <p:nvPr/>
          </p:nvCxnSpPr>
          <p:spPr>
            <a:xfrm rot="5400000" flipH="1">
              <a:off x="-513467" y="3028181"/>
              <a:ext cx="2637088" cy="952499"/>
            </a:xfrm>
            <a:prstGeom prst="bentConnector4">
              <a:avLst>
                <a:gd name="adj1" fmla="val -8669"/>
                <a:gd name="adj2" fmla="val 124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51391" y="3215914"/>
              <a:ext cx="140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Follow point </a:t>
              </a:r>
              <a:endParaRPr lang="en-NZ" dirty="0"/>
            </a:p>
          </p:txBody>
        </p:sp>
        <p:cxnSp>
          <p:nvCxnSpPr>
            <p:cNvPr id="15" name="Elbow Connector 14"/>
            <p:cNvCxnSpPr>
              <a:stCxn id="34" idx="3"/>
              <a:endCxn id="7" idx="0"/>
            </p:cNvCxnSpPr>
            <p:nvPr/>
          </p:nvCxnSpPr>
          <p:spPr>
            <a:xfrm flipV="1">
              <a:off x="2233826" y="1939933"/>
              <a:ext cx="3117564" cy="2486802"/>
            </a:xfrm>
            <a:prstGeom prst="bentConnector4">
              <a:avLst>
                <a:gd name="adj1" fmla="val 11259"/>
                <a:gd name="adj2" fmla="val 10919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85" idx="1"/>
              <a:endCxn id="34" idx="0"/>
            </p:cNvCxnSpPr>
            <p:nvPr/>
          </p:nvCxnSpPr>
          <p:spPr>
            <a:xfrm rot="10800000">
              <a:off x="1281326" y="4030496"/>
              <a:ext cx="3117564" cy="1539761"/>
            </a:xfrm>
            <a:prstGeom prst="bentConnector4">
              <a:avLst>
                <a:gd name="adj1" fmla="val 6860"/>
                <a:gd name="adj2" fmla="val 11484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2"/>
              <a:endCxn id="83" idx="0"/>
            </p:cNvCxnSpPr>
            <p:nvPr/>
          </p:nvCxnSpPr>
          <p:spPr>
            <a:xfrm>
              <a:off x="5351390" y="3813846"/>
              <a:ext cx="1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11992" y="374374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Close</a:t>
              </a:r>
              <a:endParaRPr lang="en-NZ" dirty="0"/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28828" y="369639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Initialize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152401" y="1378449"/>
              <a:ext cx="3282749" cy="410174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NZ" dirty="0" smtClean="0">
                  <a:solidFill>
                    <a:sysClr val="windowText" lastClr="000000"/>
                  </a:solidFill>
                </a:rPr>
                <a:t>SEARCHING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328827" y="2904336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D* to Create Point Path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6" idx="2"/>
              <a:endCxn id="27" idx="0"/>
            </p:cNvCxnSpPr>
            <p:nvPr/>
          </p:nvCxnSpPr>
          <p:spPr>
            <a:xfrm>
              <a:off x="1281327" y="2582125"/>
              <a:ext cx="0" cy="322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Decision 33"/>
            <p:cNvSpPr/>
            <p:nvPr/>
          </p:nvSpPr>
          <p:spPr>
            <a:xfrm>
              <a:off x="328826" y="4030495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36" name="Straight Arrow Connector 35"/>
            <p:cNvCxnSpPr>
              <a:stCxn id="27" idx="2"/>
              <a:endCxn id="34" idx="0"/>
            </p:cNvCxnSpPr>
            <p:nvPr/>
          </p:nvCxnSpPr>
          <p:spPr>
            <a:xfrm flipH="1">
              <a:off x="1281326" y="3696815"/>
              <a:ext cx="1" cy="3336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39841" y="4242069"/>
              <a:ext cx="1282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Follow </a:t>
              </a:r>
              <a:r>
                <a:rPr lang="en-NZ" dirty="0" smtClean="0"/>
                <a:t>path</a:t>
              </a:r>
              <a:endParaRPr lang="en-NZ" dirty="0"/>
            </a:p>
          </p:txBody>
        </p:sp>
        <p:cxnSp>
          <p:nvCxnSpPr>
            <p:cNvPr id="44" name="Straight Arrow Connector 43"/>
            <p:cNvCxnSpPr>
              <a:stCxn id="19" idx="2"/>
              <a:endCxn id="6" idx="0"/>
            </p:cNvCxnSpPr>
            <p:nvPr/>
          </p:nvCxnSpPr>
          <p:spPr>
            <a:xfrm flipH="1">
              <a:off x="1281327" y="1162118"/>
              <a:ext cx="1" cy="627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" idx="2"/>
              <a:endCxn id="5" idx="0"/>
            </p:cNvCxnSpPr>
            <p:nvPr/>
          </p:nvCxnSpPr>
          <p:spPr>
            <a:xfrm>
              <a:off x="5351390" y="2732412"/>
              <a:ext cx="0" cy="2889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121835" y="4449468"/>
              <a:ext cx="1008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Found</a:t>
              </a:r>
            </a:p>
            <a:p>
              <a:r>
                <a:rPr lang="en-NZ" dirty="0" smtClean="0"/>
                <a:t>Package</a:t>
              </a:r>
              <a:endParaRPr lang="en-NZ" dirty="0"/>
            </a:p>
          </p:txBody>
        </p:sp>
        <p:sp>
          <p:nvSpPr>
            <p:cNvPr id="83" name="Flowchart: Process 82"/>
            <p:cNvSpPr/>
            <p:nvPr/>
          </p:nvSpPr>
          <p:spPr>
            <a:xfrm>
              <a:off x="4398891" y="4118646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Lower Magnets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lowchart: Decision 84"/>
            <p:cNvSpPr/>
            <p:nvPr/>
          </p:nvSpPr>
          <p:spPr>
            <a:xfrm>
              <a:off x="4398890" y="5174016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1239" y="5368563"/>
              <a:ext cx="1360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Got Weight?</a:t>
              </a:r>
              <a:endParaRPr lang="en-NZ" dirty="0"/>
            </a:p>
          </p:txBody>
        </p:sp>
        <p:cxnSp>
          <p:nvCxnSpPr>
            <p:cNvPr id="87" name="Straight Arrow Connector 86"/>
            <p:cNvCxnSpPr>
              <a:stCxn id="83" idx="2"/>
              <a:endCxn id="85" idx="0"/>
            </p:cNvCxnSpPr>
            <p:nvPr/>
          </p:nvCxnSpPr>
          <p:spPr>
            <a:xfrm flipH="1">
              <a:off x="5351390" y="4911125"/>
              <a:ext cx="1" cy="262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3622203" y="1193097"/>
              <a:ext cx="3733799" cy="55476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COLLECTING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7" name="Elbow Connector 96"/>
            <p:cNvCxnSpPr>
              <a:stCxn id="5" idx="3"/>
              <a:endCxn id="7" idx="3"/>
            </p:cNvCxnSpPr>
            <p:nvPr/>
          </p:nvCxnSpPr>
          <p:spPr>
            <a:xfrm flipV="1">
              <a:off x="6303890" y="2336173"/>
              <a:ext cx="12700" cy="1081434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866826" y="2698201"/>
              <a:ext cx="688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Not</a:t>
              </a:r>
            </a:p>
            <a:p>
              <a:r>
                <a:rPr lang="en-NZ" dirty="0"/>
                <a:t>C</a:t>
              </a:r>
              <a:r>
                <a:rPr lang="en-NZ" dirty="0" smtClean="0"/>
                <a:t>lose</a:t>
              </a:r>
              <a:endParaRPr lang="en-NZ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67047" y="3014157"/>
              <a:ext cx="568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Lost</a:t>
              </a:r>
              <a:endParaRPr lang="en-NZ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52213" y="5574469"/>
              <a:ext cx="568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Lost</a:t>
              </a:r>
              <a:endParaRPr lang="en-NZ" dirty="0"/>
            </a:p>
          </p:txBody>
        </p:sp>
        <p:cxnSp>
          <p:nvCxnSpPr>
            <p:cNvPr id="106" name="Elbow Connector 105"/>
            <p:cNvCxnSpPr>
              <a:stCxn id="85" idx="3"/>
              <a:endCxn id="118" idx="0"/>
            </p:cNvCxnSpPr>
            <p:nvPr/>
          </p:nvCxnSpPr>
          <p:spPr>
            <a:xfrm flipV="1">
              <a:off x="6303890" y="2186918"/>
              <a:ext cx="2824389" cy="3383338"/>
            </a:xfrm>
            <a:prstGeom prst="bentConnector4">
              <a:avLst>
                <a:gd name="adj1" fmla="val 33138"/>
                <a:gd name="adj2" fmla="val 10675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lowchart: Process 117"/>
            <p:cNvSpPr/>
            <p:nvPr/>
          </p:nvSpPr>
          <p:spPr>
            <a:xfrm>
              <a:off x="8175779" y="2186918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D* to Create Point Path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lowchart: Decision 118"/>
            <p:cNvSpPr/>
            <p:nvPr/>
          </p:nvSpPr>
          <p:spPr>
            <a:xfrm>
              <a:off x="8175778" y="3313077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123" name="Straight Arrow Connector 122"/>
            <p:cNvCxnSpPr>
              <a:stCxn id="118" idx="2"/>
              <a:endCxn id="119" idx="0"/>
            </p:cNvCxnSpPr>
            <p:nvPr/>
          </p:nvCxnSpPr>
          <p:spPr>
            <a:xfrm flipH="1">
              <a:off x="9128278" y="2979397"/>
              <a:ext cx="1" cy="3336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8488541" y="3524650"/>
              <a:ext cx="1282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Follow </a:t>
              </a:r>
              <a:r>
                <a:rPr lang="en-NZ" dirty="0" smtClean="0"/>
                <a:t>path</a:t>
              </a:r>
              <a:endParaRPr lang="en-NZ" dirty="0"/>
            </a:p>
          </p:txBody>
        </p:sp>
        <p:cxnSp>
          <p:nvCxnSpPr>
            <p:cNvPr id="127" name="Elbow Connector 126"/>
            <p:cNvCxnSpPr>
              <a:stCxn id="119" idx="1"/>
              <a:endCxn id="118" idx="1"/>
            </p:cNvCxnSpPr>
            <p:nvPr/>
          </p:nvCxnSpPr>
          <p:spPr>
            <a:xfrm rot="10800000" flipH="1">
              <a:off x="8175777" y="2583159"/>
              <a:ext cx="1" cy="1126159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19" idx="2"/>
              <a:endCxn id="131" idx="0"/>
            </p:cNvCxnSpPr>
            <p:nvPr/>
          </p:nvCxnSpPr>
          <p:spPr>
            <a:xfrm>
              <a:off x="9128278" y="4105556"/>
              <a:ext cx="1753" cy="270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lowchart: Process 130"/>
            <p:cNvSpPr/>
            <p:nvPr/>
          </p:nvSpPr>
          <p:spPr>
            <a:xfrm>
              <a:off x="8177531" y="4376394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Lower Magnets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6" name="Elbow Connector 135"/>
            <p:cNvCxnSpPr>
              <a:stCxn id="131" idx="3"/>
              <a:endCxn id="6" idx="0"/>
            </p:cNvCxnSpPr>
            <p:nvPr/>
          </p:nvCxnSpPr>
          <p:spPr>
            <a:xfrm flipH="1" flipV="1">
              <a:off x="1281327" y="1789646"/>
              <a:ext cx="8801204" cy="2982988"/>
            </a:xfrm>
            <a:prstGeom prst="bentConnector4">
              <a:avLst>
                <a:gd name="adj1" fmla="val -2597"/>
                <a:gd name="adj2" fmla="val 10766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7699529" y="1193097"/>
              <a:ext cx="2780674" cy="45006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RETURNING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282418" y="6213741"/>
              <a:ext cx="159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Collected </a:t>
              </a:r>
              <a:r>
                <a:rPr lang="en-NZ" dirty="0" smtClean="0"/>
                <a:t>&amp; </a:t>
              </a:r>
              <a:r>
                <a:rPr lang="en-NZ" dirty="0" smtClean="0"/>
                <a:t>&gt;3</a:t>
              </a:r>
              <a:endParaRPr lang="en-NZ" dirty="0"/>
            </a:p>
          </p:txBody>
        </p:sp>
        <p:cxnSp>
          <p:nvCxnSpPr>
            <p:cNvPr id="122" name="Elbow Connector 121"/>
            <p:cNvCxnSpPr>
              <a:stCxn id="5" idx="1"/>
              <a:endCxn id="85" idx="1"/>
            </p:cNvCxnSpPr>
            <p:nvPr/>
          </p:nvCxnSpPr>
          <p:spPr>
            <a:xfrm rot="10800000" flipV="1">
              <a:off x="4398890" y="3417606"/>
              <a:ext cx="12700" cy="215264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131" idx="3"/>
              <a:endCxn id="85" idx="2"/>
            </p:cNvCxnSpPr>
            <p:nvPr/>
          </p:nvCxnSpPr>
          <p:spPr>
            <a:xfrm flipH="1">
              <a:off x="5351390" y="4772634"/>
              <a:ext cx="4731141" cy="1193861"/>
            </a:xfrm>
            <a:prstGeom prst="bentConnector4">
              <a:avLst>
                <a:gd name="adj1" fmla="val -4832"/>
                <a:gd name="adj2" fmla="val 11914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9203188" y="3996992"/>
              <a:ext cx="879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At base</a:t>
              </a:r>
              <a:endParaRPr lang="en-NZ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717689" y="3707329"/>
              <a:ext cx="7708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Not a</a:t>
              </a:r>
              <a:r>
                <a:rPr lang="en-NZ" dirty="0" smtClean="0"/>
                <a:t>t</a:t>
              </a:r>
            </a:p>
            <a:p>
              <a:r>
                <a:rPr lang="en-NZ" dirty="0" smtClean="0"/>
                <a:t>base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3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437206" y="-1407353"/>
            <a:ext cx="3124201" cy="8060263"/>
            <a:chOff x="1524000" y="-1793296"/>
            <a:chExt cx="3124201" cy="8060263"/>
          </a:xfrm>
        </p:grpSpPr>
        <p:sp>
          <p:nvSpPr>
            <p:cNvPr id="5" name="Flowchart: Process 4"/>
            <p:cNvSpPr/>
            <p:nvPr/>
          </p:nvSpPr>
          <p:spPr>
            <a:xfrm>
              <a:off x="2216863" y="-435412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Update Sensors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83844" y="4668602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Yes</a:t>
              </a:r>
              <a:endParaRPr lang="en-NZ" dirty="0"/>
            </a:p>
          </p:txBody>
        </p:sp>
        <p:cxnSp>
          <p:nvCxnSpPr>
            <p:cNvPr id="11" name="Elbow Connector 10"/>
            <p:cNvCxnSpPr>
              <a:stCxn id="21" idx="3"/>
              <a:endCxn id="5" idx="3"/>
            </p:cNvCxnSpPr>
            <p:nvPr/>
          </p:nvCxnSpPr>
          <p:spPr>
            <a:xfrm flipV="1">
              <a:off x="4121863" y="-39172"/>
              <a:ext cx="12700" cy="436407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524001" y="-762000"/>
              <a:ext cx="3124200" cy="24939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STATE ESTIMATE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2216863" y="673855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Estimate State from Encoder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5" idx="2"/>
              <a:endCxn id="19" idx="0"/>
            </p:cNvCxnSpPr>
            <p:nvPr/>
          </p:nvCxnSpPr>
          <p:spPr>
            <a:xfrm>
              <a:off x="3169363" y="357067"/>
              <a:ext cx="0" cy="316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Decision 20"/>
            <p:cNvSpPr/>
            <p:nvPr/>
          </p:nvSpPr>
          <p:spPr>
            <a:xfrm>
              <a:off x="2216863" y="3928667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39429" y="4140240"/>
              <a:ext cx="1659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New landmark?</a:t>
              </a:r>
              <a:endParaRPr lang="en-NZ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0446" y="4351814"/>
              <a:ext cx="50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No</a:t>
              </a:r>
              <a:endParaRPr lang="en-NZ" dirty="0"/>
            </a:p>
          </p:txBody>
        </p:sp>
        <p:cxnSp>
          <p:nvCxnSpPr>
            <p:cNvPr id="47" name="Elbow Connector 46"/>
            <p:cNvCxnSpPr>
              <a:stCxn id="21" idx="3"/>
              <a:endCxn id="71" idx="2"/>
            </p:cNvCxnSpPr>
            <p:nvPr/>
          </p:nvCxnSpPr>
          <p:spPr>
            <a:xfrm flipH="1">
              <a:off x="3169363" y="4324907"/>
              <a:ext cx="952500" cy="1505506"/>
            </a:xfrm>
            <a:prstGeom prst="bentConnector4">
              <a:avLst>
                <a:gd name="adj1" fmla="val -24000"/>
                <a:gd name="adj2" fmla="val 11518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Process 54"/>
            <p:cNvSpPr/>
            <p:nvPr/>
          </p:nvSpPr>
          <p:spPr>
            <a:xfrm>
              <a:off x="2216863" y="2226540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EKF Equations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19" idx="2"/>
              <a:endCxn id="55" idx="0"/>
            </p:cNvCxnSpPr>
            <p:nvPr/>
          </p:nvCxnSpPr>
          <p:spPr>
            <a:xfrm>
              <a:off x="3169363" y="1466334"/>
              <a:ext cx="0" cy="760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524000" y="2005056"/>
              <a:ext cx="3124201" cy="132217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STATE CORRECT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55" idx="2"/>
              <a:endCxn id="21" idx="0"/>
            </p:cNvCxnSpPr>
            <p:nvPr/>
          </p:nvCxnSpPr>
          <p:spPr>
            <a:xfrm>
              <a:off x="3169363" y="3019019"/>
              <a:ext cx="0" cy="909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1524000" y="3602079"/>
              <a:ext cx="3124201" cy="26648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PLACE LANDMARKS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lowchart: Process 70"/>
            <p:cNvSpPr/>
            <p:nvPr/>
          </p:nvSpPr>
          <p:spPr>
            <a:xfrm>
              <a:off x="2216863" y="5037934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Place on Map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21" idx="2"/>
              <a:endCxn id="71" idx="0"/>
            </p:cNvCxnSpPr>
            <p:nvPr/>
          </p:nvCxnSpPr>
          <p:spPr>
            <a:xfrm>
              <a:off x="3169363" y="4721146"/>
              <a:ext cx="0" cy="316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own Arrow 73"/>
            <p:cNvSpPr/>
            <p:nvPr/>
          </p:nvSpPr>
          <p:spPr>
            <a:xfrm>
              <a:off x="2927047" y="-1423964"/>
              <a:ext cx="484632" cy="97840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53218" y="-1793296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Start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6110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-152401" y="-1009080"/>
            <a:ext cx="10632604" cy="7943280"/>
            <a:chOff x="-152401" y="-1009080"/>
            <a:chExt cx="10632604" cy="7943280"/>
          </a:xfrm>
        </p:grpSpPr>
        <p:sp>
          <p:nvSpPr>
            <p:cNvPr id="70" name="Flowchart: Decision 69"/>
            <p:cNvSpPr/>
            <p:nvPr/>
          </p:nvSpPr>
          <p:spPr>
            <a:xfrm>
              <a:off x="322472" y="2941297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65" name="Flowchart: Decision 64"/>
            <p:cNvSpPr/>
            <p:nvPr/>
          </p:nvSpPr>
          <p:spPr>
            <a:xfrm>
              <a:off x="322472" y="4005804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66" name="Flowchart: Process 65"/>
            <p:cNvSpPr/>
            <p:nvPr/>
          </p:nvSpPr>
          <p:spPr>
            <a:xfrm>
              <a:off x="322472" y="1797922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Avoid walls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4398890" y="3296294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4398890" y="2214860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Choose Local Point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92293" y="5198852"/>
              <a:ext cx="1129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Collected</a:t>
              </a:r>
            </a:p>
            <a:p>
              <a:r>
                <a:rPr lang="en-NZ" dirty="0" smtClean="0"/>
                <a:t>&amp; =</a:t>
              </a:r>
              <a:r>
                <a:rPr lang="en-NZ" dirty="0" smtClean="0"/>
                <a:t>3</a:t>
              </a:r>
              <a:endParaRPr lang="en-NZ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1039012" y="-639748"/>
              <a:ext cx="484632" cy="978408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5183" y="-1009080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Start</a:t>
              </a:r>
              <a:endParaRPr lang="en-NZ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1391" y="3490841"/>
              <a:ext cx="140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Follow point </a:t>
              </a:r>
              <a:endParaRPr lang="en-NZ" dirty="0"/>
            </a:p>
          </p:txBody>
        </p:sp>
        <p:cxnSp>
          <p:nvCxnSpPr>
            <p:cNvPr id="14" name="Elbow Connector 13"/>
            <p:cNvCxnSpPr>
              <a:stCxn id="70" idx="3"/>
              <a:endCxn id="38" idx="0"/>
            </p:cNvCxnSpPr>
            <p:nvPr/>
          </p:nvCxnSpPr>
          <p:spPr>
            <a:xfrm flipV="1">
              <a:off x="2227472" y="2186918"/>
              <a:ext cx="6900807" cy="1150619"/>
            </a:xfrm>
            <a:prstGeom prst="bentConnector4">
              <a:avLst>
                <a:gd name="adj1" fmla="val 5030"/>
                <a:gd name="adj2" fmla="val 13626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  <a:endCxn id="28" idx="0"/>
            </p:cNvCxnSpPr>
            <p:nvPr/>
          </p:nvCxnSpPr>
          <p:spPr>
            <a:xfrm>
              <a:off x="5351390" y="4088773"/>
              <a:ext cx="1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11992" y="401867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Close</a:t>
              </a:r>
              <a:endParaRPr lang="en-NZ" dirty="0"/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328828" y="369639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Initialize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152401" y="1378449"/>
              <a:ext cx="3282749" cy="410174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NZ" dirty="0" smtClean="0">
                  <a:solidFill>
                    <a:sysClr val="windowText" lastClr="000000"/>
                  </a:solidFill>
                </a:rPr>
                <a:t>SEARCHING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3951" y="4211358"/>
              <a:ext cx="1698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Found package?</a:t>
              </a:r>
              <a:endParaRPr lang="en-NZ" dirty="0"/>
            </a:p>
          </p:txBody>
        </p:sp>
        <p:cxnSp>
          <p:nvCxnSpPr>
            <p:cNvPr id="25" name="Straight Arrow Connector 24"/>
            <p:cNvCxnSpPr>
              <a:stCxn id="18" idx="2"/>
              <a:endCxn id="66" idx="0"/>
            </p:cNvCxnSpPr>
            <p:nvPr/>
          </p:nvCxnSpPr>
          <p:spPr>
            <a:xfrm flipH="1">
              <a:off x="1274972" y="1162118"/>
              <a:ext cx="6356" cy="6358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  <a:endCxn id="5" idx="0"/>
            </p:cNvCxnSpPr>
            <p:nvPr/>
          </p:nvCxnSpPr>
          <p:spPr>
            <a:xfrm>
              <a:off x="5351390" y="3007339"/>
              <a:ext cx="0" cy="2889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12429" y="4442573"/>
              <a:ext cx="1008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Yes</a:t>
              </a:r>
              <a:endParaRPr lang="en-NZ" dirty="0" smtClean="0"/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4398891" y="4393573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Lower Magnets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lowchart: Decision 28"/>
            <p:cNvSpPr/>
            <p:nvPr/>
          </p:nvSpPr>
          <p:spPr>
            <a:xfrm>
              <a:off x="4398890" y="5448943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71239" y="5643490"/>
              <a:ext cx="1360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Got Weight?</a:t>
              </a:r>
              <a:endParaRPr lang="en-NZ" dirty="0"/>
            </a:p>
          </p:txBody>
        </p:sp>
        <p:cxnSp>
          <p:nvCxnSpPr>
            <p:cNvPr id="31" name="Straight Arrow Connector 30"/>
            <p:cNvCxnSpPr>
              <a:stCxn id="28" idx="2"/>
              <a:endCxn id="29" idx="0"/>
            </p:cNvCxnSpPr>
            <p:nvPr/>
          </p:nvCxnSpPr>
          <p:spPr>
            <a:xfrm flipH="1">
              <a:off x="5351390" y="5186052"/>
              <a:ext cx="1" cy="262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622203" y="1193097"/>
              <a:ext cx="3733799" cy="574110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COLLECTING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Elbow Connector 32"/>
            <p:cNvCxnSpPr>
              <a:stCxn id="5" idx="3"/>
              <a:endCxn id="7" idx="3"/>
            </p:cNvCxnSpPr>
            <p:nvPr/>
          </p:nvCxnSpPr>
          <p:spPr>
            <a:xfrm flipV="1">
              <a:off x="6303890" y="2611100"/>
              <a:ext cx="12700" cy="1081434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66826" y="2973128"/>
              <a:ext cx="6880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Not</a:t>
              </a:r>
            </a:p>
            <a:p>
              <a:r>
                <a:rPr lang="en-NZ" dirty="0"/>
                <a:t>C</a:t>
              </a:r>
              <a:r>
                <a:rPr lang="en-NZ" dirty="0" smtClean="0"/>
                <a:t>lose</a:t>
              </a:r>
              <a:endParaRPr lang="en-NZ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7047" y="3289084"/>
              <a:ext cx="568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Lost</a:t>
              </a:r>
              <a:endParaRPr lang="en-NZ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52213" y="5849396"/>
              <a:ext cx="568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Lost</a:t>
              </a:r>
              <a:endParaRPr lang="en-NZ" dirty="0"/>
            </a:p>
          </p:txBody>
        </p:sp>
        <p:cxnSp>
          <p:nvCxnSpPr>
            <p:cNvPr id="37" name="Elbow Connector 36"/>
            <p:cNvCxnSpPr>
              <a:stCxn id="29" idx="3"/>
              <a:endCxn id="38" idx="0"/>
            </p:cNvCxnSpPr>
            <p:nvPr/>
          </p:nvCxnSpPr>
          <p:spPr>
            <a:xfrm flipV="1">
              <a:off x="6303890" y="2186918"/>
              <a:ext cx="2824389" cy="3658265"/>
            </a:xfrm>
            <a:prstGeom prst="bentConnector4">
              <a:avLst>
                <a:gd name="adj1" fmla="val 33138"/>
                <a:gd name="adj2" fmla="val 106249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Process 37"/>
            <p:cNvSpPr/>
            <p:nvPr/>
          </p:nvSpPr>
          <p:spPr>
            <a:xfrm>
              <a:off x="8175779" y="2186918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Avoid walls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8175778" y="3313077"/>
              <a:ext cx="1905000" cy="7924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40" name="Straight Arrow Connector 39"/>
            <p:cNvCxnSpPr>
              <a:stCxn id="38" idx="2"/>
              <a:endCxn id="39" idx="0"/>
            </p:cNvCxnSpPr>
            <p:nvPr/>
          </p:nvCxnSpPr>
          <p:spPr>
            <a:xfrm flipH="1">
              <a:off x="9128278" y="2979397"/>
              <a:ext cx="1" cy="3336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636662" y="3524650"/>
              <a:ext cx="986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At base?</a:t>
              </a:r>
              <a:endParaRPr lang="en-NZ" dirty="0"/>
            </a:p>
          </p:txBody>
        </p:sp>
        <p:cxnSp>
          <p:nvCxnSpPr>
            <p:cNvPr id="42" name="Elbow Connector 41"/>
            <p:cNvCxnSpPr>
              <a:stCxn id="39" idx="1"/>
              <a:endCxn id="38" idx="1"/>
            </p:cNvCxnSpPr>
            <p:nvPr/>
          </p:nvCxnSpPr>
          <p:spPr>
            <a:xfrm rot="10800000" flipH="1">
              <a:off x="8175777" y="2583159"/>
              <a:ext cx="1" cy="1126159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9" idx="2"/>
              <a:endCxn id="44" idx="0"/>
            </p:cNvCxnSpPr>
            <p:nvPr/>
          </p:nvCxnSpPr>
          <p:spPr>
            <a:xfrm>
              <a:off x="9128278" y="4105556"/>
              <a:ext cx="1753" cy="270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Process 43"/>
            <p:cNvSpPr/>
            <p:nvPr/>
          </p:nvSpPr>
          <p:spPr>
            <a:xfrm>
              <a:off x="8177531" y="4376394"/>
              <a:ext cx="1905000" cy="792479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ysClr val="windowText" lastClr="000000"/>
                  </a:solidFill>
                </a:rPr>
                <a:t>Lower Magnets</a:t>
              </a:r>
              <a:endParaRPr lang="en-NZ" sz="2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Elbow Connector 44"/>
            <p:cNvCxnSpPr>
              <a:stCxn id="44" idx="3"/>
              <a:endCxn id="66" idx="0"/>
            </p:cNvCxnSpPr>
            <p:nvPr/>
          </p:nvCxnSpPr>
          <p:spPr>
            <a:xfrm flipH="1" flipV="1">
              <a:off x="1274972" y="1797922"/>
              <a:ext cx="8807559" cy="2974712"/>
            </a:xfrm>
            <a:prstGeom prst="bentConnector4">
              <a:avLst>
                <a:gd name="adj1" fmla="val -2595"/>
                <a:gd name="adj2" fmla="val 10768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7699529" y="1193097"/>
              <a:ext cx="2780674" cy="45006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RETURNING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82418" y="6488668"/>
              <a:ext cx="159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Collected </a:t>
              </a:r>
              <a:r>
                <a:rPr lang="en-NZ" dirty="0" smtClean="0"/>
                <a:t>&amp; </a:t>
              </a:r>
              <a:r>
                <a:rPr lang="en-NZ" dirty="0" smtClean="0"/>
                <a:t>&gt;3</a:t>
              </a:r>
              <a:endParaRPr lang="en-NZ" dirty="0"/>
            </a:p>
          </p:txBody>
        </p:sp>
        <p:cxnSp>
          <p:nvCxnSpPr>
            <p:cNvPr id="48" name="Elbow Connector 47"/>
            <p:cNvCxnSpPr>
              <a:stCxn id="5" idx="1"/>
              <a:endCxn id="29" idx="1"/>
            </p:cNvCxnSpPr>
            <p:nvPr/>
          </p:nvCxnSpPr>
          <p:spPr>
            <a:xfrm rot="10800000" flipV="1">
              <a:off x="4398890" y="3692533"/>
              <a:ext cx="12700" cy="215264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4" idx="3"/>
              <a:endCxn id="29" idx="2"/>
            </p:cNvCxnSpPr>
            <p:nvPr/>
          </p:nvCxnSpPr>
          <p:spPr>
            <a:xfrm flipH="1">
              <a:off x="5351390" y="4772634"/>
              <a:ext cx="4731141" cy="1468788"/>
            </a:xfrm>
            <a:prstGeom prst="bentConnector4">
              <a:avLst>
                <a:gd name="adj1" fmla="val -4832"/>
                <a:gd name="adj2" fmla="val 11556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203188" y="3996992"/>
              <a:ext cx="879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At base</a:t>
              </a:r>
              <a:endParaRPr lang="en-NZ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17689" y="3707329"/>
              <a:ext cx="7708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Not a</a:t>
              </a:r>
              <a:r>
                <a:rPr lang="en-NZ" dirty="0" smtClean="0"/>
                <a:t>t</a:t>
              </a:r>
            </a:p>
            <a:p>
              <a:r>
                <a:rPr lang="en-NZ" dirty="0" smtClean="0"/>
                <a:t>base</a:t>
              </a:r>
              <a:endParaRPr lang="en-NZ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7960" y="3146237"/>
              <a:ext cx="986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At base?</a:t>
              </a:r>
              <a:endParaRPr lang="en-NZ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94702" y="338649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Yes</a:t>
              </a:r>
              <a:endParaRPr lang="en-NZ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8721" y="366866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</a:t>
              </a:r>
              <a:endParaRPr lang="en-NZ" dirty="0"/>
            </a:p>
          </p:txBody>
        </p:sp>
        <p:cxnSp>
          <p:nvCxnSpPr>
            <p:cNvPr id="80" name="Straight Arrow Connector 79"/>
            <p:cNvCxnSpPr>
              <a:stCxn id="66" idx="2"/>
              <a:endCxn id="70" idx="0"/>
            </p:cNvCxnSpPr>
            <p:nvPr/>
          </p:nvCxnSpPr>
          <p:spPr>
            <a:xfrm>
              <a:off x="1274972" y="2590401"/>
              <a:ext cx="0" cy="350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70" idx="2"/>
              <a:endCxn id="65" idx="0"/>
            </p:cNvCxnSpPr>
            <p:nvPr/>
          </p:nvCxnSpPr>
          <p:spPr>
            <a:xfrm>
              <a:off x="1274972" y="3733776"/>
              <a:ext cx="0" cy="2720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65" idx="3"/>
              <a:endCxn id="7" idx="0"/>
            </p:cNvCxnSpPr>
            <p:nvPr/>
          </p:nvCxnSpPr>
          <p:spPr>
            <a:xfrm flipV="1">
              <a:off x="2227472" y="2214860"/>
              <a:ext cx="3123918" cy="2187184"/>
            </a:xfrm>
            <a:prstGeom prst="bentConnector4">
              <a:avLst>
                <a:gd name="adj1" fmla="val 21245"/>
                <a:gd name="adj2" fmla="val 11045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65" idx="2"/>
              <a:endCxn id="66" idx="1"/>
            </p:cNvCxnSpPr>
            <p:nvPr/>
          </p:nvCxnSpPr>
          <p:spPr>
            <a:xfrm rot="5400000" flipH="1">
              <a:off x="-503339" y="3019973"/>
              <a:ext cx="2604121" cy="952500"/>
            </a:xfrm>
            <a:prstGeom prst="bentConnector4">
              <a:avLst>
                <a:gd name="adj1" fmla="val -8778"/>
                <a:gd name="adj2" fmla="val 124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825758" y="500138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No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11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183</Words>
  <Application>Microsoft Office PowerPoint</Application>
  <PresentationFormat>On-screen Show 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17</cp:revision>
  <dcterms:created xsi:type="dcterms:W3CDTF">2006-08-16T00:00:00Z</dcterms:created>
  <dcterms:modified xsi:type="dcterms:W3CDTF">2015-08-18T01:54:56Z</dcterms:modified>
</cp:coreProperties>
</file>