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43"/>
  </p:normalViewPr>
  <p:slideViewPr>
    <p:cSldViewPr snapToGrid="0" snapToObjects="1">
      <p:cViewPr>
        <p:scale>
          <a:sx n="149" d="100"/>
          <a:sy n="149" d="100"/>
        </p:scale>
        <p:origin x="-960" y="-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3CB4-9D80-9941-8980-33F957D66AAB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5802F-31BC-6746-815F-4FAEBE12C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4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3CB4-9D80-9941-8980-33F957D66AAB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5802F-31BC-6746-815F-4FAEBE12C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93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3CB4-9D80-9941-8980-33F957D66AAB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5802F-31BC-6746-815F-4FAEBE12C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03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3CB4-9D80-9941-8980-33F957D66AAB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5802F-31BC-6746-815F-4FAEBE12C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1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3CB4-9D80-9941-8980-33F957D66AAB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5802F-31BC-6746-815F-4FAEBE12C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85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3CB4-9D80-9941-8980-33F957D66AAB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5802F-31BC-6746-815F-4FAEBE12C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26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3CB4-9D80-9941-8980-33F957D66AAB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5802F-31BC-6746-815F-4FAEBE12C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3CB4-9D80-9941-8980-33F957D66AAB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5802F-31BC-6746-815F-4FAEBE12C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93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3CB4-9D80-9941-8980-33F957D66AAB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5802F-31BC-6746-815F-4FAEBE12C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8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3CB4-9D80-9941-8980-33F957D66AAB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5802F-31BC-6746-815F-4FAEBE12C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25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3CB4-9D80-9941-8980-33F957D66AAB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5802F-31BC-6746-815F-4FAEBE12C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09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23CB4-9D80-9941-8980-33F957D66AAB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5802F-31BC-6746-815F-4FAEBE12C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3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28034" y="2169372"/>
            <a:ext cx="111034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Driving + searching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45826" y="2307872"/>
            <a:ext cx="111034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Collecting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6038377" y="2492538"/>
            <a:ext cx="1307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5" idx="2"/>
            <a:endCxn id="4" idx="2"/>
          </p:cNvCxnSpPr>
          <p:nvPr/>
        </p:nvCxnSpPr>
        <p:spPr>
          <a:xfrm rot="5400000">
            <a:off x="6622853" y="1537558"/>
            <a:ext cx="138499" cy="2417791"/>
          </a:xfrm>
          <a:prstGeom prst="bentConnector3">
            <a:avLst>
              <a:gd name="adj1" fmla="val 2650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07708" y="2268056"/>
            <a:ext cx="1099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Package found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015631" y="3147686"/>
            <a:ext cx="1283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Package time out</a:t>
            </a:r>
          </a:p>
          <a:p>
            <a:r>
              <a:rPr lang="en-US" sz="1200" dirty="0" smtClean="0"/>
              <a:t>OR collected</a:t>
            </a:r>
            <a:endParaRPr lang="en-US" sz="1200" dirty="0"/>
          </a:p>
        </p:txBody>
      </p:sp>
      <p:cxnSp>
        <p:nvCxnSpPr>
          <p:cNvPr id="23" name="Straight Arrow Connector 22"/>
          <p:cNvCxnSpPr>
            <a:stCxn id="36" idx="3"/>
            <a:endCxn id="4" idx="1"/>
          </p:cNvCxnSpPr>
          <p:nvPr/>
        </p:nvCxnSpPr>
        <p:spPr>
          <a:xfrm>
            <a:off x="3892910" y="2492538"/>
            <a:ext cx="10351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204673" y="2307872"/>
            <a:ext cx="68823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623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Taylor</dc:creator>
  <cp:lastModifiedBy>Ryan Taylor</cp:lastModifiedBy>
  <cp:revision>2</cp:revision>
  <dcterms:created xsi:type="dcterms:W3CDTF">2015-10-15T22:56:36Z</dcterms:created>
  <dcterms:modified xsi:type="dcterms:W3CDTF">2015-10-15T23:11:37Z</dcterms:modified>
</cp:coreProperties>
</file>