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>
        <p:scale>
          <a:sx n="149" d="100"/>
          <a:sy n="149" d="100"/>
        </p:scale>
        <p:origin x="-12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9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0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2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9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3CB4-9D80-9941-8980-33F957D66AA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3CB4-9D80-9941-8980-33F957D66AAB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5802F-31BC-6746-815F-4FAEBE12C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3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8034" y="2169372"/>
            <a:ext cx="11103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Driving + searching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45826" y="2307872"/>
            <a:ext cx="11103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Collecting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6038377" y="2492538"/>
            <a:ext cx="130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4" idx="2"/>
          </p:cNvCxnSpPr>
          <p:nvPr/>
        </p:nvCxnSpPr>
        <p:spPr>
          <a:xfrm rot="5400000">
            <a:off x="6622853" y="1537558"/>
            <a:ext cx="138499" cy="2417791"/>
          </a:xfrm>
          <a:prstGeom prst="bentConnector3">
            <a:avLst>
              <a:gd name="adj1" fmla="val 265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07708" y="2268056"/>
            <a:ext cx="1099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Package found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15631" y="3147686"/>
            <a:ext cx="1283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Package time out</a:t>
            </a:r>
          </a:p>
          <a:p>
            <a:r>
              <a:rPr lang="en-US" sz="1200" dirty="0" smtClean="0"/>
              <a:t>OR collected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36" idx="3"/>
            <a:endCxn id="4" idx="1"/>
          </p:cNvCxnSpPr>
          <p:nvPr/>
        </p:nvCxnSpPr>
        <p:spPr>
          <a:xfrm>
            <a:off x="3892910" y="2492538"/>
            <a:ext cx="103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04673" y="2307872"/>
            <a:ext cx="6882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Start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3685" y="971597"/>
            <a:ext cx="9190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Driving 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0"/>
            <a:endCxn id="10" idx="2"/>
          </p:cNvCxnSpPr>
          <p:nvPr/>
        </p:nvCxnSpPr>
        <p:spPr>
          <a:xfrm flipH="1" flipV="1">
            <a:off x="5483205" y="1340929"/>
            <a:ext cx="1" cy="82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20221" y="1616650"/>
            <a:ext cx="196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Enemy Headquarters </a:t>
            </a:r>
            <a:r>
              <a:rPr lang="en-US" sz="1200" dirty="0" smtClean="0"/>
              <a:t>found</a:t>
            </a:r>
            <a:endParaRPr lang="en-US" sz="1200" dirty="0"/>
          </a:p>
        </p:txBody>
      </p:sp>
      <p:cxnSp>
        <p:nvCxnSpPr>
          <p:cNvPr id="13" name="Elbow Connector 12"/>
          <p:cNvCxnSpPr>
            <a:stCxn id="10" idx="3"/>
          </p:cNvCxnSpPr>
          <p:nvPr/>
        </p:nvCxnSpPr>
        <p:spPr>
          <a:xfrm>
            <a:off x="5942724" y="1156263"/>
            <a:ext cx="95653" cy="1045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5631" y="1520576"/>
            <a:ext cx="19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Non </a:t>
            </a:r>
            <a:r>
              <a:rPr lang="en-US" sz="1200" dirty="0" smtClean="0"/>
              <a:t>Enemy Headquarters found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662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Taylor</dc:creator>
  <cp:lastModifiedBy>Ryan Taylor</cp:lastModifiedBy>
  <cp:revision>3</cp:revision>
  <dcterms:created xsi:type="dcterms:W3CDTF">2015-10-15T22:56:36Z</dcterms:created>
  <dcterms:modified xsi:type="dcterms:W3CDTF">2015-10-18T04:06:33Z</dcterms:modified>
</cp:coreProperties>
</file>