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62000" y="1143000"/>
            <a:ext cx="7086600" cy="2819400"/>
            <a:chOff x="762000" y="1143000"/>
            <a:chExt cx="7086600" cy="2819400"/>
          </a:xfrm>
        </p:grpSpPr>
        <p:sp>
          <p:nvSpPr>
            <p:cNvPr id="4" name="Rectangle 3"/>
            <p:cNvSpPr/>
            <p:nvPr/>
          </p:nvSpPr>
          <p:spPr>
            <a:xfrm>
              <a:off x="914400" y="1752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Range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514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Colour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276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Packages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1752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Localization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2895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Tactics and Decisions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Movement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3276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SENSORS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PROCESSING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ACTUATION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7" idx="1"/>
            </p:cNvCxnSpPr>
            <p:nvPr/>
          </p:nvCxnSpPr>
          <p:spPr>
            <a:xfrm>
              <a:off x="2819400" y="20193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7" idx="1"/>
            </p:cNvCxnSpPr>
            <p:nvPr/>
          </p:nvCxnSpPr>
          <p:spPr>
            <a:xfrm flipV="1">
              <a:off x="2819400" y="2019300"/>
              <a:ext cx="533400" cy="7620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3"/>
              <a:endCxn id="8" idx="1"/>
            </p:cNvCxnSpPr>
            <p:nvPr/>
          </p:nvCxnSpPr>
          <p:spPr>
            <a:xfrm flipV="1">
              <a:off x="2819400" y="3162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2"/>
              <a:endCxn id="8" idx="0"/>
            </p:cNvCxnSpPr>
            <p:nvPr/>
          </p:nvCxnSpPr>
          <p:spPr>
            <a:xfrm>
              <a:off x="4305300" y="2286000"/>
              <a:ext cx="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8" idx="3"/>
              <a:endCxn id="10" idx="1"/>
            </p:cNvCxnSpPr>
            <p:nvPr/>
          </p:nvCxnSpPr>
          <p:spPr>
            <a:xfrm>
              <a:off x="5257800" y="3162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3"/>
              <a:endCxn id="9" idx="1"/>
            </p:cNvCxnSpPr>
            <p:nvPr/>
          </p:nvCxnSpPr>
          <p:spPr>
            <a:xfrm flipV="1">
              <a:off x="5257800" y="2781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5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4</cp:revision>
  <dcterms:created xsi:type="dcterms:W3CDTF">2006-08-16T00:00:00Z</dcterms:created>
  <dcterms:modified xsi:type="dcterms:W3CDTF">2015-05-22T03:34:16Z</dcterms:modified>
</cp:coreProperties>
</file>