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57200" y="1210295"/>
            <a:ext cx="7696202" cy="2998564"/>
            <a:chOff x="457200" y="1210295"/>
            <a:chExt cx="7696202" cy="2998564"/>
          </a:xfrm>
        </p:grpSpPr>
        <p:sp>
          <p:nvSpPr>
            <p:cNvPr id="63" name="TextBox 62"/>
            <p:cNvSpPr txBox="1"/>
            <p:nvPr/>
          </p:nvSpPr>
          <p:spPr>
            <a:xfrm>
              <a:off x="457200" y="121029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Sensor 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" y="3301484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dirty="0" smtClean="0"/>
                <a:t>Sensor 2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715000" y="2113359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Freeform 31"/>
            <p:cNvSpPr/>
            <p:nvPr/>
          </p:nvSpPr>
          <p:spPr>
            <a:xfrm rot="5400000">
              <a:off x="3601641" y="2438400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Down Arrow 19"/>
            <p:cNvSpPr/>
            <p:nvPr/>
          </p:nvSpPr>
          <p:spPr>
            <a:xfrm rot="16200000">
              <a:off x="4680664" y="-1893111"/>
              <a:ext cx="369332" cy="657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Down Arrow 33"/>
            <p:cNvSpPr/>
            <p:nvPr/>
          </p:nvSpPr>
          <p:spPr>
            <a:xfrm rot="16200000">
              <a:off x="2259407" y="2653623"/>
              <a:ext cx="369332" cy="166505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2711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39428" y="2550318"/>
            <a:ext cx="6823472" cy="2326482"/>
            <a:chOff x="1139428" y="2550318"/>
            <a:chExt cx="6823472" cy="2326482"/>
          </a:xfrm>
        </p:grpSpPr>
        <p:sp>
          <p:nvSpPr>
            <p:cNvPr id="10" name="Oval 9"/>
            <p:cNvSpPr/>
            <p:nvPr/>
          </p:nvSpPr>
          <p:spPr>
            <a:xfrm>
              <a:off x="3762376" y="2743200"/>
              <a:ext cx="1447800" cy="1447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129089" y="2550319"/>
              <a:ext cx="714375" cy="269081"/>
            </a:xfrm>
            <a:custGeom>
              <a:avLst/>
              <a:gdLst>
                <a:gd name="connsiteX0" fmla="*/ 0 w 603250"/>
                <a:gd name="connsiteY0" fmla="*/ 0 h 266700"/>
                <a:gd name="connsiteX1" fmla="*/ 0 w 603250"/>
                <a:gd name="connsiteY1" fmla="*/ 266700 h 266700"/>
                <a:gd name="connsiteX2" fmla="*/ 79375 w 603250"/>
                <a:gd name="connsiteY2" fmla="*/ 187325 h 266700"/>
                <a:gd name="connsiteX3" fmla="*/ 542925 w 603250"/>
                <a:gd name="connsiteY3" fmla="*/ 187325 h 266700"/>
                <a:gd name="connsiteX4" fmla="*/ 603250 w 603250"/>
                <a:gd name="connsiteY4" fmla="*/ 247650 h 266700"/>
                <a:gd name="connsiteX5" fmla="*/ 603250 w 603250"/>
                <a:gd name="connsiteY5" fmla="*/ 0 h 266700"/>
                <a:gd name="connsiteX6" fmla="*/ 0 w 603250"/>
                <a:gd name="connsiteY6" fmla="*/ 0 h 266700"/>
                <a:gd name="connsiteX0" fmla="*/ 55562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55562 w 658812"/>
                <a:gd name="connsiteY7" fmla="*/ 0 h 269081"/>
                <a:gd name="connsiteX0" fmla="*/ 3175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3175 w 658812"/>
                <a:gd name="connsiteY7" fmla="*/ 0 h 269081"/>
                <a:gd name="connsiteX0" fmla="*/ 3175 w 713581"/>
                <a:gd name="connsiteY0" fmla="*/ 0 h 269081"/>
                <a:gd name="connsiteX1" fmla="*/ 0 w 713581"/>
                <a:gd name="connsiteY1" fmla="*/ 269081 h 269081"/>
                <a:gd name="connsiteX2" fmla="*/ 55562 w 713581"/>
                <a:gd name="connsiteY2" fmla="*/ 266700 h 269081"/>
                <a:gd name="connsiteX3" fmla="*/ 134937 w 713581"/>
                <a:gd name="connsiteY3" fmla="*/ 187325 h 269081"/>
                <a:gd name="connsiteX4" fmla="*/ 598487 w 713581"/>
                <a:gd name="connsiteY4" fmla="*/ 187325 h 269081"/>
                <a:gd name="connsiteX5" fmla="*/ 658812 w 713581"/>
                <a:gd name="connsiteY5" fmla="*/ 247650 h 269081"/>
                <a:gd name="connsiteX6" fmla="*/ 713581 w 713581"/>
                <a:gd name="connsiteY6" fmla="*/ 0 h 269081"/>
                <a:gd name="connsiteX7" fmla="*/ 3175 w 713581"/>
                <a:gd name="connsiteY7" fmla="*/ 0 h 269081"/>
                <a:gd name="connsiteX0" fmla="*/ 3175 w 716756"/>
                <a:gd name="connsiteY0" fmla="*/ 0 h 269081"/>
                <a:gd name="connsiteX1" fmla="*/ 0 w 716756"/>
                <a:gd name="connsiteY1" fmla="*/ 269081 h 269081"/>
                <a:gd name="connsiteX2" fmla="*/ 55562 w 716756"/>
                <a:gd name="connsiteY2" fmla="*/ 266700 h 269081"/>
                <a:gd name="connsiteX3" fmla="*/ 134937 w 716756"/>
                <a:gd name="connsiteY3" fmla="*/ 187325 h 269081"/>
                <a:gd name="connsiteX4" fmla="*/ 598487 w 716756"/>
                <a:gd name="connsiteY4" fmla="*/ 187325 h 269081"/>
                <a:gd name="connsiteX5" fmla="*/ 658812 w 716756"/>
                <a:gd name="connsiteY5" fmla="*/ 247650 h 269081"/>
                <a:gd name="connsiteX6" fmla="*/ 716756 w 716756"/>
                <a:gd name="connsiteY6" fmla="*/ 238125 h 269081"/>
                <a:gd name="connsiteX7" fmla="*/ 713581 w 716756"/>
                <a:gd name="connsiteY7" fmla="*/ 0 h 269081"/>
                <a:gd name="connsiteX8" fmla="*/ 3175 w 716756"/>
                <a:gd name="connsiteY8" fmla="*/ 0 h 269081"/>
                <a:gd name="connsiteX0" fmla="*/ 3175 w 852487"/>
                <a:gd name="connsiteY0" fmla="*/ 0 h 269081"/>
                <a:gd name="connsiteX1" fmla="*/ 0 w 852487"/>
                <a:gd name="connsiteY1" fmla="*/ 269081 h 269081"/>
                <a:gd name="connsiteX2" fmla="*/ 55562 w 852487"/>
                <a:gd name="connsiteY2" fmla="*/ 266700 h 269081"/>
                <a:gd name="connsiteX3" fmla="*/ 134937 w 852487"/>
                <a:gd name="connsiteY3" fmla="*/ 187325 h 269081"/>
                <a:gd name="connsiteX4" fmla="*/ 598487 w 852487"/>
                <a:gd name="connsiteY4" fmla="*/ 187325 h 269081"/>
                <a:gd name="connsiteX5" fmla="*/ 658812 w 852487"/>
                <a:gd name="connsiteY5" fmla="*/ 247650 h 269081"/>
                <a:gd name="connsiteX6" fmla="*/ 852487 w 852487"/>
                <a:gd name="connsiteY6" fmla="*/ 119063 h 269081"/>
                <a:gd name="connsiteX7" fmla="*/ 713581 w 852487"/>
                <a:gd name="connsiteY7" fmla="*/ 0 h 269081"/>
                <a:gd name="connsiteX8" fmla="*/ 3175 w 852487"/>
                <a:gd name="connsiteY8" fmla="*/ 0 h 269081"/>
                <a:gd name="connsiteX0" fmla="*/ 3175 w 714375"/>
                <a:gd name="connsiteY0" fmla="*/ 0 h 269081"/>
                <a:gd name="connsiteX1" fmla="*/ 0 w 714375"/>
                <a:gd name="connsiteY1" fmla="*/ 269081 h 269081"/>
                <a:gd name="connsiteX2" fmla="*/ 55562 w 714375"/>
                <a:gd name="connsiteY2" fmla="*/ 266700 h 269081"/>
                <a:gd name="connsiteX3" fmla="*/ 134937 w 714375"/>
                <a:gd name="connsiteY3" fmla="*/ 187325 h 269081"/>
                <a:gd name="connsiteX4" fmla="*/ 598487 w 714375"/>
                <a:gd name="connsiteY4" fmla="*/ 187325 h 269081"/>
                <a:gd name="connsiteX5" fmla="*/ 658812 w 714375"/>
                <a:gd name="connsiteY5" fmla="*/ 247650 h 269081"/>
                <a:gd name="connsiteX6" fmla="*/ 714375 w 714375"/>
                <a:gd name="connsiteY6" fmla="*/ 240507 h 269081"/>
                <a:gd name="connsiteX7" fmla="*/ 713581 w 714375"/>
                <a:gd name="connsiteY7" fmla="*/ 0 h 269081"/>
                <a:gd name="connsiteX8" fmla="*/ 3175 w 714375"/>
                <a:gd name="connsiteY8" fmla="*/ 0 h 2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" h="269081">
                  <a:moveTo>
                    <a:pt x="3175" y="0"/>
                  </a:moveTo>
                  <a:cubicBezTo>
                    <a:pt x="2117" y="57150"/>
                    <a:pt x="1058" y="211931"/>
                    <a:pt x="0" y="269081"/>
                  </a:cubicBezTo>
                  <a:lnTo>
                    <a:pt x="55562" y="266700"/>
                  </a:lnTo>
                  <a:lnTo>
                    <a:pt x="134937" y="187325"/>
                  </a:lnTo>
                  <a:lnTo>
                    <a:pt x="598487" y="187325"/>
                  </a:lnTo>
                  <a:lnTo>
                    <a:pt x="658812" y="247650"/>
                  </a:lnTo>
                  <a:cubicBezTo>
                    <a:pt x="660664" y="237331"/>
                    <a:pt x="712523" y="250826"/>
                    <a:pt x="714375" y="240507"/>
                  </a:cubicBezTo>
                  <a:cubicBezTo>
                    <a:pt x="713317" y="161132"/>
                    <a:pt x="714639" y="79375"/>
                    <a:pt x="713581" y="0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04949" y="2550319"/>
              <a:ext cx="714375" cy="269081"/>
            </a:xfrm>
            <a:custGeom>
              <a:avLst/>
              <a:gdLst>
                <a:gd name="connsiteX0" fmla="*/ 0 w 603250"/>
                <a:gd name="connsiteY0" fmla="*/ 0 h 266700"/>
                <a:gd name="connsiteX1" fmla="*/ 0 w 603250"/>
                <a:gd name="connsiteY1" fmla="*/ 266700 h 266700"/>
                <a:gd name="connsiteX2" fmla="*/ 79375 w 603250"/>
                <a:gd name="connsiteY2" fmla="*/ 187325 h 266700"/>
                <a:gd name="connsiteX3" fmla="*/ 542925 w 603250"/>
                <a:gd name="connsiteY3" fmla="*/ 187325 h 266700"/>
                <a:gd name="connsiteX4" fmla="*/ 603250 w 603250"/>
                <a:gd name="connsiteY4" fmla="*/ 247650 h 266700"/>
                <a:gd name="connsiteX5" fmla="*/ 603250 w 603250"/>
                <a:gd name="connsiteY5" fmla="*/ 0 h 266700"/>
                <a:gd name="connsiteX6" fmla="*/ 0 w 603250"/>
                <a:gd name="connsiteY6" fmla="*/ 0 h 266700"/>
                <a:gd name="connsiteX0" fmla="*/ 55562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55562 w 658812"/>
                <a:gd name="connsiteY7" fmla="*/ 0 h 269081"/>
                <a:gd name="connsiteX0" fmla="*/ 3175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3175 w 658812"/>
                <a:gd name="connsiteY7" fmla="*/ 0 h 269081"/>
                <a:gd name="connsiteX0" fmla="*/ 3175 w 713581"/>
                <a:gd name="connsiteY0" fmla="*/ 0 h 269081"/>
                <a:gd name="connsiteX1" fmla="*/ 0 w 713581"/>
                <a:gd name="connsiteY1" fmla="*/ 269081 h 269081"/>
                <a:gd name="connsiteX2" fmla="*/ 55562 w 713581"/>
                <a:gd name="connsiteY2" fmla="*/ 266700 h 269081"/>
                <a:gd name="connsiteX3" fmla="*/ 134937 w 713581"/>
                <a:gd name="connsiteY3" fmla="*/ 187325 h 269081"/>
                <a:gd name="connsiteX4" fmla="*/ 598487 w 713581"/>
                <a:gd name="connsiteY4" fmla="*/ 187325 h 269081"/>
                <a:gd name="connsiteX5" fmla="*/ 658812 w 713581"/>
                <a:gd name="connsiteY5" fmla="*/ 247650 h 269081"/>
                <a:gd name="connsiteX6" fmla="*/ 713581 w 713581"/>
                <a:gd name="connsiteY6" fmla="*/ 0 h 269081"/>
                <a:gd name="connsiteX7" fmla="*/ 3175 w 713581"/>
                <a:gd name="connsiteY7" fmla="*/ 0 h 269081"/>
                <a:gd name="connsiteX0" fmla="*/ 3175 w 716756"/>
                <a:gd name="connsiteY0" fmla="*/ 0 h 269081"/>
                <a:gd name="connsiteX1" fmla="*/ 0 w 716756"/>
                <a:gd name="connsiteY1" fmla="*/ 269081 h 269081"/>
                <a:gd name="connsiteX2" fmla="*/ 55562 w 716756"/>
                <a:gd name="connsiteY2" fmla="*/ 266700 h 269081"/>
                <a:gd name="connsiteX3" fmla="*/ 134937 w 716756"/>
                <a:gd name="connsiteY3" fmla="*/ 187325 h 269081"/>
                <a:gd name="connsiteX4" fmla="*/ 598487 w 716756"/>
                <a:gd name="connsiteY4" fmla="*/ 187325 h 269081"/>
                <a:gd name="connsiteX5" fmla="*/ 658812 w 716756"/>
                <a:gd name="connsiteY5" fmla="*/ 247650 h 269081"/>
                <a:gd name="connsiteX6" fmla="*/ 716756 w 716756"/>
                <a:gd name="connsiteY6" fmla="*/ 238125 h 269081"/>
                <a:gd name="connsiteX7" fmla="*/ 713581 w 716756"/>
                <a:gd name="connsiteY7" fmla="*/ 0 h 269081"/>
                <a:gd name="connsiteX8" fmla="*/ 3175 w 716756"/>
                <a:gd name="connsiteY8" fmla="*/ 0 h 269081"/>
                <a:gd name="connsiteX0" fmla="*/ 3175 w 852487"/>
                <a:gd name="connsiteY0" fmla="*/ 0 h 269081"/>
                <a:gd name="connsiteX1" fmla="*/ 0 w 852487"/>
                <a:gd name="connsiteY1" fmla="*/ 269081 h 269081"/>
                <a:gd name="connsiteX2" fmla="*/ 55562 w 852487"/>
                <a:gd name="connsiteY2" fmla="*/ 266700 h 269081"/>
                <a:gd name="connsiteX3" fmla="*/ 134937 w 852487"/>
                <a:gd name="connsiteY3" fmla="*/ 187325 h 269081"/>
                <a:gd name="connsiteX4" fmla="*/ 598487 w 852487"/>
                <a:gd name="connsiteY4" fmla="*/ 187325 h 269081"/>
                <a:gd name="connsiteX5" fmla="*/ 658812 w 852487"/>
                <a:gd name="connsiteY5" fmla="*/ 247650 h 269081"/>
                <a:gd name="connsiteX6" fmla="*/ 852487 w 852487"/>
                <a:gd name="connsiteY6" fmla="*/ 119063 h 269081"/>
                <a:gd name="connsiteX7" fmla="*/ 713581 w 852487"/>
                <a:gd name="connsiteY7" fmla="*/ 0 h 269081"/>
                <a:gd name="connsiteX8" fmla="*/ 3175 w 852487"/>
                <a:gd name="connsiteY8" fmla="*/ 0 h 269081"/>
                <a:gd name="connsiteX0" fmla="*/ 3175 w 714375"/>
                <a:gd name="connsiteY0" fmla="*/ 0 h 269081"/>
                <a:gd name="connsiteX1" fmla="*/ 0 w 714375"/>
                <a:gd name="connsiteY1" fmla="*/ 269081 h 269081"/>
                <a:gd name="connsiteX2" fmla="*/ 55562 w 714375"/>
                <a:gd name="connsiteY2" fmla="*/ 266700 h 269081"/>
                <a:gd name="connsiteX3" fmla="*/ 134937 w 714375"/>
                <a:gd name="connsiteY3" fmla="*/ 187325 h 269081"/>
                <a:gd name="connsiteX4" fmla="*/ 598487 w 714375"/>
                <a:gd name="connsiteY4" fmla="*/ 187325 h 269081"/>
                <a:gd name="connsiteX5" fmla="*/ 658812 w 714375"/>
                <a:gd name="connsiteY5" fmla="*/ 247650 h 269081"/>
                <a:gd name="connsiteX6" fmla="*/ 714375 w 714375"/>
                <a:gd name="connsiteY6" fmla="*/ 240507 h 269081"/>
                <a:gd name="connsiteX7" fmla="*/ 713581 w 714375"/>
                <a:gd name="connsiteY7" fmla="*/ 0 h 269081"/>
                <a:gd name="connsiteX8" fmla="*/ 3175 w 714375"/>
                <a:gd name="connsiteY8" fmla="*/ 0 h 2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" h="269081">
                  <a:moveTo>
                    <a:pt x="3175" y="0"/>
                  </a:moveTo>
                  <a:cubicBezTo>
                    <a:pt x="2117" y="57150"/>
                    <a:pt x="1058" y="211931"/>
                    <a:pt x="0" y="269081"/>
                  </a:cubicBezTo>
                  <a:lnTo>
                    <a:pt x="55562" y="266700"/>
                  </a:lnTo>
                  <a:lnTo>
                    <a:pt x="134937" y="187325"/>
                  </a:lnTo>
                  <a:lnTo>
                    <a:pt x="598487" y="187325"/>
                  </a:lnTo>
                  <a:lnTo>
                    <a:pt x="658812" y="247650"/>
                  </a:lnTo>
                  <a:cubicBezTo>
                    <a:pt x="660664" y="237331"/>
                    <a:pt x="712523" y="250826"/>
                    <a:pt x="714375" y="240507"/>
                  </a:cubicBezTo>
                  <a:cubicBezTo>
                    <a:pt x="713317" y="161132"/>
                    <a:pt x="714639" y="79375"/>
                    <a:pt x="713581" y="0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Freeform 3"/>
            <p:cNvSpPr/>
            <p:nvPr/>
          </p:nvSpPr>
          <p:spPr>
            <a:xfrm>
              <a:off x="1139428" y="2781300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86512" y="2550318"/>
              <a:ext cx="714375" cy="269081"/>
            </a:xfrm>
            <a:custGeom>
              <a:avLst/>
              <a:gdLst>
                <a:gd name="connsiteX0" fmla="*/ 0 w 603250"/>
                <a:gd name="connsiteY0" fmla="*/ 0 h 266700"/>
                <a:gd name="connsiteX1" fmla="*/ 0 w 603250"/>
                <a:gd name="connsiteY1" fmla="*/ 266700 h 266700"/>
                <a:gd name="connsiteX2" fmla="*/ 79375 w 603250"/>
                <a:gd name="connsiteY2" fmla="*/ 187325 h 266700"/>
                <a:gd name="connsiteX3" fmla="*/ 542925 w 603250"/>
                <a:gd name="connsiteY3" fmla="*/ 187325 h 266700"/>
                <a:gd name="connsiteX4" fmla="*/ 603250 w 603250"/>
                <a:gd name="connsiteY4" fmla="*/ 247650 h 266700"/>
                <a:gd name="connsiteX5" fmla="*/ 603250 w 603250"/>
                <a:gd name="connsiteY5" fmla="*/ 0 h 266700"/>
                <a:gd name="connsiteX6" fmla="*/ 0 w 603250"/>
                <a:gd name="connsiteY6" fmla="*/ 0 h 266700"/>
                <a:gd name="connsiteX0" fmla="*/ 55562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55562 w 658812"/>
                <a:gd name="connsiteY7" fmla="*/ 0 h 269081"/>
                <a:gd name="connsiteX0" fmla="*/ 3175 w 658812"/>
                <a:gd name="connsiteY0" fmla="*/ 0 h 269081"/>
                <a:gd name="connsiteX1" fmla="*/ 0 w 658812"/>
                <a:gd name="connsiteY1" fmla="*/ 269081 h 269081"/>
                <a:gd name="connsiteX2" fmla="*/ 55562 w 658812"/>
                <a:gd name="connsiteY2" fmla="*/ 266700 h 269081"/>
                <a:gd name="connsiteX3" fmla="*/ 134937 w 658812"/>
                <a:gd name="connsiteY3" fmla="*/ 187325 h 269081"/>
                <a:gd name="connsiteX4" fmla="*/ 598487 w 658812"/>
                <a:gd name="connsiteY4" fmla="*/ 187325 h 269081"/>
                <a:gd name="connsiteX5" fmla="*/ 658812 w 658812"/>
                <a:gd name="connsiteY5" fmla="*/ 247650 h 269081"/>
                <a:gd name="connsiteX6" fmla="*/ 658812 w 658812"/>
                <a:gd name="connsiteY6" fmla="*/ 0 h 269081"/>
                <a:gd name="connsiteX7" fmla="*/ 3175 w 658812"/>
                <a:gd name="connsiteY7" fmla="*/ 0 h 269081"/>
                <a:gd name="connsiteX0" fmla="*/ 3175 w 713581"/>
                <a:gd name="connsiteY0" fmla="*/ 0 h 269081"/>
                <a:gd name="connsiteX1" fmla="*/ 0 w 713581"/>
                <a:gd name="connsiteY1" fmla="*/ 269081 h 269081"/>
                <a:gd name="connsiteX2" fmla="*/ 55562 w 713581"/>
                <a:gd name="connsiteY2" fmla="*/ 266700 h 269081"/>
                <a:gd name="connsiteX3" fmla="*/ 134937 w 713581"/>
                <a:gd name="connsiteY3" fmla="*/ 187325 h 269081"/>
                <a:gd name="connsiteX4" fmla="*/ 598487 w 713581"/>
                <a:gd name="connsiteY4" fmla="*/ 187325 h 269081"/>
                <a:gd name="connsiteX5" fmla="*/ 658812 w 713581"/>
                <a:gd name="connsiteY5" fmla="*/ 247650 h 269081"/>
                <a:gd name="connsiteX6" fmla="*/ 713581 w 713581"/>
                <a:gd name="connsiteY6" fmla="*/ 0 h 269081"/>
                <a:gd name="connsiteX7" fmla="*/ 3175 w 713581"/>
                <a:gd name="connsiteY7" fmla="*/ 0 h 269081"/>
                <a:gd name="connsiteX0" fmla="*/ 3175 w 716756"/>
                <a:gd name="connsiteY0" fmla="*/ 0 h 269081"/>
                <a:gd name="connsiteX1" fmla="*/ 0 w 716756"/>
                <a:gd name="connsiteY1" fmla="*/ 269081 h 269081"/>
                <a:gd name="connsiteX2" fmla="*/ 55562 w 716756"/>
                <a:gd name="connsiteY2" fmla="*/ 266700 h 269081"/>
                <a:gd name="connsiteX3" fmla="*/ 134937 w 716756"/>
                <a:gd name="connsiteY3" fmla="*/ 187325 h 269081"/>
                <a:gd name="connsiteX4" fmla="*/ 598487 w 716756"/>
                <a:gd name="connsiteY4" fmla="*/ 187325 h 269081"/>
                <a:gd name="connsiteX5" fmla="*/ 658812 w 716756"/>
                <a:gd name="connsiteY5" fmla="*/ 247650 h 269081"/>
                <a:gd name="connsiteX6" fmla="*/ 716756 w 716756"/>
                <a:gd name="connsiteY6" fmla="*/ 238125 h 269081"/>
                <a:gd name="connsiteX7" fmla="*/ 713581 w 716756"/>
                <a:gd name="connsiteY7" fmla="*/ 0 h 269081"/>
                <a:gd name="connsiteX8" fmla="*/ 3175 w 716756"/>
                <a:gd name="connsiteY8" fmla="*/ 0 h 269081"/>
                <a:gd name="connsiteX0" fmla="*/ 3175 w 852487"/>
                <a:gd name="connsiteY0" fmla="*/ 0 h 269081"/>
                <a:gd name="connsiteX1" fmla="*/ 0 w 852487"/>
                <a:gd name="connsiteY1" fmla="*/ 269081 h 269081"/>
                <a:gd name="connsiteX2" fmla="*/ 55562 w 852487"/>
                <a:gd name="connsiteY2" fmla="*/ 266700 h 269081"/>
                <a:gd name="connsiteX3" fmla="*/ 134937 w 852487"/>
                <a:gd name="connsiteY3" fmla="*/ 187325 h 269081"/>
                <a:gd name="connsiteX4" fmla="*/ 598487 w 852487"/>
                <a:gd name="connsiteY4" fmla="*/ 187325 h 269081"/>
                <a:gd name="connsiteX5" fmla="*/ 658812 w 852487"/>
                <a:gd name="connsiteY5" fmla="*/ 247650 h 269081"/>
                <a:gd name="connsiteX6" fmla="*/ 852487 w 852487"/>
                <a:gd name="connsiteY6" fmla="*/ 119063 h 269081"/>
                <a:gd name="connsiteX7" fmla="*/ 713581 w 852487"/>
                <a:gd name="connsiteY7" fmla="*/ 0 h 269081"/>
                <a:gd name="connsiteX8" fmla="*/ 3175 w 852487"/>
                <a:gd name="connsiteY8" fmla="*/ 0 h 269081"/>
                <a:gd name="connsiteX0" fmla="*/ 3175 w 714375"/>
                <a:gd name="connsiteY0" fmla="*/ 0 h 269081"/>
                <a:gd name="connsiteX1" fmla="*/ 0 w 714375"/>
                <a:gd name="connsiteY1" fmla="*/ 269081 h 269081"/>
                <a:gd name="connsiteX2" fmla="*/ 55562 w 714375"/>
                <a:gd name="connsiteY2" fmla="*/ 266700 h 269081"/>
                <a:gd name="connsiteX3" fmla="*/ 134937 w 714375"/>
                <a:gd name="connsiteY3" fmla="*/ 187325 h 269081"/>
                <a:gd name="connsiteX4" fmla="*/ 598487 w 714375"/>
                <a:gd name="connsiteY4" fmla="*/ 187325 h 269081"/>
                <a:gd name="connsiteX5" fmla="*/ 658812 w 714375"/>
                <a:gd name="connsiteY5" fmla="*/ 247650 h 269081"/>
                <a:gd name="connsiteX6" fmla="*/ 714375 w 714375"/>
                <a:gd name="connsiteY6" fmla="*/ 240507 h 269081"/>
                <a:gd name="connsiteX7" fmla="*/ 713581 w 714375"/>
                <a:gd name="connsiteY7" fmla="*/ 0 h 269081"/>
                <a:gd name="connsiteX8" fmla="*/ 3175 w 714375"/>
                <a:gd name="connsiteY8" fmla="*/ 0 h 2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75" h="269081">
                  <a:moveTo>
                    <a:pt x="3175" y="0"/>
                  </a:moveTo>
                  <a:cubicBezTo>
                    <a:pt x="2117" y="57150"/>
                    <a:pt x="1058" y="211931"/>
                    <a:pt x="0" y="269081"/>
                  </a:cubicBezTo>
                  <a:lnTo>
                    <a:pt x="55562" y="266700"/>
                  </a:lnTo>
                  <a:lnTo>
                    <a:pt x="134937" y="187325"/>
                  </a:lnTo>
                  <a:lnTo>
                    <a:pt x="598487" y="187325"/>
                  </a:lnTo>
                  <a:lnTo>
                    <a:pt x="658812" y="247650"/>
                  </a:lnTo>
                  <a:cubicBezTo>
                    <a:pt x="660664" y="237331"/>
                    <a:pt x="712523" y="250826"/>
                    <a:pt x="714375" y="240507"/>
                  </a:cubicBezTo>
                  <a:cubicBezTo>
                    <a:pt x="713317" y="161132"/>
                    <a:pt x="714639" y="79375"/>
                    <a:pt x="713581" y="0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6192441" y="2494359"/>
              <a:ext cx="1445418" cy="2095500"/>
            </a:xfrm>
            <a:custGeom>
              <a:avLst/>
              <a:gdLst>
                <a:gd name="connsiteX0" fmla="*/ 0 w 1443037"/>
                <a:gd name="connsiteY0" fmla="*/ 0 h 2095500"/>
                <a:gd name="connsiteX1" fmla="*/ 0 w 1443037"/>
                <a:gd name="connsiteY1" fmla="*/ 357187 h 2095500"/>
                <a:gd name="connsiteX2" fmla="*/ 138112 w 1443037"/>
                <a:gd name="connsiteY2" fmla="*/ 495299 h 2095500"/>
                <a:gd name="connsiteX3" fmla="*/ 4762 w 1443037"/>
                <a:gd name="connsiteY3" fmla="*/ 628649 h 2095500"/>
                <a:gd name="connsiteX4" fmla="*/ 4762 w 1443037"/>
                <a:gd name="connsiteY4" fmla="*/ 2095500 h 2095500"/>
                <a:gd name="connsiteX5" fmla="*/ 1443037 w 1443037"/>
                <a:gd name="connsiteY5" fmla="*/ 2095500 h 2095500"/>
                <a:gd name="connsiteX6" fmla="*/ 1443037 w 1443037"/>
                <a:gd name="connsiteY6" fmla="*/ 652462 h 2095500"/>
                <a:gd name="connsiteX7" fmla="*/ 1285875 w 1443037"/>
                <a:gd name="connsiteY7" fmla="*/ 495300 h 2095500"/>
                <a:gd name="connsiteX8" fmla="*/ 1443037 w 1443037"/>
                <a:gd name="connsiteY8" fmla="*/ 338138 h 2095500"/>
                <a:gd name="connsiteX9" fmla="*/ 1443037 w 1443037"/>
                <a:gd name="connsiteY9" fmla="*/ 9525 h 2095500"/>
                <a:gd name="connsiteX10" fmla="*/ 0 w 1443037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28649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40493 w 1445418"/>
                <a:gd name="connsiteY2" fmla="*/ 495299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0018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  <a:gd name="connsiteX0" fmla="*/ 2381 w 1445418"/>
                <a:gd name="connsiteY0" fmla="*/ 0 h 2095500"/>
                <a:gd name="connsiteX1" fmla="*/ 0 w 1445418"/>
                <a:gd name="connsiteY1" fmla="*/ 338137 h 2095500"/>
                <a:gd name="connsiteX2" fmla="*/ 159543 w 1445418"/>
                <a:gd name="connsiteY2" fmla="*/ 492918 h 2095500"/>
                <a:gd name="connsiteX3" fmla="*/ 7143 w 1445418"/>
                <a:gd name="connsiteY3" fmla="*/ 657224 h 2095500"/>
                <a:gd name="connsiteX4" fmla="*/ 7143 w 1445418"/>
                <a:gd name="connsiteY4" fmla="*/ 2095500 h 2095500"/>
                <a:gd name="connsiteX5" fmla="*/ 1445418 w 1445418"/>
                <a:gd name="connsiteY5" fmla="*/ 2095500 h 2095500"/>
                <a:gd name="connsiteX6" fmla="*/ 1445418 w 1445418"/>
                <a:gd name="connsiteY6" fmla="*/ 652462 h 2095500"/>
                <a:gd name="connsiteX7" fmla="*/ 1288256 w 1445418"/>
                <a:gd name="connsiteY7" fmla="*/ 495300 h 2095500"/>
                <a:gd name="connsiteX8" fmla="*/ 1445418 w 1445418"/>
                <a:gd name="connsiteY8" fmla="*/ 338138 h 2095500"/>
                <a:gd name="connsiteX9" fmla="*/ 1445418 w 1445418"/>
                <a:gd name="connsiteY9" fmla="*/ 9525 h 2095500"/>
                <a:gd name="connsiteX10" fmla="*/ 2381 w 1445418"/>
                <a:gd name="connsiteY10" fmla="*/ 0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5418" h="2095500">
                  <a:moveTo>
                    <a:pt x="2381" y="0"/>
                  </a:moveTo>
                  <a:cubicBezTo>
                    <a:pt x="1587" y="112712"/>
                    <a:pt x="794" y="225425"/>
                    <a:pt x="0" y="338137"/>
                  </a:cubicBezTo>
                  <a:lnTo>
                    <a:pt x="159543" y="492918"/>
                  </a:lnTo>
                  <a:lnTo>
                    <a:pt x="7143" y="657224"/>
                  </a:lnTo>
                  <a:lnTo>
                    <a:pt x="7143" y="2095500"/>
                  </a:lnTo>
                  <a:lnTo>
                    <a:pt x="1445418" y="2095500"/>
                  </a:lnTo>
                  <a:lnTo>
                    <a:pt x="1445418" y="652462"/>
                  </a:lnTo>
                  <a:lnTo>
                    <a:pt x="1288256" y="495300"/>
                  </a:lnTo>
                  <a:lnTo>
                    <a:pt x="1445418" y="338138"/>
                  </a:lnTo>
                  <a:lnTo>
                    <a:pt x="1445418" y="9525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3475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10</cp:revision>
  <dcterms:created xsi:type="dcterms:W3CDTF">2006-08-16T00:00:00Z</dcterms:created>
  <dcterms:modified xsi:type="dcterms:W3CDTF">2015-05-22T04:43:19Z</dcterms:modified>
</cp:coreProperties>
</file>