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15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4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39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62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3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099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9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135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8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50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22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50D1-6477-4AA8-BFAF-9C532626845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EE1-0C2C-430E-A433-FB6A9E339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76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17" y="151901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/>
              <a:t>Structure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37678" y="3070416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00" dirty="0"/>
              <a:t>IR</a:t>
            </a:r>
            <a:r>
              <a:rPr lang="en-US" sz="1600" dirty="0" smtClean="0"/>
              <a:t> </a:t>
            </a:r>
            <a:r>
              <a:rPr lang="en-US" sz="1200" dirty="0"/>
              <a:t>sensors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2677" y="1320518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00" dirty="0"/>
              <a:t>DC</a:t>
            </a:r>
            <a:r>
              <a:rPr lang="en-US" sz="1600" dirty="0" smtClean="0"/>
              <a:t> </a:t>
            </a:r>
            <a:r>
              <a:rPr lang="en-US" sz="1200" dirty="0"/>
              <a:t>motors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440" y="1905734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00" dirty="0"/>
              <a:t>Controller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45397" y="733028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/>
              <a:t>Battery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398" y="2490950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/>
              <a:t>Hall</a:t>
            </a:r>
            <a:r>
              <a:rPr lang="en-US" sz="1600" dirty="0" smtClean="0"/>
              <a:t> </a:t>
            </a:r>
            <a:r>
              <a:rPr lang="en-US" sz="1200" dirty="0" smtClean="0"/>
              <a:t>effect</a:t>
            </a:r>
            <a:r>
              <a:rPr lang="en-US" sz="1600" dirty="0"/>
              <a:t> </a:t>
            </a:r>
            <a:endParaRPr lang="en-US" sz="1600" dirty="0" smtClean="0"/>
          </a:p>
          <a:p>
            <a:pPr algn="ctr"/>
            <a:r>
              <a:rPr lang="en-US" sz="1200" dirty="0" smtClean="0"/>
              <a:t>sensors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829518" y="4818871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/>
              <a:t>Track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200" dirty="0" smtClean="0"/>
              <a:t>locomotion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732238" y="4240848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00" dirty="0"/>
              <a:t>Color</a:t>
            </a:r>
            <a:r>
              <a:rPr lang="en-US" sz="1600" dirty="0" smtClean="0"/>
              <a:t> </a:t>
            </a:r>
            <a:r>
              <a:rPr lang="en-US" sz="1200" dirty="0"/>
              <a:t>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4964" y="5404087"/>
            <a:ext cx="10991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/>
              <a:t>Prong</a:t>
            </a:r>
            <a:r>
              <a:rPr lang="en-US" sz="1600" dirty="0" smtClean="0"/>
              <a:t> </a:t>
            </a:r>
            <a:r>
              <a:rPr lang="en-US" sz="1200" dirty="0" smtClean="0"/>
              <a:t>storage </a:t>
            </a:r>
          </a:p>
          <a:p>
            <a:pPr algn="ctr"/>
            <a:r>
              <a:rPr lang="en-US" sz="1200" dirty="0" smtClean="0"/>
              <a:t>system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34958" y="3655632"/>
            <a:ext cx="1097280" cy="58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00" dirty="0" smtClean="0"/>
              <a:t>Stepper motors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1030109" y="5927307"/>
            <a:ext cx="1097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Power </a:t>
            </a:r>
          </a:p>
          <a:p>
            <a:pPr algn="ctr"/>
            <a:r>
              <a:rPr lang="en-US" sz="1200" dirty="0" smtClean="0"/>
              <a:t>distribution </a:t>
            </a:r>
          </a:p>
          <a:p>
            <a:pPr algn="ctr"/>
            <a:r>
              <a:rPr lang="en-US" sz="1200" dirty="0" smtClean="0"/>
              <a:t>circuit</a:t>
            </a:r>
            <a:endParaRPr lang="en-US" sz="1200" dirty="0"/>
          </a:p>
        </p:txBody>
      </p:sp>
      <p:cxnSp>
        <p:nvCxnSpPr>
          <p:cNvPr id="135" name="Straight Connector 134"/>
          <p:cNvCxnSpPr>
            <a:endCxn id="121" idx="0"/>
          </p:cNvCxnSpPr>
          <p:nvPr/>
        </p:nvCxnSpPr>
        <p:spPr>
          <a:xfrm>
            <a:off x="11578749" y="444509"/>
            <a:ext cx="0" cy="548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" idx="0"/>
          </p:cNvCxnSpPr>
          <p:nvPr/>
        </p:nvCxnSpPr>
        <p:spPr>
          <a:xfrm flipV="1">
            <a:off x="10474521" y="444509"/>
            <a:ext cx="0" cy="495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" idx="0"/>
          </p:cNvCxnSpPr>
          <p:nvPr/>
        </p:nvCxnSpPr>
        <p:spPr>
          <a:xfrm flipV="1">
            <a:off x="9378158" y="444509"/>
            <a:ext cx="0" cy="437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" idx="0"/>
          </p:cNvCxnSpPr>
          <p:nvPr/>
        </p:nvCxnSpPr>
        <p:spPr>
          <a:xfrm flipV="1">
            <a:off x="8280878" y="444509"/>
            <a:ext cx="0" cy="379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7" idx="0"/>
          </p:cNvCxnSpPr>
          <p:nvPr/>
        </p:nvCxnSpPr>
        <p:spPr>
          <a:xfrm flipV="1">
            <a:off x="7183598" y="444509"/>
            <a:ext cx="0" cy="321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6" idx="0"/>
          </p:cNvCxnSpPr>
          <p:nvPr/>
        </p:nvCxnSpPr>
        <p:spPr>
          <a:xfrm flipV="1">
            <a:off x="6086318" y="444509"/>
            <a:ext cx="0" cy="262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1" idx="0"/>
          </p:cNvCxnSpPr>
          <p:nvPr/>
        </p:nvCxnSpPr>
        <p:spPr>
          <a:xfrm flipV="1">
            <a:off x="4989038" y="444509"/>
            <a:ext cx="0" cy="204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8" idx="0"/>
          </p:cNvCxnSpPr>
          <p:nvPr/>
        </p:nvCxnSpPr>
        <p:spPr>
          <a:xfrm flipV="1">
            <a:off x="3888080" y="444509"/>
            <a:ext cx="0" cy="146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" idx="0"/>
          </p:cNvCxnSpPr>
          <p:nvPr/>
        </p:nvCxnSpPr>
        <p:spPr>
          <a:xfrm flipV="1">
            <a:off x="2791317" y="444509"/>
            <a:ext cx="0" cy="8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" idx="0"/>
          </p:cNvCxnSpPr>
          <p:nvPr/>
        </p:nvCxnSpPr>
        <p:spPr>
          <a:xfrm flipV="1">
            <a:off x="1694037" y="444509"/>
            <a:ext cx="0" cy="28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4" idx="3"/>
          </p:cNvCxnSpPr>
          <p:nvPr/>
        </p:nvCxnSpPr>
        <p:spPr>
          <a:xfrm>
            <a:off x="1145397" y="444509"/>
            <a:ext cx="10433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9" idx="3"/>
          </p:cNvCxnSpPr>
          <p:nvPr/>
        </p:nvCxnSpPr>
        <p:spPr>
          <a:xfrm>
            <a:off x="2242677" y="1025636"/>
            <a:ext cx="9336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" idx="3"/>
          </p:cNvCxnSpPr>
          <p:nvPr/>
        </p:nvCxnSpPr>
        <p:spPr>
          <a:xfrm>
            <a:off x="3339957" y="1613126"/>
            <a:ext cx="823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8" idx="3"/>
          </p:cNvCxnSpPr>
          <p:nvPr/>
        </p:nvCxnSpPr>
        <p:spPr>
          <a:xfrm>
            <a:off x="4436720" y="2198342"/>
            <a:ext cx="714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1" idx="3"/>
          </p:cNvCxnSpPr>
          <p:nvPr/>
        </p:nvCxnSpPr>
        <p:spPr>
          <a:xfrm>
            <a:off x="5537678" y="2783558"/>
            <a:ext cx="6041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6" idx="3"/>
          </p:cNvCxnSpPr>
          <p:nvPr/>
        </p:nvCxnSpPr>
        <p:spPr>
          <a:xfrm>
            <a:off x="6634958" y="3363024"/>
            <a:ext cx="4943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" idx="3"/>
          </p:cNvCxnSpPr>
          <p:nvPr/>
        </p:nvCxnSpPr>
        <p:spPr>
          <a:xfrm>
            <a:off x="7732238" y="3948240"/>
            <a:ext cx="3846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" idx="3"/>
          </p:cNvCxnSpPr>
          <p:nvPr/>
        </p:nvCxnSpPr>
        <p:spPr>
          <a:xfrm>
            <a:off x="9926798" y="5111479"/>
            <a:ext cx="1651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" idx="3"/>
          </p:cNvCxnSpPr>
          <p:nvPr/>
        </p:nvCxnSpPr>
        <p:spPr>
          <a:xfrm>
            <a:off x="8829518" y="4533456"/>
            <a:ext cx="2749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4" idx="3"/>
          </p:cNvCxnSpPr>
          <p:nvPr/>
        </p:nvCxnSpPr>
        <p:spPr>
          <a:xfrm>
            <a:off x="11024078" y="5665697"/>
            <a:ext cx="55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998376" y="3948240"/>
            <a:ext cx="3070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/>
              <a:t>	</a:t>
            </a:r>
            <a:r>
              <a:rPr lang="en-US" dirty="0" smtClean="0"/>
              <a:t>Mechanical interface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Electrical interface</a:t>
            </a:r>
          </a:p>
          <a:p>
            <a:endParaRPr lang="en-US" dirty="0"/>
          </a:p>
          <a:p>
            <a:r>
              <a:rPr lang="en-US" dirty="0" smtClean="0"/>
              <a:t>	Program interface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85" name="Oval 184"/>
          <p:cNvSpPr/>
          <p:nvPr/>
        </p:nvSpPr>
        <p:spPr>
          <a:xfrm>
            <a:off x="1343608" y="4268485"/>
            <a:ext cx="279919" cy="27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5-Point Star 185"/>
          <p:cNvSpPr/>
          <p:nvPr/>
        </p:nvSpPr>
        <p:spPr>
          <a:xfrm>
            <a:off x="1354636" y="4783629"/>
            <a:ext cx="268891" cy="26889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569036" y="457737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652821" y="457737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744070" y="457737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840432" y="458671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962234" y="456906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059513" y="456906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8139114" y="456906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9254074" y="460809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0350436" y="455975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1446798" y="438147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5-Point Star 196"/>
          <p:cNvSpPr/>
          <p:nvPr/>
        </p:nvSpPr>
        <p:spPr>
          <a:xfrm>
            <a:off x="2605483" y="1040869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5-Point Star 197"/>
          <p:cNvSpPr/>
          <p:nvPr/>
        </p:nvSpPr>
        <p:spPr>
          <a:xfrm>
            <a:off x="3702703" y="1032354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5-Point Star 198"/>
          <p:cNvSpPr/>
          <p:nvPr/>
        </p:nvSpPr>
        <p:spPr>
          <a:xfrm>
            <a:off x="4786547" y="1046925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5-Point Star 199"/>
          <p:cNvSpPr/>
          <p:nvPr/>
        </p:nvSpPr>
        <p:spPr>
          <a:xfrm>
            <a:off x="5900484" y="1031999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5-Point Star 200"/>
          <p:cNvSpPr/>
          <p:nvPr/>
        </p:nvSpPr>
        <p:spPr>
          <a:xfrm>
            <a:off x="6989899" y="1038207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5-Point Star 201"/>
          <p:cNvSpPr/>
          <p:nvPr/>
        </p:nvSpPr>
        <p:spPr>
          <a:xfrm>
            <a:off x="8094126" y="1031998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9239262" y="1626430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Isosceles Triangle 204"/>
          <p:cNvSpPr/>
          <p:nvPr/>
        </p:nvSpPr>
        <p:spPr>
          <a:xfrm>
            <a:off x="1318166" y="5367367"/>
            <a:ext cx="250870" cy="2162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205"/>
          <p:cNvSpPr/>
          <p:nvPr/>
        </p:nvSpPr>
        <p:spPr>
          <a:xfrm>
            <a:off x="3669726" y="1636592"/>
            <a:ext cx="205376" cy="1770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5-Point Star 206"/>
          <p:cNvSpPr/>
          <p:nvPr/>
        </p:nvSpPr>
        <p:spPr>
          <a:xfrm>
            <a:off x="11393372" y="1603659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208"/>
          <p:cNvSpPr/>
          <p:nvPr/>
        </p:nvSpPr>
        <p:spPr>
          <a:xfrm>
            <a:off x="4782745" y="2219357"/>
            <a:ext cx="205376" cy="1770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209"/>
          <p:cNvSpPr/>
          <p:nvPr/>
        </p:nvSpPr>
        <p:spPr>
          <a:xfrm>
            <a:off x="5827411" y="2219357"/>
            <a:ext cx="205376" cy="1770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Isosceles Triangle 210"/>
          <p:cNvSpPr/>
          <p:nvPr/>
        </p:nvSpPr>
        <p:spPr>
          <a:xfrm>
            <a:off x="6961365" y="2222614"/>
            <a:ext cx="205376" cy="1770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Isosceles Triangle 211"/>
          <p:cNvSpPr/>
          <p:nvPr/>
        </p:nvSpPr>
        <p:spPr>
          <a:xfrm>
            <a:off x="8041787" y="2219357"/>
            <a:ext cx="205376" cy="1770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/>
          <p:cNvSpPr/>
          <p:nvPr/>
        </p:nvSpPr>
        <p:spPr>
          <a:xfrm>
            <a:off x="10247748" y="2219357"/>
            <a:ext cx="205376" cy="1770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213"/>
          <p:cNvSpPr/>
          <p:nvPr/>
        </p:nvSpPr>
        <p:spPr>
          <a:xfrm>
            <a:off x="11358561" y="2205536"/>
            <a:ext cx="205376" cy="1770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5-Point Star 214"/>
          <p:cNvSpPr/>
          <p:nvPr/>
        </p:nvSpPr>
        <p:spPr>
          <a:xfrm>
            <a:off x="10279389" y="2790954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5-Point Star 215"/>
          <p:cNvSpPr/>
          <p:nvPr/>
        </p:nvSpPr>
        <p:spPr>
          <a:xfrm>
            <a:off x="10289604" y="3402485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1420314" y="5126751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0322092" y="3984312"/>
            <a:ext cx="131032" cy="1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5-Point Star 221"/>
          <p:cNvSpPr/>
          <p:nvPr/>
        </p:nvSpPr>
        <p:spPr>
          <a:xfrm>
            <a:off x="11392913" y="1035271"/>
            <a:ext cx="184917" cy="18491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19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Canterbury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Hendrikz</dc:creator>
  <cp:lastModifiedBy>Jack Hendrikz</cp:lastModifiedBy>
  <cp:revision>12</cp:revision>
  <dcterms:created xsi:type="dcterms:W3CDTF">2015-05-18T06:11:34Z</dcterms:created>
  <dcterms:modified xsi:type="dcterms:W3CDTF">2015-05-20T11:26:33Z</dcterms:modified>
</cp:coreProperties>
</file>