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05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0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4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19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59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6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38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99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20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7DA9-E592-024B-AD49-5D55C5F8050E}" type="datetimeFigureOut">
              <a:rPr kumimoji="1" lang="zh-CN" altLang="en-US" smtClean="0"/>
              <a:t>2017/9/9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BE16-E90D-754B-B394-76E8060BA1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2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 smtClean="0"/>
              <a:t>TianLai</a:t>
            </a:r>
            <a:r>
              <a:rPr kumimoji="1" lang="en-US" altLang="zh-CN" b="1" dirty="0" smtClean="0"/>
              <a:t> FRB Rate Estimate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9695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9704" y="1431757"/>
            <a:ext cx="3308685" cy="3717759"/>
          </a:xfrm>
        </p:spPr>
        <p:txBody>
          <a:bodyPr/>
          <a:lstStyle/>
          <a:p>
            <a:r>
              <a:rPr lang="en-US" altLang="zh-CN" dirty="0"/>
              <a:t>FRB110523 was discovered from GBT off line </a:t>
            </a:r>
            <a:r>
              <a:rPr lang="en-US" altLang="zh-CN"/>
              <a:t>data</a:t>
            </a:r>
            <a:r>
              <a:rPr lang="en-US" altLang="zh-CN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It was found near 800MHz,and remains the only FRB not found in 1.4GHz. </a:t>
            </a:r>
            <a:endParaRPr lang="en-US" altLang="zh-CN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23" y="445167"/>
            <a:ext cx="6974553" cy="58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6517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effectLst/>
                <a:latin typeface="LiberationSans" charset="0"/>
              </a:rPr>
              <a:t>According to this FRB event, Liam Connor etc. estimated the FRB rate of GBT and extrapolate a universal formula for other telescope survey estimate. </a:t>
            </a:r>
            <a:r>
              <a:rPr lang="en-US" altLang="zh-CN" sz="2400" dirty="0" smtClean="0">
                <a:effectLst/>
                <a:latin typeface="LiberationSans" charset="0"/>
              </a:rPr>
              <a:t>[MNRAS 460, 1054–1058 (2016)] 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63" y="2685302"/>
            <a:ext cx="6629400" cy="15113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8252" y="4605756"/>
            <a:ext cx="9942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LiberationSans" charset="0"/>
              </a:rPr>
              <a:t>Where as N</a:t>
            </a:r>
            <a:r>
              <a:rPr lang="en-US" altLang="zh-CN" sz="1000" dirty="0" smtClean="0">
                <a:effectLst/>
                <a:latin typeface="LiberationSans" charset="0"/>
              </a:rPr>
              <a:t>∑  </a:t>
            </a:r>
            <a:r>
              <a:rPr lang="en-US" altLang="zh-CN" dirty="0" smtClean="0">
                <a:latin typeface="LiberationSans" charset="0"/>
              </a:rPr>
              <a:t>stand </a:t>
            </a:r>
            <a:r>
              <a:rPr lang="en-US" altLang="zh-CN" dirty="0">
                <a:latin typeface="LiberationSans" charset="0"/>
              </a:rPr>
              <a:t>for the number of FRB That survey ∑ could observed. </a:t>
            </a:r>
            <a:endParaRPr lang="en-US" altLang="zh-CN" dirty="0" smtClean="0">
              <a:effectLst/>
            </a:endParaRPr>
          </a:p>
          <a:p>
            <a:r>
              <a:rPr lang="en-US" altLang="zh-CN" dirty="0">
                <a:latin typeface="LiberationSans" charset="0"/>
              </a:rPr>
              <a:t>G is the gain depends on the effective aperture and the receive area. </a:t>
            </a:r>
            <a:r>
              <a:rPr lang="en-US" altLang="zh-CN" dirty="0" err="1">
                <a:latin typeface="LiberationSans" charset="0"/>
              </a:rPr>
              <a:t>T</a:t>
            </a:r>
            <a:r>
              <a:rPr lang="en-US" altLang="zh-CN" sz="1000" dirty="0" err="1" smtClean="0">
                <a:effectLst/>
                <a:latin typeface="LiberationSans" charset="0"/>
              </a:rPr>
              <a:t>sys</a:t>
            </a:r>
            <a:r>
              <a:rPr lang="en-US" altLang="zh-CN" sz="1000" dirty="0" smtClean="0">
                <a:effectLst/>
                <a:latin typeface="LiberationSans" charset="0"/>
              </a:rPr>
              <a:t> </a:t>
            </a:r>
            <a:r>
              <a:rPr lang="en-US" altLang="zh-CN" dirty="0">
                <a:latin typeface="LiberationSans" charset="0"/>
              </a:rPr>
              <a:t>is system temperature. B is the observed bandwidth. </a:t>
            </a:r>
            <a:r>
              <a:rPr lang="en-US" altLang="zh-CN" dirty="0" err="1">
                <a:latin typeface="LiberationSans" charset="0"/>
              </a:rPr>
              <a:t>Ω</a:t>
            </a:r>
            <a:r>
              <a:rPr lang="en-US" altLang="zh-CN" dirty="0">
                <a:latin typeface="LiberationSans" charset="0"/>
              </a:rPr>
              <a:t> is the beam size and </a:t>
            </a:r>
            <a:r>
              <a:rPr lang="en-US" altLang="zh-CN" dirty="0" err="1">
                <a:latin typeface="LiberationSans" charset="0"/>
              </a:rPr>
              <a:t>γ</a:t>
            </a:r>
            <a:r>
              <a:rPr lang="en-US" altLang="zh-CN" dirty="0">
                <a:latin typeface="LiberationSans" charset="0"/>
              </a:rPr>
              <a:t> is depend what universe is. Here We assume </a:t>
            </a:r>
            <a:r>
              <a:rPr lang="en-US" altLang="zh-CN" dirty="0" err="1">
                <a:latin typeface="LiberationSans" charset="0"/>
              </a:rPr>
              <a:t>γ</a:t>
            </a:r>
            <a:r>
              <a:rPr lang="en-US" altLang="zh-CN" dirty="0">
                <a:latin typeface="LiberationSans" charset="0"/>
              </a:rPr>
              <a:t> = 1.5 which stand for a Euclidean Universe. More details in Connor's paper above.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21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06" y="0"/>
            <a:ext cx="9477657" cy="7099648"/>
          </a:xfrm>
        </p:spPr>
      </p:pic>
    </p:spTree>
    <p:extLst>
      <p:ext uri="{BB962C8B-B14F-4D97-AF65-F5344CB8AC3E}">
        <p14:creationId xmlns:p14="http://schemas.microsoft.com/office/powerpoint/2010/main" val="8427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2" y="120315"/>
            <a:ext cx="9561878" cy="7162738"/>
          </a:xfrm>
        </p:spPr>
      </p:pic>
    </p:spTree>
    <p:extLst>
      <p:ext uri="{BB962C8B-B14F-4D97-AF65-F5344CB8AC3E}">
        <p14:creationId xmlns:p14="http://schemas.microsoft.com/office/powerpoint/2010/main" val="13520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65" y="0"/>
            <a:ext cx="8962331" cy="6713621"/>
          </a:xfrm>
        </p:spPr>
      </p:pic>
    </p:spTree>
    <p:extLst>
      <p:ext uri="{BB962C8B-B14F-4D97-AF65-F5344CB8AC3E}">
        <p14:creationId xmlns:p14="http://schemas.microsoft.com/office/powerpoint/2010/main" val="180845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LiberationSans</vt:lpstr>
      <vt:lpstr>Arial</vt:lpstr>
      <vt:lpstr>Office 主题</vt:lpstr>
      <vt:lpstr>TianLai FRB Rate Estimate</vt:lpstr>
      <vt:lpstr>PowerPoint 演示文稿</vt:lpstr>
      <vt:lpstr>According to this FRB event, Liam Connor etc. estimated the FRB rate of GBT and extrapolate a universal formula for other telescope survey estimate. [MNRAS 460, 1054–1058 (2016)]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TianLai FRB Rate Estimate</dc:title>
  <dc:creator>NCH</dc:creator>
  <cp:lastModifiedBy>NCH</cp:lastModifiedBy>
  <cp:revision>1</cp:revision>
  <dcterms:created xsi:type="dcterms:W3CDTF">2017-09-09T07:55:24Z</dcterms:created>
  <dcterms:modified xsi:type="dcterms:W3CDTF">2017-09-09T07:56:08Z</dcterms:modified>
</cp:coreProperties>
</file>