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96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C8E6-FA1E-C54C-B087-A9D39CD5E7D0}" type="datetimeFigureOut">
              <a:rPr kumimoji="1" lang="zh-CN" altLang="en-US" smtClean="0"/>
              <a:t>1/6/16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1ADB-E756-164D-AE66-2E5607D82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5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C8E6-FA1E-C54C-B087-A9D39CD5E7D0}" type="datetimeFigureOut">
              <a:rPr kumimoji="1" lang="zh-CN" altLang="en-US" smtClean="0"/>
              <a:t>1/6/16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1ADB-E756-164D-AE66-2E5607D82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861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C8E6-FA1E-C54C-B087-A9D39CD5E7D0}" type="datetimeFigureOut">
              <a:rPr kumimoji="1" lang="zh-CN" altLang="en-US" smtClean="0"/>
              <a:t>1/6/16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1ADB-E756-164D-AE66-2E5607D82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1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C8E6-FA1E-C54C-B087-A9D39CD5E7D0}" type="datetimeFigureOut">
              <a:rPr kumimoji="1" lang="zh-CN" altLang="en-US" smtClean="0"/>
              <a:t>1/6/16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1ADB-E756-164D-AE66-2E5607D82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865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C8E6-FA1E-C54C-B087-A9D39CD5E7D0}" type="datetimeFigureOut">
              <a:rPr kumimoji="1" lang="zh-CN" altLang="en-US" smtClean="0"/>
              <a:t>1/6/16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1ADB-E756-164D-AE66-2E5607D82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816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C8E6-FA1E-C54C-B087-A9D39CD5E7D0}" type="datetimeFigureOut">
              <a:rPr kumimoji="1" lang="zh-CN" altLang="en-US" smtClean="0"/>
              <a:t>1/6/16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1ADB-E756-164D-AE66-2E5607D82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140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C8E6-FA1E-C54C-B087-A9D39CD5E7D0}" type="datetimeFigureOut">
              <a:rPr kumimoji="1" lang="zh-CN" altLang="en-US" smtClean="0"/>
              <a:t>1/6/16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1ADB-E756-164D-AE66-2E5607D82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384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C8E6-FA1E-C54C-B087-A9D39CD5E7D0}" type="datetimeFigureOut">
              <a:rPr kumimoji="1" lang="zh-CN" altLang="en-US" smtClean="0"/>
              <a:t>1/6/16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1ADB-E756-164D-AE66-2E5607D82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184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C8E6-FA1E-C54C-B087-A9D39CD5E7D0}" type="datetimeFigureOut">
              <a:rPr kumimoji="1" lang="zh-CN" altLang="en-US" smtClean="0"/>
              <a:t>1/6/16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1ADB-E756-164D-AE66-2E5607D82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383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C8E6-FA1E-C54C-B087-A9D39CD5E7D0}" type="datetimeFigureOut">
              <a:rPr kumimoji="1" lang="zh-CN" altLang="en-US" smtClean="0"/>
              <a:t>1/6/16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1ADB-E756-164D-AE66-2E5607D82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554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C8E6-FA1E-C54C-B087-A9D39CD5E7D0}" type="datetimeFigureOut">
              <a:rPr kumimoji="1" lang="zh-CN" altLang="en-US" smtClean="0"/>
              <a:t>1/6/16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1ADB-E756-164D-AE66-2E5607D82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457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3C8E6-FA1E-C54C-B087-A9D39CD5E7D0}" type="datetimeFigureOut">
              <a:rPr kumimoji="1" lang="zh-CN" altLang="en-US" smtClean="0"/>
              <a:t>1/6/16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E1ADB-E756-164D-AE66-2E5607D82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726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9945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版本控制 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VCS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700" dirty="0" smtClean="0">
                <a:latin typeface="黑体"/>
                <a:ea typeface="黑体"/>
                <a:cs typeface="黑体"/>
              </a:rPr>
              <a:t>本地版本控制 </a:t>
            </a:r>
            <a:r>
              <a:rPr kumimoji="1" lang="en-US" altLang="zh-CN" sz="2700" dirty="0" smtClean="0"/>
              <a:t>RCS</a:t>
            </a:r>
            <a:endParaRPr kumimoji="1" lang="en-US" altLang="zh-CN" sz="2700" dirty="0" smtClean="0">
              <a:latin typeface="黑体"/>
              <a:ea typeface="黑体"/>
              <a:cs typeface="黑体"/>
            </a:endParaRPr>
          </a:p>
          <a:p>
            <a:r>
              <a:rPr kumimoji="1" lang="zh-CN" altLang="en-US" sz="2700" dirty="0" smtClean="0">
                <a:latin typeface="黑体"/>
                <a:ea typeface="黑体"/>
                <a:cs typeface="黑体"/>
              </a:rPr>
              <a:t>集中化版本控制系统</a:t>
            </a:r>
            <a:r>
              <a:rPr kumimoji="1" lang="zh-CN" altLang="en-US" sz="2700" dirty="0" smtClean="0"/>
              <a:t>（</a:t>
            </a:r>
            <a:r>
              <a:rPr kumimoji="1" lang="en-US" altLang="zh-CN" sz="2700" dirty="0" smtClean="0"/>
              <a:t>CVCS</a:t>
            </a:r>
            <a:r>
              <a:rPr kumimoji="1" lang="zh-CN" altLang="en-US" sz="2700" dirty="0" smtClean="0"/>
              <a:t>）</a:t>
            </a:r>
            <a:endParaRPr kumimoji="1" lang="en-US" altLang="zh-CN" sz="2700" dirty="0" smtClean="0"/>
          </a:p>
          <a:p>
            <a:pPr lvl="1"/>
            <a:r>
              <a:rPr kumimoji="1" lang="en-US" altLang="zh-CN" sz="2400" dirty="0" smtClean="0"/>
              <a:t>CVS</a:t>
            </a: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  <a:p>
            <a:pPr lvl="1"/>
            <a:r>
              <a:rPr kumimoji="1" lang="en-US" altLang="zh-CN" sz="2400" dirty="0" smtClean="0"/>
              <a:t>Subversion</a:t>
            </a: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  <a:p>
            <a:pPr lvl="1"/>
            <a:r>
              <a:rPr kumimoji="1" lang="en-US" altLang="zh-CN" sz="2400" dirty="0" smtClean="0"/>
              <a:t>Perforce</a:t>
            </a: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  <a:p>
            <a:r>
              <a:rPr kumimoji="1" lang="zh-CN" altLang="en-US" sz="2700" dirty="0" smtClean="0">
                <a:latin typeface="黑体"/>
                <a:ea typeface="黑体"/>
                <a:cs typeface="黑体"/>
              </a:rPr>
              <a:t>分布式版本控制系统</a:t>
            </a:r>
            <a:r>
              <a:rPr kumimoji="1" lang="zh-CN" altLang="en-US" sz="2700" dirty="0" smtClean="0"/>
              <a:t>（</a:t>
            </a:r>
            <a:r>
              <a:rPr kumimoji="1" lang="en-US" altLang="zh-CN" sz="2700" dirty="0" smtClean="0"/>
              <a:t>DVCS</a:t>
            </a:r>
            <a:r>
              <a:rPr kumimoji="1" lang="zh-CN" altLang="en-US" sz="2700" dirty="0" smtClean="0"/>
              <a:t>）</a:t>
            </a:r>
            <a:endParaRPr kumimoji="1" lang="en-US" altLang="zh-CN" sz="2700" dirty="0" smtClean="0"/>
          </a:p>
          <a:p>
            <a:pPr lvl="1"/>
            <a:r>
              <a:rPr kumimoji="1" lang="en-US" altLang="zh-CN" sz="2400" b="1" dirty="0" err="1" smtClean="0">
                <a:solidFill>
                  <a:srgbClr val="008000"/>
                </a:solidFill>
              </a:rPr>
              <a:t>Git</a:t>
            </a:r>
            <a:endParaRPr kumimoji="1" lang="en-US" altLang="zh-CN" sz="2400" b="1" dirty="0" smtClean="0">
              <a:solidFill>
                <a:srgbClr val="008000"/>
              </a:solidFill>
            </a:endParaRPr>
          </a:p>
          <a:p>
            <a:pPr lvl="1"/>
            <a:r>
              <a:rPr kumimoji="1" lang="en-US" altLang="zh-CN" sz="2400" dirty="0" smtClean="0"/>
              <a:t>Mercurial</a:t>
            </a: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  <a:p>
            <a:pPr lvl="1"/>
            <a:r>
              <a:rPr kumimoji="1" lang="en-US" altLang="zh-CN" sz="2400" dirty="0" smtClean="0"/>
              <a:t>Bazaar</a:t>
            </a:r>
          </a:p>
          <a:p>
            <a:pPr lvl="1"/>
            <a:r>
              <a:rPr kumimoji="1" lang="en-US" altLang="zh-CN" sz="2400" dirty="0" err="1" smtClean="0"/>
              <a:t>Darcs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135018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本地操作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init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mv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--cached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\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.log]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--graph]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commit</a:t>
            </a:r>
          </a:p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diff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--cached</a:t>
            </a:r>
          </a:p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撤销操作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lvl="1"/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–amend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&lt;file&gt;</a:t>
            </a:r>
          </a:p>
          <a:p>
            <a:pPr lvl="1"/>
            <a:r>
              <a:rPr kumimoji="1" lang="en-US" altLang="zh-CN" dirty="0" err="1" smtClean="0">
                <a:solidFill>
                  <a:srgbClr val="FF0000"/>
                </a:solidFill>
              </a:rPr>
              <a:t>git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checkout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--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&lt;file&gt;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388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分支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700" dirty="0" err="1"/>
              <a:t>git</a:t>
            </a:r>
            <a:r>
              <a:rPr kumimoji="1" lang="zh-CN" altLang="en-US" sz="2700" dirty="0" smtClean="0"/>
              <a:t> </a:t>
            </a:r>
            <a:r>
              <a:rPr kumimoji="1" lang="en-US" altLang="zh-CN" sz="2700" dirty="0" smtClean="0"/>
              <a:t>branch</a:t>
            </a:r>
          </a:p>
          <a:p>
            <a:r>
              <a:rPr kumimoji="1" lang="en-US" altLang="zh-CN" sz="2700" dirty="0" err="1" smtClean="0"/>
              <a:t>git</a:t>
            </a:r>
            <a:r>
              <a:rPr kumimoji="1" lang="zh-CN" altLang="en-US" sz="2700" dirty="0" smtClean="0"/>
              <a:t> </a:t>
            </a:r>
            <a:r>
              <a:rPr kumimoji="1" lang="en-US" altLang="zh-CN" sz="2700" dirty="0" smtClean="0"/>
              <a:t>checkout</a:t>
            </a:r>
            <a:r>
              <a:rPr kumimoji="1" lang="zh-CN" altLang="en-US" sz="2700" dirty="0" smtClean="0"/>
              <a:t> </a:t>
            </a:r>
            <a:r>
              <a:rPr kumimoji="1" lang="en-US" altLang="zh-CN" sz="2700" dirty="0" smtClean="0"/>
              <a:t>-b</a:t>
            </a:r>
            <a:r>
              <a:rPr kumimoji="1" lang="zh-CN" altLang="en-US" sz="2700" dirty="0" smtClean="0"/>
              <a:t> </a:t>
            </a:r>
            <a:r>
              <a:rPr kumimoji="1" lang="en-US" altLang="zh-CN" sz="2700" dirty="0" err="1" smtClean="0"/>
              <a:t>newbranch</a:t>
            </a:r>
            <a:endParaRPr kumimoji="1" lang="en-US" altLang="zh-CN" sz="2700" dirty="0" smtClean="0"/>
          </a:p>
          <a:p>
            <a:r>
              <a:rPr kumimoji="1" lang="en-US" altLang="zh-CN" sz="2700" dirty="0" err="1" smtClean="0"/>
              <a:t>git</a:t>
            </a:r>
            <a:r>
              <a:rPr kumimoji="1" lang="zh-CN" altLang="en-US" sz="2700" dirty="0" smtClean="0"/>
              <a:t> </a:t>
            </a:r>
            <a:r>
              <a:rPr kumimoji="1" lang="en-US" altLang="zh-CN" sz="2700" dirty="0" smtClean="0"/>
              <a:t>merge</a:t>
            </a:r>
            <a:r>
              <a:rPr kumimoji="1" lang="zh-CN" altLang="en-US" sz="2700" dirty="0" smtClean="0"/>
              <a:t> </a:t>
            </a:r>
            <a:endParaRPr kumimoji="1" lang="en-US" altLang="zh-CN" sz="2700" dirty="0" smtClean="0"/>
          </a:p>
          <a:p>
            <a:r>
              <a:rPr kumimoji="1" lang="en-US" altLang="zh-CN" sz="2700" dirty="0" err="1" smtClean="0"/>
              <a:t>git</a:t>
            </a:r>
            <a:r>
              <a:rPr kumimoji="1" lang="en-US" altLang="zh-CN" sz="2700" dirty="0" smtClean="0"/>
              <a:t> branch --merged</a:t>
            </a:r>
          </a:p>
          <a:p>
            <a:r>
              <a:rPr kumimoji="1" lang="en-US" altLang="zh-CN" sz="2700" dirty="0" err="1" smtClean="0"/>
              <a:t>git</a:t>
            </a:r>
            <a:r>
              <a:rPr kumimoji="1" lang="zh-CN" altLang="en-US" sz="2700" dirty="0" smtClean="0"/>
              <a:t> </a:t>
            </a:r>
            <a:r>
              <a:rPr kumimoji="1" lang="en-US" altLang="zh-CN" sz="2700" dirty="0" smtClean="0"/>
              <a:t>branch</a:t>
            </a:r>
            <a:r>
              <a:rPr kumimoji="1" lang="zh-CN" altLang="en-US" sz="2700" dirty="0" smtClean="0"/>
              <a:t> </a:t>
            </a:r>
            <a:r>
              <a:rPr kumimoji="1" lang="en-US" altLang="zh-CN" sz="2700" dirty="0" smtClean="0"/>
              <a:t>--no-merged</a:t>
            </a:r>
          </a:p>
          <a:p>
            <a:r>
              <a:rPr kumimoji="1" lang="en-US" altLang="zh-CN" sz="2700" dirty="0" err="1" smtClean="0"/>
              <a:t>git</a:t>
            </a:r>
            <a:r>
              <a:rPr kumimoji="1" lang="zh-CN" altLang="en-US" sz="2700" dirty="0" smtClean="0"/>
              <a:t> </a:t>
            </a:r>
            <a:r>
              <a:rPr kumimoji="1" lang="en-US" altLang="zh-CN" sz="2700" dirty="0" smtClean="0"/>
              <a:t>branch</a:t>
            </a:r>
            <a:r>
              <a:rPr kumimoji="1" lang="zh-CN" altLang="en-US" sz="2700" dirty="0" smtClean="0"/>
              <a:t> </a:t>
            </a:r>
            <a:r>
              <a:rPr kumimoji="1" lang="en-US" altLang="zh-CN" sz="2700" dirty="0" smtClean="0"/>
              <a:t>-d/-D</a:t>
            </a:r>
            <a:r>
              <a:rPr kumimoji="1" lang="zh-CN" altLang="en-US" sz="2700" dirty="0" smtClean="0"/>
              <a:t> </a:t>
            </a:r>
            <a:r>
              <a:rPr kumimoji="1" lang="en-US" altLang="zh-CN" sz="2700" dirty="0" err="1" smtClean="0"/>
              <a:t>somebranch</a:t>
            </a:r>
            <a:endParaRPr kumimoji="1"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219514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远程协同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700" dirty="0" err="1" smtClean="0"/>
              <a:t>git</a:t>
            </a:r>
            <a:r>
              <a:rPr kumimoji="1" lang="en-US" altLang="zh-CN" sz="2700" dirty="0" smtClean="0"/>
              <a:t> remote add </a:t>
            </a:r>
            <a:r>
              <a:rPr kumimoji="1" lang="en-US" altLang="zh-CN" sz="2700" i="1" dirty="0" smtClean="0"/>
              <a:t>name</a:t>
            </a:r>
            <a:r>
              <a:rPr kumimoji="1" lang="en-US" altLang="zh-CN" sz="2700" dirty="0" smtClean="0"/>
              <a:t> </a:t>
            </a:r>
            <a:r>
              <a:rPr kumimoji="1" lang="en-US" altLang="zh-CN" sz="2700" i="1" dirty="0" err="1" smtClean="0"/>
              <a:t>url</a:t>
            </a:r>
            <a:endParaRPr kumimoji="1" lang="en-US" altLang="zh-CN" sz="2700" i="1" dirty="0" smtClean="0"/>
          </a:p>
          <a:p>
            <a:r>
              <a:rPr kumimoji="1" lang="en-US" altLang="zh-CN" sz="2700" dirty="0" err="1" smtClean="0"/>
              <a:t>git</a:t>
            </a:r>
            <a:r>
              <a:rPr kumimoji="1" lang="zh-CN" altLang="en-US" sz="2700" dirty="0" smtClean="0"/>
              <a:t> </a:t>
            </a:r>
            <a:r>
              <a:rPr kumimoji="1" lang="en-US" altLang="zh-CN" sz="2700" dirty="0" smtClean="0"/>
              <a:t>push</a:t>
            </a:r>
            <a:r>
              <a:rPr kumimoji="1" lang="zh-CN" altLang="en-US" sz="2700" dirty="0" smtClean="0"/>
              <a:t> </a:t>
            </a:r>
            <a:r>
              <a:rPr kumimoji="1" lang="en-US" altLang="zh-CN" sz="2700" dirty="0" smtClean="0"/>
              <a:t>/</a:t>
            </a:r>
            <a:r>
              <a:rPr kumimoji="1" lang="zh-CN" altLang="en-US" sz="2700" dirty="0" smtClean="0"/>
              <a:t> </a:t>
            </a:r>
            <a:r>
              <a:rPr kumimoji="1" lang="en-US" altLang="zh-CN" sz="2700" dirty="0" err="1" smtClean="0"/>
              <a:t>git</a:t>
            </a:r>
            <a:r>
              <a:rPr kumimoji="1" lang="zh-CN" altLang="en-US" sz="2700" dirty="0" smtClean="0"/>
              <a:t> </a:t>
            </a:r>
            <a:r>
              <a:rPr kumimoji="1" lang="en-US" altLang="zh-CN" sz="2700" dirty="0" smtClean="0"/>
              <a:t>fetch</a:t>
            </a:r>
            <a:r>
              <a:rPr kumimoji="1" lang="zh-CN" altLang="en-US" sz="2700" dirty="0" smtClean="0"/>
              <a:t> </a:t>
            </a:r>
            <a:r>
              <a:rPr kumimoji="1" lang="en-US" altLang="zh-CN" sz="2700" dirty="0" smtClean="0"/>
              <a:t>/</a:t>
            </a:r>
            <a:r>
              <a:rPr kumimoji="1" lang="zh-CN" altLang="en-US" sz="2700" dirty="0" smtClean="0"/>
              <a:t> </a:t>
            </a:r>
            <a:r>
              <a:rPr kumimoji="1" lang="en-US" altLang="zh-CN" sz="2700" dirty="0" err="1" smtClean="0"/>
              <a:t>git</a:t>
            </a:r>
            <a:r>
              <a:rPr kumimoji="1" lang="zh-CN" altLang="en-US" sz="2700" dirty="0" smtClean="0"/>
              <a:t> </a:t>
            </a:r>
            <a:r>
              <a:rPr kumimoji="1" lang="en-US" altLang="zh-CN" sz="2700" dirty="0" smtClean="0"/>
              <a:t>pull</a:t>
            </a:r>
          </a:p>
          <a:p>
            <a:r>
              <a:rPr kumimoji="1" lang="en-US" altLang="zh-CN" sz="2700" dirty="0" err="1" smtClean="0"/>
              <a:t>git</a:t>
            </a:r>
            <a:r>
              <a:rPr kumimoji="1" lang="zh-CN" altLang="en-US" sz="2700" dirty="0" smtClean="0"/>
              <a:t> </a:t>
            </a:r>
            <a:r>
              <a:rPr kumimoji="1" lang="en-US" altLang="zh-CN" sz="2700" dirty="0" smtClean="0"/>
              <a:t>checkout</a:t>
            </a:r>
            <a:r>
              <a:rPr kumimoji="1" lang="zh-CN" altLang="en-US" sz="2700" dirty="0" smtClean="0"/>
              <a:t> </a:t>
            </a:r>
            <a:r>
              <a:rPr kumimoji="1" lang="en-US" altLang="zh-CN" sz="2700" dirty="0" smtClean="0"/>
              <a:t>-b</a:t>
            </a:r>
            <a:r>
              <a:rPr kumimoji="1" lang="zh-CN" altLang="en-US" sz="2700" dirty="0" smtClean="0"/>
              <a:t> </a:t>
            </a:r>
            <a:r>
              <a:rPr kumimoji="1" lang="en-US" altLang="zh-CN" sz="2700" dirty="0" err="1" smtClean="0"/>
              <a:t>newbranch</a:t>
            </a:r>
            <a:r>
              <a:rPr kumimoji="1" lang="zh-CN" altLang="en-US" sz="2700" dirty="0" smtClean="0"/>
              <a:t> </a:t>
            </a:r>
            <a:r>
              <a:rPr kumimoji="1" lang="en-US" altLang="zh-CN" sz="2700" i="1" dirty="0" smtClean="0"/>
              <a:t>name</a:t>
            </a:r>
            <a:r>
              <a:rPr kumimoji="1" lang="en-US" altLang="zh-CN" sz="2700" dirty="0" smtClean="0"/>
              <a:t>/</a:t>
            </a:r>
            <a:r>
              <a:rPr kumimoji="1" lang="en-US" altLang="zh-CN" sz="2700" dirty="0" err="1" smtClean="0"/>
              <a:t>somebranch</a:t>
            </a:r>
            <a:endParaRPr kumimoji="1" lang="en-US" altLang="zh-CN" sz="2700" dirty="0" smtClean="0"/>
          </a:p>
          <a:p>
            <a:r>
              <a:rPr kumimoji="1" lang="en-US" altLang="zh-CN" sz="2700" dirty="0" err="1" smtClean="0"/>
              <a:t>git</a:t>
            </a:r>
            <a:r>
              <a:rPr kumimoji="1" lang="zh-CN" altLang="en-US" sz="2700" dirty="0" smtClean="0"/>
              <a:t> </a:t>
            </a:r>
            <a:r>
              <a:rPr kumimoji="1" lang="en-US" altLang="zh-CN" sz="2700" dirty="0" smtClean="0"/>
              <a:t>checkout</a:t>
            </a:r>
            <a:r>
              <a:rPr kumimoji="1" lang="zh-CN" altLang="en-US" sz="2700" dirty="0" smtClean="0"/>
              <a:t> </a:t>
            </a:r>
            <a:r>
              <a:rPr kumimoji="1" lang="en-US" altLang="zh-CN" sz="2700" dirty="0" smtClean="0"/>
              <a:t>--track</a:t>
            </a:r>
            <a:r>
              <a:rPr kumimoji="1" lang="zh-CN" altLang="en-US" sz="2700" dirty="0" smtClean="0"/>
              <a:t> </a:t>
            </a:r>
            <a:r>
              <a:rPr kumimoji="1" lang="en-US" altLang="zh-CN" sz="2700" i="1" dirty="0" smtClean="0"/>
              <a:t>name</a:t>
            </a:r>
            <a:r>
              <a:rPr kumimoji="1" lang="en-US" altLang="zh-CN" sz="2700" dirty="0" smtClean="0"/>
              <a:t>/</a:t>
            </a:r>
            <a:r>
              <a:rPr kumimoji="1" lang="en-US" altLang="zh-CN" sz="2700" dirty="0" err="1" smtClean="0"/>
              <a:t>sombranch</a:t>
            </a:r>
            <a:endParaRPr kumimoji="1" lang="en-US" altLang="zh-CN" sz="2700" dirty="0" smtClean="0"/>
          </a:p>
          <a:p>
            <a:r>
              <a:rPr kumimoji="1" lang="en-US" altLang="zh-CN" sz="2700" dirty="0" err="1" smtClean="0"/>
              <a:t>git</a:t>
            </a:r>
            <a:r>
              <a:rPr kumimoji="1" lang="zh-CN" altLang="en-US" sz="2700" dirty="0" smtClean="0"/>
              <a:t> </a:t>
            </a:r>
            <a:r>
              <a:rPr kumimoji="1" lang="en-US" altLang="zh-CN" sz="2700" dirty="0" smtClean="0"/>
              <a:t>push</a:t>
            </a:r>
            <a:r>
              <a:rPr kumimoji="1" lang="zh-CN" altLang="en-US" sz="2700" dirty="0" smtClean="0"/>
              <a:t> </a:t>
            </a:r>
            <a:r>
              <a:rPr kumimoji="1" lang="en-US" altLang="zh-CN" sz="2700" dirty="0" smtClean="0"/>
              <a:t>--delete</a:t>
            </a:r>
            <a:r>
              <a:rPr kumimoji="1" lang="zh-CN" altLang="en-US" sz="2700" dirty="0" smtClean="0"/>
              <a:t> </a:t>
            </a:r>
            <a:r>
              <a:rPr kumimoji="1" lang="en-US" altLang="zh-CN" sz="2700" dirty="0" err="1" smtClean="0"/>
              <a:t>somebranch</a:t>
            </a:r>
            <a:endParaRPr kumimoji="1"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295775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164</Words>
  <Application>Microsoft Macintosh PowerPoint</Application>
  <PresentationFormat>全屏显示(4:3)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Git</vt:lpstr>
      <vt:lpstr>版本控制 VCS</vt:lpstr>
      <vt:lpstr>Git 本地操作</vt:lpstr>
      <vt:lpstr>Git 分支</vt:lpstr>
      <vt:lpstr>Git 远程协同</vt:lpstr>
    </vt:vector>
  </TitlesOfParts>
  <Company>NAOC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Yi-Chao LI</dc:creator>
  <cp:lastModifiedBy>Yi-Chao LI</cp:lastModifiedBy>
  <cp:revision>16</cp:revision>
  <dcterms:created xsi:type="dcterms:W3CDTF">2016-01-06T01:15:39Z</dcterms:created>
  <dcterms:modified xsi:type="dcterms:W3CDTF">2016-01-06T03:25:13Z</dcterms:modified>
</cp:coreProperties>
</file>