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29"/>
  </p:notesMasterIdLst>
  <p:sldIdLst>
    <p:sldId id="282" r:id="rId3"/>
    <p:sldId id="258" r:id="rId4"/>
    <p:sldId id="256" r:id="rId5"/>
    <p:sldId id="264" r:id="rId6"/>
    <p:sldId id="265" r:id="rId7"/>
    <p:sldId id="266" r:id="rId8"/>
    <p:sldId id="267" r:id="rId9"/>
    <p:sldId id="269" r:id="rId10"/>
    <p:sldId id="262" r:id="rId11"/>
    <p:sldId id="271" r:id="rId12"/>
    <p:sldId id="277" r:id="rId13"/>
    <p:sldId id="279" r:id="rId14"/>
    <p:sldId id="280" r:id="rId15"/>
    <p:sldId id="261" r:id="rId16"/>
    <p:sldId id="270" r:id="rId17"/>
    <p:sldId id="272" r:id="rId18"/>
    <p:sldId id="276" r:id="rId19"/>
    <p:sldId id="278" r:id="rId20"/>
    <p:sldId id="281" r:id="rId21"/>
    <p:sldId id="260" r:id="rId22"/>
    <p:sldId id="275" r:id="rId23"/>
    <p:sldId id="268" r:id="rId24"/>
    <p:sldId id="273" r:id="rId25"/>
    <p:sldId id="274" r:id="rId26"/>
    <p:sldId id="263" r:id="rId27"/>
    <p:sldId id="283"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FE8"/>
    <a:srgbClr val="81B8CB"/>
    <a:srgbClr val="A0C9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775" autoAdjust="0"/>
  </p:normalViewPr>
  <p:slideViewPr>
    <p:cSldViewPr snapToGrid="0" showGuides="1">
      <p:cViewPr varScale="1">
        <p:scale>
          <a:sx n="105" d="100"/>
          <a:sy n="105" d="100"/>
        </p:scale>
        <p:origin x="840" y="20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5457C-61C4-4DB8-B633-F4DEB30E5764}"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E1E0D-4202-49DF-B9A3-472AA1EA8846}" type="slidenum">
              <a:rPr lang="zh-CN" altLang="en-US" smtClean="0"/>
              <a:t>‹#›</a:t>
            </a:fld>
            <a:endParaRPr lang="zh-CN" altLang="en-US"/>
          </a:p>
        </p:txBody>
      </p:sp>
    </p:spTree>
    <p:extLst>
      <p:ext uri="{BB962C8B-B14F-4D97-AF65-F5344CB8AC3E}">
        <p14:creationId xmlns:p14="http://schemas.microsoft.com/office/powerpoint/2010/main" val="83037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a:t>
            </a:fld>
            <a:endParaRPr lang="zh-CN" altLang="en-US"/>
          </a:p>
        </p:txBody>
      </p:sp>
    </p:spTree>
    <p:extLst>
      <p:ext uri="{BB962C8B-B14F-4D97-AF65-F5344CB8AC3E}">
        <p14:creationId xmlns:p14="http://schemas.microsoft.com/office/powerpoint/2010/main" val="2816259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10</a:t>
            </a:fld>
            <a:endParaRPr lang="zh-CN" altLang="en-US"/>
          </a:p>
        </p:txBody>
      </p:sp>
    </p:spTree>
    <p:extLst>
      <p:ext uri="{BB962C8B-B14F-4D97-AF65-F5344CB8AC3E}">
        <p14:creationId xmlns:p14="http://schemas.microsoft.com/office/powerpoint/2010/main" val="2027755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11</a:t>
            </a:fld>
            <a:endParaRPr lang="zh-CN" altLang="en-US"/>
          </a:p>
        </p:txBody>
      </p:sp>
    </p:spTree>
    <p:extLst>
      <p:ext uri="{BB962C8B-B14F-4D97-AF65-F5344CB8AC3E}">
        <p14:creationId xmlns:p14="http://schemas.microsoft.com/office/powerpoint/2010/main" val="11277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12</a:t>
            </a:fld>
            <a:endParaRPr lang="zh-CN" altLang="en-US"/>
          </a:p>
        </p:txBody>
      </p:sp>
    </p:spTree>
    <p:extLst>
      <p:ext uri="{BB962C8B-B14F-4D97-AF65-F5344CB8AC3E}">
        <p14:creationId xmlns:p14="http://schemas.microsoft.com/office/powerpoint/2010/main" val="174574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13</a:t>
            </a:fld>
            <a:endParaRPr lang="zh-CN" altLang="en-US"/>
          </a:p>
        </p:txBody>
      </p:sp>
    </p:spTree>
    <p:extLst>
      <p:ext uri="{BB962C8B-B14F-4D97-AF65-F5344CB8AC3E}">
        <p14:creationId xmlns:p14="http://schemas.microsoft.com/office/powerpoint/2010/main" val="2538567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14</a:t>
            </a:fld>
            <a:endParaRPr lang="zh-CN" altLang="en-US"/>
          </a:p>
        </p:txBody>
      </p:sp>
    </p:spTree>
    <p:extLst>
      <p:ext uri="{BB962C8B-B14F-4D97-AF65-F5344CB8AC3E}">
        <p14:creationId xmlns:p14="http://schemas.microsoft.com/office/powerpoint/2010/main" val="1216701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15</a:t>
            </a:fld>
            <a:endParaRPr lang="zh-CN" altLang="en-US"/>
          </a:p>
        </p:txBody>
      </p:sp>
    </p:spTree>
    <p:extLst>
      <p:ext uri="{BB962C8B-B14F-4D97-AF65-F5344CB8AC3E}">
        <p14:creationId xmlns:p14="http://schemas.microsoft.com/office/powerpoint/2010/main" val="304032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16</a:t>
            </a:fld>
            <a:endParaRPr lang="zh-CN" altLang="en-US"/>
          </a:p>
        </p:txBody>
      </p:sp>
    </p:spTree>
    <p:extLst>
      <p:ext uri="{BB962C8B-B14F-4D97-AF65-F5344CB8AC3E}">
        <p14:creationId xmlns:p14="http://schemas.microsoft.com/office/powerpoint/2010/main" val="1289437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17</a:t>
            </a:fld>
            <a:endParaRPr lang="zh-CN" altLang="en-US"/>
          </a:p>
        </p:txBody>
      </p:sp>
    </p:spTree>
    <p:extLst>
      <p:ext uri="{BB962C8B-B14F-4D97-AF65-F5344CB8AC3E}">
        <p14:creationId xmlns:p14="http://schemas.microsoft.com/office/powerpoint/2010/main" val="232555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18</a:t>
            </a:fld>
            <a:endParaRPr lang="zh-CN" altLang="en-US"/>
          </a:p>
        </p:txBody>
      </p:sp>
    </p:spTree>
    <p:extLst>
      <p:ext uri="{BB962C8B-B14F-4D97-AF65-F5344CB8AC3E}">
        <p14:creationId xmlns:p14="http://schemas.microsoft.com/office/powerpoint/2010/main" val="4101527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19</a:t>
            </a:fld>
            <a:endParaRPr lang="zh-CN" altLang="en-US"/>
          </a:p>
        </p:txBody>
      </p:sp>
    </p:spTree>
    <p:extLst>
      <p:ext uri="{BB962C8B-B14F-4D97-AF65-F5344CB8AC3E}">
        <p14:creationId xmlns:p14="http://schemas.microsoft.com/office/powerpoint/2010/main" val="320803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a:t>
            </a:fld>
            <a:endParaRPr lang="zh-CN" altLang="en-US"/>
          </a:p>
        </p:txBody>
      </p:sp>
    </p:spTree>
    <p:extLst>
      <p:ext uri="{BB962C8B-B14F-4D97-AF65-F5344CB8AC3E}">
        <p14:creationId xmlns:p14="http://schemas.microsoft.com/office/powerpoint/2010/main" val="1937544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20</a:t>
            </a:fld>
            <a:endParaRPr lang="zh-CN" altLang="en-US"/>
          </a:p>
        </p:txBody>
      </p:sp>
    </p:spTree>
    <p:extLst>
      <p:ext uri="{BB962C8B-B14F-4D97-AF65-F5344CB8AC3E}">
        <p14:creationId xmlns:p14="http://schemas.microsoft.com/office/powerpoint/2010/main" val="2882354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21</a:t>
            </a:fld>
            <a:endParaRPr lang="zh-CN" altLang="en-US"/>
          </a:p>
        </p:txBody>
      </p:sp>
    </p:spTree>
    <p:extLst>
      <p:ext uri="{BB962C8B-B14F-4D97-AF65-F5344CB8AC3E}">
        <p14:creationId xmlns:p14="http://schemas.microsoft.com/office/powerpoint/2010/main" val="1085129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22</a:t>
            </a:fld>
            <a:endParaRPr lang="zh-CN" altLang="en-US"/>
          </a:p>
        </p:txBody>
      </p:sp>
    </p:spTree>
    <p:extLst>
      <p:ext uri="{BB962C8B-B14F-4D97-AF65-F5344CB8AC3E}">
        <p14:creationId xmlns:p14="http://schemas.microsoft.com/office/powerpoint/2010/main" val="2295292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23</a:t>
            </a:fld>
            <a:endParaRPr lang="zh-CN" altLang="en-US"/>
          </a:p>
        </p:txBody>
      </p:sp>
    </p:spTree>
    <p:extLst>
      <p:ext uri="{BB962C8B-B14F-4D97-AF65-F5344CB8AC3E}">
        <p14:creationId xmlns:p14="http://schemas.microsoft.com/office/powerpoint/2010/main" val="151909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24</a:t>
            </a:fld>
            <a:endParaRPr lang="zh-CN" altLang="en-US"/>
          </a:p>
        </p:txBody>
      </p:sp>
    </p:spTree>
    <p:extLst>
      <p:ext uri="{BB962C8B-B14F-4D97-AF65-F5344CB8AC3E}">
        <p14:creationId xmlns:p14="http://schemas.microsoft.com/office/powerpoint/2010/main" val="1145216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25</a:t>
            </a:fld>
            <a:endParaRPr lang="zh-CN" altLang="en-US"/>
          </a:p>
        </p:txBody>
      </p:sp>
    </p:spTree>
    <p:extLst>
      <p:ext uri="{BB962C8B-B14F-4D97-AF65-F5344CB8AC3E}">
        <p14:creationId xmlns:p14="http://schemas.microsoft.com/office/powerpoint/2010/main" val="419818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441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3</a:t>
            </a:fld>
            <a:endParaRPr lang="zh-CN" altLang="en-US"/>
          </a:p>
        </p:txBody>
      </p:sp>
    </p:spTree>
    <p:extLst>
      <p:ext uri="{BB962C8B-B14F-4D97-AF65-F5344CB8AC3E}">
        <p14:creationId xmlns:p14="http://schemas.microsoft.com/office/powerpoint/2010/main" val="330251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4</a:t>
            </a:fld>
            <a:endParaRPr lang="zh-CN" altLang="en-US"/>
          </a:p>
        </p:txBody>
      </p:sp>
    </p:spTree>
    <p:extLst>
      <p:ext uri="{BB962C8B-B14F-4D97-AF65-F5344CB8AC3E}">
        <p14:creationId xmlns:p14="http://schemas.microsoft.com/office/powerpoint/2010/main" val="12888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5</a:t>
            </a:fld>
            <a:endParaRPr lang="zh-CN" altLang="en-US"/>
          </a:p>
        </p:txBody>
      </p:sp>
    </p:spTree>
    <p:extLst>
      <p:ext uri="{BB962C8B-B14F-4D97-AF65-F5344CB8AC3E}">
        <p14:creationId xmlns:p14="http://schemas.microsoft.com/office/powerpoint/2010/main" val="269156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6</a:t>
            </a:fld>
            <a:endParaRPr lang="zh-CN" altLang="en-US"/>
          </a:p>
        </p:txBody>
      </p:sp>
    </p:spTree>
    <p:extLst>
      <p:ext uri="{BB962C8B-B14F-4D97-AF65-F5344CB8AC3E}">
        <p14:creationId xmlns:p14="http://schemas.microsoft.com/office/powerpoint/2010/main" val="307987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7</a:t>
            </a:fld>
            <a:endParaRPr lang="zh-CN" altLang="en-US"/>
          </a:p>
        </p:txBody>
      </p:sp>
    </p:spTree>
    <p:extLst>
      <p:ext uri="{BB962C8B-B14F-4D97-AF65-F5344CB8AC3E}">
        <p14:creationId xmlns:p14="http://schemas.microsoft.com/office/powerpoint/2010/main" val="182794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8</a:t>
            </a:fld>
            <a:endParaRPr lang="zh-CN" altLang="en-US"/>
          </a:p>
        </p:txBody>
      </p:sp>
    </p:spTree>
    <p:extLst>
      <p:ext uri="{BB962C8B-B14F-4D97-AF65-F5344CB8AC3E}">
        <p14:creationId xmlns:p14="http://schemas.microsoft.com/office/powerpoint/2010/main" val="66041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E1E0D-4202-49DF-B9A3-472AA1EA8846}" type="slidenum">
              <a:rPr lang="zh-CN" altLang="en-US" smtClean="0"/>
              <a:t>9</a:t>
            </a:fld>
            <a:endParaRPr lang="zh-CN" altLang="en-US"/>
          </a:p>
        </p:txBody>
      </p:sp>
    </p:spTree>
    <p:extLst>
      <p:ext uri="{BB962C8B-B14F-4D97-AF65-F5344CB8AC3E}">
        <p14:creationId xmlns:p14="http://schemas.microsoft.com/office/powerpoint/2010/main" val="238512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47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5298233" y="2988273"/>
            <a:ext cx="1604450" cy="1604450"/>
          </a:xfrm>
          <a:custGeom>
            <a:avLst/>
            <a:gdLst>
              <a:gd name="connsiteX0" fmla="*/ 802225 w 1604450"/>
              <a:gd name="connsiteY0" fmla="*/ 0 h 1604450"/>
              <a:gd name="connsiteX1" fmla="*/ 1604450 w 1604450"/>
              <a:gd name="connsiteY1" fmla="*/ 802225 h 1604450"/>
              <a:gd name="connsiteX2" fmla="*/ 802225 w 1604450"/>
              <a:gd name="connsiteY2" fmla="*/ 1604450 h 1604450"/>
              <a:gd name="connsiteX3" fmla="*/ 0 w 1604450"/>
              <a:gd name="connsiteY3" fmla="*/ 802225 h 1604450"/>
              <a:gd name="connsiteX4" fmla="*/ 802225 w 1604450"/>
              <a:gd name="connsiteY4" fmla="*/ 0 h 160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450" h="1604450">
                <a:moveTo>
                  <a:pt x="802225" y="0"/>
                </a:moveTo>
                <a:cubicBezTo>
                  <a:pt x="1245282" y="0"/>
                  <a:pt x="1604450" y="359168"/>
                  <a:pt x="1604450" y="802225"/>
                </a:cubicBezTo>
                <a:cubicBezTo>
                  <a:pt x="1604450" y="1245282"/>
                  <a:pt x="1245282" y="1604450"/>
                  <a:pt x="802225" y="1604450"/>
                </a:cubicBezTo>
                <a:cubicBezTo>
                  <a:pt x="359168" y="1604450"/>
                  <a:pt x="0" y="1245282"/>
                  <a:pt x="0" y="802225"/>
                </a:cubicBezTo>
                <a:cubicBezTo>
                  <a:pt x="0" y="359168"/>
                  <a:pt x="359168" y="0"/>
                  <a:pt x="802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4586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915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807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677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4156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340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5677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2334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3334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422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735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99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743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292305" y="1711883"/>
            <a:ext cx="5787654" cy="4008873"/>
          </a:xfrm>
          <a:custGeom>
            <a:avLst/>
            <a:gdLst>
              <a:gd name="connsiteX0" fmla="*/ 0 w 5787654"/>
              <a:gd name="connsiteY0" fmla="*/ 0 h 4008873"/>
              <a:gd name="connsiteX1" fmla="*/ 5787654 w 5787654"/>
              <a:gd name="connsiteY1" fmla="*/ 0 h 4008873"/>
              <a:gd name="connsiteX2" fmla="*/ 5787654 w 5787654"/>
              <a:gd name="connsiteY2" fmla="*/ 4008873 h 4008873"/>
              <a:gd name="connsiteX3" fmla="*/ 0 w 5787654"/>
              <a:gd name="connsiteY3" fmla="*/ 4008873 h 4008873"/>
            </a:gdLst>
            <a:ahLst/>
            <a:cxnLst>
              <a:cxn ang="0">
                <a:pos x="connsiteX0" y="connsiteY0"/>
              </a:cxn>
              <a:cxn ang="0">
                <a:pos x="connsiteX1" y="connsiteY1"/>
              </a:cxn>
              <a:cxn ang="0">
                <a:pos x="connsiteX2" y="connsiteY2"/>
              </a:cxn>
              <a:cxn ang="0">
                <a:pos x="connsiteX3" y="connsiteY3"/>
              </a:cxn>
            </a:cxnLst>
            <a:rect l="l" t="t" r="r" b="b"/>
            <a:pathLst>
              <a:path w="5787654" h="4008873">
                <a:moveTo>
                  <a:pt x="0" y="0"/>
                </a:moveTo>
                <a:lnTo>
                  <a:pt x="5787654" y="0"/>
                </a:lnTo>
                <a:lnTo>
                  <a:pt x="5787654" y="4008873"/>
                </a:lnTo>
                <a:lnTo>
                  <a:pt x="0" y="400887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3622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464360" y="2344566"/>
            <a:ext cx="3295987" cy="2095844"/>
          </a:xfrm>
          <a:custGeom>
            <a:avLst/>
            <a:gdLst>
              <a:gd name="connsiteX0" fmla="*/ 0 w 3295987"/>
              <a:gd name="connsiteY0" fmla="*/ 0 h 2095844"/>
              <a:gd name="connsiteX1" fmla="*/ 3295987 w 3295987"/>
              <a:gd name="connsiteY1" fmla="*/ 0 h 2095844"/>
              <a:gd name="connsiteX2" fmla="*/ 3295987 w 3295987"/>
              <a:gd name="connsiteY2" fmla="*/ 2095844 h 2095844"/>
              <a:gd name="connsiteX3" fmla="*/ 0 w 3295987"/>
              <a:gd name="connsiteY3" fmla="*/ 2095844 h 2095844"/>
            </a:gdLst>
            <a:ahLst/>
            <a:cxnLst>
              <a:cxn ang="0">
                <a:pos x="connsiteX0" y="connsiteY0"/>
              </a:cxn>
              <a:cxn ang="0">
                <a:pos x="connsiteX1" y="connsiteY1"/>
              </a:cxn>
              <a:cxn ang="0">
                <a:pos x="connsiteX2" y="connsiteY2"/>
              </a:cxn>
              <a:cxn ang="0">
                <a:pos x="connsiteX3" y="connsiteY3"/>
              </a:cxn>
            </a:cxnLst>
            <a:rect l="l" t="t" r="r" b="b"/>
            <a:pathLst>
              <a:path w="3295987" h="2095844">
                <a:moveTo>
                  <a:pt x="0" y="0"/>
                </a:moveTo>
                <a:lnTo>
                  <a:pt x="3295987" y="0"/>
                </a:lnTo>
                <a:lnTo>
                  <a:pt x="3295987" y="2095844"/>
                </a:lnTo>
                <a:lnTo>
                  <a:pt x="0" y="209584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5300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78428" y="2032549"/>
            <a:ext cx="3488367" cy="1745524"/>
          </a:xfrm>
          <a:custGeom>
            <a:avLst/>
            <a:gdLst>
              <a:gd name="connsiteX0" fmla="*/ 0 w 3488367"/>
              <a:gd name="connsiteY0" fmla="*/ 0 h 1745524"/>
              <a:gd name="connsiteX1" fmla="*/ 3488367 w 3488367"/>
              <a:gd name="connsiteY1" fmla="*/ 0 h 1745524"/>
              <a:gd name="connsiteX2" fmla="*/ 3488367 w 3488367"/>
              <a:gd name="connsiteY2" fmla="*/ 1745524 h 1745524"/>
              <a:gd name="connsiteX3" fmla="*/ 0 w 3488367"/>
              <a:gd name="connsiteY3" fmla="*/ 1745524 h 1745524"/>
            </a:gdLst>
            <a:ahLst/>
            <a:cxnLst>
              <a:cxn ang="0">
                <a:pos x="connsiteX0" y="connsiteY0"/>
              </a:cxn>
              <a:cxn ang="0">
                <a:pos x="connsiteX1" y="connsiteY1"/>
              </a:cxn>
              <a:cxn ang="0">
                <a:pos x="connsiteX2" y="connsiteY2"/>
              </a:cxn>
              <a:cxn ang="0">
                <a:pos x="connsiteX3" y="connsiteY3"/>
              </a:cxn>
            </a:cxnLst>
            <a:rect l="l" t="t" r="r" b="b"/>
            <a:pathLst>
              <a:path w="3488367" h="1745524">
                <a:moveTo>
                  <a:pt x="0" y="0"/>
                </a:moveTo>
                <a:lnTo>
                  <a:pt x="3488367" y="0"/>
                </a:lnTo>
                <a:lnTo>
                  <a:pt x="3488367" y="1745524"/>
                </a:lnTo>
                <a:lnTo>
                  <a:pt x="0" y="1745524"/>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351816" y="3778073"/>
            <a:ext cx="3488367" cy="1745524"/>
          </a:xfrm>
          <a:custGeom>
            <a:avLst/>
            <a:gdLst>
              <a:gd name="connsiteX0" fmla="*/ 0 w 3488367"/>
              <a:gd name="connsiteY0" fmla="*/ 0 h 1745524"/>
              <a:gd name="connsiteX1" fmla="*/ 3488367 w 3488367"/>
              <a:gd name="connsiteY1" fmla="*/ 0 h 1745524"/>
              <a:gd name="connsiteX2" fmla="*/ 3488367 w 3488367"/>
              <a:gd name="connsiteY2" fmla="*/ 1745524 h 1745524"/>
              <a:gd name="connsiteX3" fmla="*/ 0 w 3488367"/>
              <a:gd name="connsiteY3" fmla="*/ 1745524 h 1745524"/>
            </a:gdLst>
            <a:ahLst/>
            <a:cxnLst>
              <a:cxn ang="0">
                <a:pos x="connsiteX0" y="connsiteY0"/>
              </a:cxn>
              <a:cxn ang="0">
                <a:pos x="connsiteX1" y="connsiteY1"/>
              </a:cxn>
              <a:cxn ang="0">
                <a:pos x="connsiteX2" y="connsiteY2"/>
              </a:cxn>
              <a:cxn ang="0">
                <a:pos x="connsiteX3" y="connsiteY3"/>
              </a:cxn>
            </a:cxnLst>
            <a:rect l="l" t="t" r="r" b="b"/>
            <a:pathLst>
              <a:path w="3488367" h="1745524">
                <a:moveTo>
                  <a:pt x="0" y="0"/>
                </a:moveTo>
                <a:lnTo>
                  <a:pt x="3488367" y="0"/>
                </a:lnTo>
                <a:lnTo>
                  <a:pt x="3488367" y="1745524"/>
                </a:lnTo>
                <a:lnTo>
                  <a:pt x="0" y="1745524"/>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844161" y="2032549"/>
            <a:ext cx="3488367" cy="1745524"/>
          </a:xfrm>
          <a:custGeom>
            <a:avLst/>
            <a:gdLst>
              <a:gd name="connsiteX0" fmla="*/ 0 w 3488367"/>
              <a:gd name="connsiteY0" fmla="*/ 0 h 1745524"/>
              <a:gd name="connsiteX1" fmla="*/ 3488367 w 3488367"/>
              <a:gd name="connsiteY1" fmla="*/ 0 h 1745524"/>
              <a:gd name="connsiteX2" fmla="*/ 3488367 w 3488367"/>
              <a:gd name="connsiteY2" fmla="*/ 1745524 h 1745524"/>
              <a:gd name="connsiteX3" fmla="*/ 0 w 3488367"/>
              <a:gd name="connsiteY3" fmla="*/ 1745524 h 1745524"/>
            </a:gdLst>
            <a:ahLst/>
            <a:cxnLst>
              <a:cxn ang="0">
                <a:pos x="connsiteX0" y="connsiteY0"/>
              </a:cxn>
              <a:cxn ang="0">
                <a:pos x="connsiteX1" y="connsiteY1"/>
              </a:cxn>
              <a:cxn ang="0">
                <a:pos x="connsiteX2" y="connsiteY2"/>
              </a:cxn>
              <a:cxn ang="0">
                <a:pos x="connsiteX3" y="connsiteY3"/>
              </a:cxn>
            </a:cxnLst>
            <a:rect l="l" t="t" r="r" b="b"/>
            <a:pathLst>
              <a:path w="3488367" h="1745524">
                <a:moveTo>
                  <a:pt x="0" y="0"/>
                </a:moveTo>
                <a:lnTo>
                  <a:pt x="3488367" y="0"/>
                </a:lnTo>
                <a:lnTo>
                  <a:pt x="3488367" y="1745524"/>
                </a:lnTo>
                <a:lnTo>
                  <a:pt x="0" y="174552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4409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652874" y="1960238"/>
            <a:ext cx="3443126" cy="1650384"/>
          </a:xfrm>
          <a:custGeom>
            <a:avLst/>
            <a:gdLst>
              <a:gd name="connsiteX0" fmla="*/ 0 w 3443126"/>
              <a:gd name="connsiteY0" fmla="*/ 0 h 1650384"/>
              <a:gd name="connsiteX1" fmla="*/ 3443126 w 3443126"/>
              <a:gd name="connsiteY1" fmla="*/ 0 h 1650384"/>
              <a:gd name="connsiteX2" fmla="*/ 3443126 w 3443126"/>
              <a:gd name="connsiteY2" fmla="*/ 1650384 h 1650384"/>
              <a:gd name="connsiteX3" fmla="*/ 0 w 3443126"/>
              <a:gd name="connsiteY3" fmla="*/ 1650384 h 1650384"/>
            </a:gdLst>
            <a:ahLst/>
            <a:cxnLst>
              <a:cxn ang="0">
                <a:pos x="connsiteX0" y="connsiteY0"/>
              </a:cxn>
              <a:cxn ang="0">
                <a:pos x="connsiteX1" y="connsiteY1"/>
              </a:cxn>
              <a:cxn ang="0">
                <a:pos x="connsiteX2" y="connsiteY2"/>
              </a:cxn>
              <a:cxn ang="0">
                <a:pos x="connsiteX3" y="connsiteY3"/>
              </a:cxn>
            </a:cxnLst>
            <a:rect l="l" t="t" r="r" b="b"/>
            <a:pathLst>
              <a:path w="3443126" h="1650384">
                <a:moveTo>
                  <a:pt x="0" y="0"/>
                </a:moveTo>
                <a:lnTo>
                  <a:pt x="3443126" y="0"/>
                </a:lnTo>
                <a:lnTo>
                  <a:pt x="3443126" y="1650384"/>
                </a:lnTo>
                <a:lnTo>
                  <a:pt x="0" y="1650384"/>
                </a:lnTo>
                <a:close/>
              </a:path>
            </a:pathLst>
          </a:custGeom>
        </p:spPr>
        <p:txBody>
          <a:bodyPr wrap="square">
            <a:noAutofit/>
          </a:bodyPr>
          <a:lstStyle/>
          <a:p>
            <a:endParaRPr lang="zh-CN" altLang="en-US" dirty="0"/>
          </a:p>
        </p:txBody>
      </p:sp>
      <p:sp>
        <p:nvSpPr>
          <p:cNvPr id="9" name="图片占位符 8"/>
          <p:cNvSpPr>
            <a:spLocks noGrp="1"/>
          </p:cNvSpPr>
          <p:nvPr>
            <p:ph type="pic" sz="quarter" idx="11"/>
          </p:nvPr>
        </p:nvSpPr>
        <p:spPr>
          <a:xfrm>
            <a:off x="7770974" y="3968105"/>
            <a:ext cx="3443126" cy="1650384"/>
          </a:xfrm>
          <a:custGeom>
            <a:avLst/>
            <a:gdLst>
              <a:gd name="connsiteX0" fmla="*/ 0 w 3443126"/>
              <a:gd name="connsiteY0" fmla="*/ 0 h 1650384"/>
              <a:gd name="connsiteX1" fmla="*/ 3443126 w 3443126"/>
              <a:gd name="connsiteY1" fmla="*/ 0 h 1650384"/>
              <a:gd name="connsiteX2" fmla="*/ 3443126 w 3443126"/>
              <a:gd name="connsiteY2" fmla="*/ 1650384 h 1650384"/>
              <a:gd name="connsiteX3" fmla="*/ 0 w 3443126"/>
              <a:gd name="connsiteY3" fmla="*/ 1650384 h 1650384"/>
            </a:gdLst>
            <a:ahLst/>
            <a:cxnLst>
              <a:cxn ang="0">
                <a:pos x="connsiteX0" y="connsiteY0"/>
              </a:cxn>
              <a:cxn ang="0">
                <a:pos x="connsiteX1" y="connsiteY1"/>
              </a:cxn>
              <a:cxn ang="0">
                <a:pos x="connsiteX2" y="connsiteY2"/>
              </a:cxn>
              <a:cxn ang="0">
                <a:pos x="connsiteX3" y="connsiteY3"/>
              </a:cxn>
            </a:cxnLst>
            <a:rect l="l" t="t" r="r" b="b"/>
            <a:pathLst>
              <a:path w="3443126" h="1650384">
                <a:moveTo>
                  <a:pt x="0" y="0"/>
                </a:moveTo>
                <a:lnTo>
                  <a:pt x="3443126" y="0"/>
                </a:lnTo>
                <a:lnTo>
                  <a:pt x="3443126" y="1650384"/>
                </a:lnTo>
                <a:lnTo>
                  <a:pt x="0" y="165038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0218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32133" y="3842512"/>
            <a:ext cx="2430428" cy="2000068"/>
          </a:xfrm>
          <a:custGeom>
            <a:avLst/>
            <a:gdLst>
              <a:gd name="connsiteX0" fmla="*/ 0 w 2430428"/>
              <a:gd name="connsiteY0" fmla="*/ 0 h 2000068"/>
              <a:gd name="connsiteX1" fmla="*/ 2430428 w 2430428"/>
              <a:gd name="connsiteY1" fmla="*/ 0 h 2000068"/>
              <a:gd name="connsiteX2" fmla="*/ 2430428 w 2430428"/>
              <a:gd name="connsiteY2" fmla="*/ 2000068 h 2000068"/>
              <a:gd name="connsiteX3" fmla="*/ 0 w 2430428"/>
              <a:gd name="connsiteY3" fmla="*/ 2000068 h 2000068"/>
            </a:gdLst>
            <a:ahLst/>
            <a:cxnLst>
              <a:cxn ang="0">
                <a:pos x="connsiteX0" y="connsiteY0"/>
              </a:cxn>
              <a:cxn ang="0">
                <a:pos x="connsiteX1" y="connsiteY1"/>
              </a:cxn>
              <a:cxn ang="0">
                <a:pos x="connsiteX2" y="connsiteY2"/>
              </a:cxn>
              <a:cxn ang="0">
                <a:pos x="connsiteX3" y="connsiteY3"/>
              </a:cxn>
            </a:cxnLst>
            <a:rect l="l" t="t" r="r" b="b"/>
            <a:pathLst>
              <a:path w="2430428" h="2000068">
                <a:moveTo>
                  <a:pt x="0" y="0"/>
                </a:moveTo>
                <a:lnTo>
                  <a:pt x="2430428" y="0"/>
                </a:lnTo>
                <a:lnTo>
                  <a:pt x="2430428" y="2000068"/>
                </a:lnTo>
                <a:lnTo>
                  <a:pt x="0" y="2000068"/>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3635412" y="1790363"/>
            <a:ext cx="4920052" cy="4052218"/>
          </a:xfrm>
          <a:custGeom>
            <a:avLst/>
            <a:gdLst>
              <a:gd name="connsiteX0" fmla="*/ 0 w 4920052"/>
              <a:gd name="connsiteY0" fmla="*/ 0 h 4052218"/>
              <a:gd name="connsiteX1" fmla="*/ 4920052 w 4920052"/>
              <a:gd name="connsiteY1" fmla="*/ 0 h 4052218"/>
              <a:gd name="connsiteX2" fmla="*/ 4920052 w 4920052"/>
              <a:gd name="connsiteY2" fmla="*/ 4052218 h 4052218"/>
              <a:gd name="connsiteX3" fmla="*/ 0 w 4920052"/>
              <a:gd name="connsiteY3" fmla="*/ 4052218 h 4052218"/>
            </a:gdLst>
            <a:ahLst/>
            <a:cxnLst>
              <a:cxn ang="0">
                <a:pos x="connsiteX0" y="connsiteY0"/>
              </a:cxn>
              <a:cxn ang="0">
                <a:pos x="connsiteX1" y="connsiteY1"/>
              </a:cxn>
              <a:cxn ang="0">
                <a:pos x="connsiteX2" y="connsiteY2"/>
              </a:cxn>
              <a:cxn ang="0">
                <a:pos x="connsiteX3" y="connsiteY3"/>
              </a:cxn>
            </a:cxnLst>
            <a:rect l="l" t="t" r="r" b="b"/>
            <a:pathLst>
              <a:path w="4920052" h="4052218">
                <a:moveTo>
                  <a:pt x="0" y="0"/>
                </a:moveTo>
                <a:lnTo>
                  <a:pt x="4920052" y="0"/>
                </a:lnTo>
                <a:lnTo>
                  <a:pt x="4920052" y="4052218"/>
                </a:lnTo>
                <a:lnTo>
                  <a:pt x="0" y="4052218"/>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29459" y="1781496"/>
            <a:ext cx="2430428" cy="2000068"/>
          </a:xfrm>
          <a:custGeom>
            <a:avLst/>
            <a:gdLst>
              <a:gd name="connsiteX0" fmla="*/ 0 w 2430428"/>
              <a:gd name="connsiteY0" fmla="*/ 0 h 2000068"/>
              <a:gd name="connsiteX1" fmla="*/ 2430428 w 2430428"/>
              <a:gd name="connsiteY1" fmla="*/ 0 h 2000068"/>
              <a:gd name="connsiteX2" fmla="*/ 2430428 w 2430428"/>
              <a:gd name="connsiteY2" fmla="*/ 2000068 h 2000068"/>
              <a:gd name="connsiteX3" fmla="*/ 0 w 2430428"/>
              <a:gd name="connsiteY3" fmla="*/ 2000068 h 2000068"/>
            </a:gdLst>
            <a:ahLst/>
            <a:cxnLst>
              <a:cxn ang="0">
                <a:pos x="connsiteX0" y="connsiteY0"/>
              </a:cxn>
              <a:cxn ang="0">
                <a:pos x="connsiteX1" y="connsiteY1"/>
              </a:cxn>
              <a:cxn ang="0">
                <a:pos x="connsiteX2" y="connsiteY2"/>
              </a:cxn>
              <a:cxn ang="0">
                <a:pos x="connsiteX3" y="connsiteY3"/>
              </a:cxn>
            </a:cxnLst>
            <a:rect l="l" t="t" r="r" b="b"/>
            <a:pathLst>
              <a:path w="2430428" h="2000068">
                <a:moveTo>
                  <a:pt x="0" y="0"/>
                </a:moveTo>
                <a:lnTo>
                  <a:pt x="2430428" y="0"/>
                </a:lnTo>
                <a:lnTo>
                  <a:pt x="2430428" y="2000068"/>
                </a:lnTo>
                <a:lnTo>
                  <a:pt x="0" y="200006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8454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360113" y="1781496"/>
            <a:ext cx="2372177" cy="4065732"/>
          </a:xfrm>
          <a:custGeom>
            <a:avLst/>
            <a:gdLst>
              <a:gd name="connsiteX0" fmla="*/ 0 w 2372177"/>
              <a:gd name="connsiteY0" fmla="*/ 0 h 4065732"/>
              <a:gd name="connsiteX1" fmla="*/ 2372177 w 2372177"/>
              <a:gd name="connsiteY1" fmla="*/ 0 h 4065732"/>
              <a:gd name="connsiteX2" fmla="*/ 2372177 w 2372177"/>
              <a:gd name="connsiteY2" fmla="*/ 4065732 h 4065732"/>
              <a:gd name="connsiteX3" fmla="*/ 0 w 2372177"/>
              <a:gd name="connsiteY3" fmla="*/ 4065732 h 4065732"/>
            </a:gdLst>
            <a:ahLst/>
            <a:cxnLst>
              <a:cxn ang="0">
                <a:pos x="connsiteX0" y="connsiteY0"/>
              </a:cxn>
              <a:cxn ang="0">
                <a:pos x="connsiteX1" y="connsiteY1"/>
              </a:cxn>
              <a:cxn ang="0">
                <a:pos x="connsiteX2" y="connsiteY2"/>
              </a:cxn>
              <a:cxn ang="0">
                <a:pos x="connsiteX3" y="connsiteY3"/>
              </a:cxn>
            </a:cxnLst>
            <a:rect l="l" t="t" r="r" b="b"/>
            <a:pathLst>
              <a:path w="2372177" h="4065732">
                <a:moveTo>
                  <a:pt x="0" y="0"/>
                </a:moveTo>
                <a:lnTo>
                  <a:pt x="2372177" y="0"/>
                </a:lnTo>
                <a:lnTo>
                  <a:pt x="2372177" y="4065732"/>
                </a:lnTo>
                <a:lnTo>
                  <a:pt x="0" y="40657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425699" y="3034899"/>
            <a:ext cx="1701698" cy="1710378"/>
          </a:xfrm>
          <a:custGeom>
            <a:avLst/>
            <a:gdLst>
              <a:gd name="connsiteX0" fmla="*/ 0 w 1701698"/>
              <a:gd name="connsiteY0" fmla="*/ 0 h 1710378"/>
              <a:gd name="connsiteX1" fmla="*/ 1701698 w 1701698"/>
              <a:gd name="connsiteY1" fmla="*/ 0 h 1710378"/>
              <a:gd name="connsiteX2" fmla="*/ 1701698 w 1701698"/>
              <a:gd name="connsiteY2" fmla="*/ 1710378 h 1710378"/>
              <a:gd name="connsiteX3" fmla="*/ 0 w 1701698"/>
              <a:gd name="connsiteY3" fmla="*/ 1710378 h 1710378"/>
            </a:gdLst>
            <a:ahLst/>
            <a:cxnLst>
              <a:cxn ang="0">
                <a:pos x="connsiteX0" y="connsiteY0"/>
              </a:cxn>
              <a:cxn ang="0">
                <a:pos x="connsiteX1" y="connsiteY1"/>
              </a:cxn>
              <a:cxn ang="0">
                <a:pos x="connsiteX2" y="connsiteY2"/>
              </a:cxn>
              <a:cxn ang="0">
                <a:pos x="connsiteX3" y="connsiteY3"/>
              </a:cxn>
            </a:cxnLst>
            <a:rect l="l" t="t" r="r" b="b"/>
            <a:pathLst>
              <a:path w="1701698" h="1710378">
                <a:moveTo>
                  <a:pt x="0" y="0"/>
                </a:moveTo>
                <a:lnTo>
                  <a:pt x="1701698" y="0"/>
                </a:lnTo>
                <a:lnTo>
                  <a:pt x="1701698" y="1710378"/>
                </a:lnTo>
                <a:lnTo>
                  <a:pt x="0" y="1710378"/>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92232" y="3034899"/>
            <a:ext cx="1701698" cy="1710378"/>
          </a:xfrm>
          <a:custGeom>
            <a:avLst/>
            <a:gdLst>
              <a:gd name="connsiteX0" fmla="*/ 0 w 1701698"/>
              <a:gd name="connsiteY0" fmla="*/ 0 h 1710378"/>
              <a:gd name="connsiteX1" fmla="*/ 1701698 w 1701698"/>
              <a:gd name="connsiteY1" fmla="*/ 0 h 1710378"/>
              <a:gd name="connsiteX2" fmla="*/ 1701698 w 1701698"/>
              <a:gd name="connsiteY2" fmla="*/ 1710378 h 1710378"/>
              <a:gd name="connsiteX3" fmla="*/ 0 w 1701698"/>
              <a:gd name="connsiteY3" fmla="*/ 1710378 h 1710378"/>
            </a:gdLst>
            <a:ahLst/>
            <a:cxnLst>
              <a:cxn ang="0">
                <a:pos x="connsiteX0" y="connsiteY0"/>
              </a:cxn>
              <a:cxn ang="0">
                <a:pos x="connsiteX1" y="connsiteY1"/>
              </a:cxn>
              <a:cxn ang="0">
                <a:pos x="connsiteX2" y="connsiteY2"/>
              </a:cxn>
              <a:cxn ang="0">
                <a:pos x="connsiteX3" y="connsiteY3"/>
              </a:cxn>
            </a:cxnLst>
            <a:rect l="l" t="t" r="r" b="b"/>
            <a:pathLst>
              <a:path w="1701698" h="1710378">
                <a:moveTo>
                  <a:pt x="0" y="0"/>
                </a:moveTo>
                <a:lnTo>
                  <a:pt x="1701698" y="0"/>
                </a:lnTo>
                <a:lnTo>
                  <a:pt x="1701698" y="1710378"/>
                </a:lnTo>
                <a:lnTo>
                  <a:pt x="0" y="1710378"/>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158765" y="3034899"/>
            <a:ext cx="1701698" cy="1710378"/>
          </a:xfrm>
          <a:custGeom>
            <a:avLst/>
            <a:gdLst>
              <a:gd name="connsiteX0" fmla="*/ 0 w 1701698"/>
              <a:gd name="connsiteY0" fmla="*/ 0 h 1710378"/>
              <a:gd name="connsiteX1" fmla="*/ 1701698 w 1701698"/>
              <a:gd name="connsiteY1" fmla="*/ 0 h 1710378"/>
              <a:gd name="connsiteX2" fmla="*/ 1701698 w 1701698"/>
              <a:gd name="connsiteY2" fmla="*/ 1710378 h 1710378"/>
              <a:gd name="connsiteX3" fmla="*/ 0 w 1701698"/>
              <a:gd name="connsiteY3" fmla="*/ 1710378 h 1710378"/>
            </a:gdLst>
            <a:ahLst/>
            <a:cxnLst>
              <a:cxn ang="0">
                <a:pos x="connsiteX0" y="connsiteY0"/>
              </a:cxn>
              <a:cxn ang="0">
                <a:pos x="connsiteX1" y="connsiteY1"/>
              </a:cxn>
              <a:cxn ang="0">
                <a:pos x="connsiteX2" y="connsiteY2"/>
              </a:cxn>
              <a:cxn ang="0">
                <a:pos x="connsiteX3" y="connsiteY3"/>
              </a:cxn>
            </a:cxnLst>
            <a:rect l="l" t="t" r="r" b="b"/>
            <a:pathLst>
              <a:path w="1701698" h="1710378">
                <a:moveTo>
                  <a:pt x="0" y="0"/>
                </a:moveTo>
                <a:lnTo>
                  <a:pt x="1701698" y="0"/>
                </a:lnTo>
                <a:lnTo>
                  <a:pt x="1701698" y="1710378"/>
                </a:lnTo>
                <a:lnTo>
                  <a:pt x="0" y="171037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5344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151373" y="2392280"/>
            <a:ext cx="2771582" cy="2773416"/>
          </a:xfrm>
          <a:custGeom>
            <a:avLst/>
            <a:gdLst>
              <a:gd name="connsiteX0" fmla="*/ 1385791 w 2771582"/>
              <a:gd name="connsiteY0" fmla="*/ 0 h 2773416"/>
              <a:gd name="connsiteX1" fmla="*/ 2771582 w 2771582"/>
              <a:gd name="connsiteY1" fmla="*/ 1386708 h 2773416"/>
              <a:gd name="connsiteX2" fmla="*/ 1385791 w 2771582"/>
              <a:gd name="connsiteY2" fmla="*/ 2773416 h 2773416"/>
              <a:gd name="connsiteX3" fmla="*/ 0 w 2771582"/>
              <a:gd name="connsiteY3" fmla="*/ 1386708 h 2773416"/>
              <a:gd name="connsiteX4" fmla="*/ 1385791 w 2771582"/>
              <a:gd name="connsiteY4" fmla="*/ 0 h 2773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582" h="2773416">
                <a:moveTo>
                  <a:pt x="1385791" y="0"/>
                </a:moveTo>
                <a:cubicBezTo>
                  <a:pt x="2151142" y="0"/>
                  <a:pt x="2771582" y="620850"/>
                  <a:pt x="2771582" y="1386708"/>
                </a:cubicBezTo>
                <a:cubicBezTo>
                  <a:pt x="2771582" y="2152566"/>
                  <a:pt x="2151142" y="2773416"/>
                  <a:pt x="1385791" y="2773416"/>
                </a:cubicBezTo>
                <a:cubicBezTo>
                  <a:pt x="620440" y="2773416"/>
                  <a:pt x="0" y="2152566"/>
                  <a:pt x="0" y="1386708"/>
                </a:cubicBezTo>
                <a:cubicBezTo>
                  <a:pt x="0" y="620850"/>
                  <a:pt x="620440" y="0"/>
                  <a:pt x="138579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1028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74902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048007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8.jpg"/><Relationship Id="rId5" Type="http://schemas.openxmlformats.org/officeDocument/2006/relationships/image" Target="../media/image1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14.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0.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1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39788" r="65001" b="14555"/>
          <a:stretch/>
        </p:blipFill>
        <p:spPr>
          <a:xfrm>
            <a:off x="7631442" y="0"/>
            <a:ext cx="4560558" cy="6843252"/>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t="34896" r="61176" b="19053"/>
          <a:stretch/>
        </p:blipFill>
        <p:spPr>
          <a:xfrm rot="10800000">
            <a:off x="-1871" y="-46801"/>
            <a:ext cx="5060803" cy="6904800"/>
          </a:xfrm>
          <a:prstGeom prst="rect">
            <a:avLst/>
          </a:prstGeom>
        </p:spPr>
      </p:pic>
      <p:sp>
        <p:nvSpPr>
          <p:cNvPr id="5" name="文本框 4"/>
          <p:cNvSpPr txBox="1"/>
          <p:nvPr/>
        </p:nvSpPr>
        <p:spPr>
          <a:xfrm>
            <a:off x="2389851" y="2361896"/>
            <a:ext cx="7938392" cy="2000548"/>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A0C9D8">
                    <a:lumMod val="60000"/>
                    <a:lumOff val="40000"/>
                  </a:srgbClr>
                </a:solidFill>
                <a:effectLst/>
                <a:uLnTx/>
                <a:uFillTx/>
                <a:latin typeface="Times New Roman" panose="02020603050405020304" pitchFamily="18" charset="0"/>
                <a:ea typeface="迷你简菱心" panose="02010609000101010101" pitchFamily="49" charset="-122"/>
                <a:cs typeface="Times New Roman" panose="02020603050405020304" pitchFamily="18" charset="0"/>
              </a:rPr>
              <a:t>Artificial</a:t>
            </a:r>
            <a:r>
              <a:rPr kumimoji="0" lang="en-US" altLang="zh-CN" sz="4400" b="0" i="0" u="none" strike="noStrike" kern="1200" cap="none" spc="0" normalizeH="0" noProof="0" dirty="0">
                <a:ln>
                  <a:noFill/>
                </a:ln>
                <a:solidFill>
                  <a:srgbClr val="A0C9D8">
                    <a:lumMod val="60000"/>
                    <a:lumOff val="40000"/>
                  </a:srgbClr>
                </a:solidFill>
                <a:effectLst/>
                <a:uLnTx/>
                <a:uFillTx/>
                <a:latin typeface="Times New Roman" panose="02020603050405020304" pitchFamily="18" charset="0"/>
                <a:ea typeface="迷你简菱心" panose="02010609000101010101" pitchFamily="49" charset="-122"/>
                <a:cs typeface="Times New Roman" panose="02020603050405020304" pitchFamily="18" charset="0"/>
              </a:rPr>
              <a:t> Intelligence final project</a:t>
            </a:r>
          </a:p>
          <a:p>
            <a:pPr algn="r">
              <a:defRPr/>
            </a:pPr>
            <a:r>
              <a:rPr lang="en" altLang="zh-TW" sz="36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-------Lunch recommended system </a:t>
            </a:r>
            <a:endParaRPr lang="en-US" altLang="zh-CN" sz="36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srgbClr val="A0C9D8">
                  <a:lumMod val="60000"/>
                  <a:lumOff val="40000"/>
                </a:srgbClr>
              </a:solidFill>
              <a:effectLst/>
              <a:uLnTx/>
              <a:uFillTx/>
              <a:latin typeface="Times New Roman" panose="02020603050405020304" pitchFamily="18" charset="0"/>
              <a:ea typeface="迷你简菱心" panose="02010609000101010101" pitchFamily="49" charset="-122"/>
              <a:cs typeface="Times New Roman" panose="02020603050405020304" pitchFamily="18" charset="0"/>
            </a:endParaRPr>
          </a:p>
        </p:txBody>
      </p:sp>
      <p:sp>
        <p:nvSpPr>
          <p:cNvPr id="3" name="文字方塊 2">
            <a:extLst>
              <a:ext uri="{FF2B5EF4-FFF2-40B4-BE49-F238E27FC236}">
                <a16:creationId xmlns:a16="http://schemas.microsoft.com/office/drawing/2014/main" id="{182C6FE8-4E28-F444-A494-778340A42DF0}"/>
              </a:ext>
            </a:extLst>
          </p:cNvPr>
          <p:cNvSpPr txBox="1"/>
          <p:nvPr/>
        </p:nvSpPr>
        <p:spPr>
          <a:xfrm>
            <a:off x="8117084" y="4200675"/>
            <a:ext cx="2635658" cy="2677656"/>
          </a:xfrm>
          <a:prstGeom prst="rect">
            <a:avLst/>
          </a:prstGeom>
          <a:noFill/>
        </p:spPr>
        <p:txBody>
          <a:bodyPr wrap="none" rtlCol="0">
            <a:spAutoFit/>
          </a:bodyPr>
          <a:lstStyle/>
          <a:p>
            <a:r>
              <a:rPr lang="en-US" altLang="zh-TW" sz="24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110033632  </a:t>
            </a:r>
            <a:r>
              <a:rPr lang="zh-TW" altLang="en-US"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rPr>
              <a:t>蕭靖澂</a:t>
            </a:r>
            <a:endParaRPr lang="en-US" altLang="zh-TW"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endParaRPr>
          </a:p>
          <a:p>
            <a:r>
              <a:rPr lang="en-US" altLang="zh-TW" sz="24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110033633  </a:t>
            </a:r>
            <a:r>
              <a:rPr lang="zh-TW" altLang="en-US"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rPr>
              <a:t>陸仕昀</a:t>
            </a:r>
            <a:endParaRPr lang="en-US" altLang="zh-TW" sz="24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endParaRPr>
          </a:p>
          <a:p>
            <a:r>
              <a:rPr lang="en-US" altLang="zh-TW" sz="24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110033635  </a:t>
            </a:r>
            <a:r>
              <a:rPr lang="zh-TW" altLang="en-US"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rPr>
              <a:t>趙宇涵</a:t>
            </a:r>
            <a:endParaRPr lang="en-US" altLang="zh-TW"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endParaRPr>
          </a:p>
          <a:p>
            <a:r>
              <a:rPr lang="en-US" altLang="zh-TW" sz="24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110033649  </a:t>
            </a:r>
            <a:r>
              <a:rPr lang="zh-TW" altLang="en-US"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rPr>
              <a:t>潘柏瑋</a:t>
            </a:r>
            <a:endParaRPr lang="en-US" altLang="zh-TW" sz="2400" dirty="0">
              <a:solidFill>
                <a:srgbClr val="A0C9D8">
                  <a:lumMod val="60000"/>
                  <a:lumOff val="40000"/>
                </a:srgbClr>
              </a:solidFill>
              <a:latin typeface="DFKai-SB" panose="03000509000000000000" pitchFamily="49" charset="-120"/>
              <a:ea typeface="DFKai-SB" panose="03000509000000000000" pitchFamily="49" charset="-120"/>
              <a:cs typeface="DFKai-SB" panose="03000509000000000000" pitchFamily="49" charset="-120"/>
            </a:endParaRPr>
          </a:p>
          <a:p>
            <a:r>
              <a:rPr lang="en-US" altLang="zh-TW" sz="2400" dirty="0">
                <a:solidFill>
                  <a:srgbClr val="A0C9D8">
                    <a:lumMod val="60000"/>
                    <a:lumOff val="40000"/>
                  </a:srgbClr>
                </a:solidFill>
                <a:latin typeface="Times New Roman" panose="02020603050405020304" pitchFamily="18" charset="0"/>
                <a:ea typeface="DFKai-SB" panose="03000509000000000000" pitchFamily="49" charset="-120"/>
                <a:cs typeface="Times New Roman" panose="02020603050405020304" pitchFamily="18" charset="0"/>
              </a:rPr>
              <a:t>110033567</a:t>
            </a:r>
            <a:r>
              <a:rPr lang="zh-TW" altLang="en-US" sz="2400" dirty="0">
                <a:solidFill>
                  <a:srgbClr val="A0C9D8">
                    <a:lumMod val="60000"/>
                    <a:lumOff val="40000"/>
                  </a:srgbClr>
                </a:solidFill>
                <a:latin typeface="Times New Roman" panose="02020603050405020304" pitchFamily="18" charset="0"/>
                <a:ea typeface="DFKai-SB" panose="03000509000000000000" pitchFamily="49" charset="-120"/>
                <a:cs typeface="Times New Roman" panose="02020603050405020304" pitchFamily="18" charset="0"/>
              </a:rPr>
              <a:t>  游子顥</a:t>
            </a:r>
            <a:endParaRPr lang="en-US" altLang="zh-TW" sz="2400" dirty="0">
              <a:solidFill>
                <a:srgbClr val="A0C9D8">
                  <a:lumMod val="60000"/>
                  <a:lumOff val="40000"/>
                </a:srgbClr>
              </a:solidFill>
              <a:latin typeface="Times New Roman" panose="02020603050405020304" pitchFamily="18" charset="0"/>
              <a:ea typeface="DFKai-SB" panose="03000509000000000000" pitchFamily="49" charset="-120"/>
              <a:cs typeface="Times New Roman" panose="02020603050405020304" pitchFamily="18" charset="0"/>
            </a:endParaRPr>
          </a:p>
          <a:p>
            <a:r>
              <a:rPr lang="en-US" altLang="zh-TW" sz="2400" dirty="0">
                <a:solidFill>
                  <a:srgbClr val="A0C9D8">
                    <a:lumMod val="60000"/>
                    <a:lumOff val="40000"/>
                  </a:srgbClr>
                </a:solidFill>
                <a:latin typeface="Times New Roman" panose="02020603050405020304" pitchFamily="18" charset="0"/>
                <a:ea typeface="DFKai-SB" panose="03000509000000000000" pitchFamily="49" charset="-120"/>
                <a:cs typeface="Times New Roman" panose="02020603050405020304" pitchFamily="18" charset="0"/>
              </a:rPr>
              <a:t>110033571</a:t>
            </a:r>
            <a:r>
              <a:rPr lang="zh-TW" altLang="en-US" sz="2400" dirty="0">
                <a:solidFill>
                  <a:srgbClr val="A0C9D8">
                    <a:lumMod val="60000"/>
                    <a:lumOff val="40000"/>
                  </a:srgbClr>
                </a:solidFill>
                <a:latin typeface="Times New Roman" panose="02020603050405020304" pitchFamily="18" charset="0"/>
                <a:ea typeface="DFKai-SB" panose="03000509000000000000" pitchFamily="49" charset="-120"/>
                <a:cs typeface="Times New Roman" panose="02020603050405020304" pitchFamily="18" charset="0"/>
              </a:rPr>
              <a:t>  梁銘紘</a:t>
            </a:r>
            <a:endParaRPr lang="en-US" altLang="zh-TW" sz="2400" dirty="0">
              <a:solidFill>
                <a:srgbClr val="A0C9D8">
                  <a:lumMod val="60000"/>
                  <a:lumOff val="40000"/>
                </a:srgbClr>
              </a:solidFill>
              <a:latin typeface="Times New Roman" panose="02020603050405020304" pitchFamily="18" charset="0"/>
              <a:ea typeface="DFKai-SB" panose="03000509000000000000" pitchFamily="49" charset="-120"/>
              <a:cs typeface="Times New Roman" panose="02020603050405020304" pitchFamily="18" charset="0"/>
            </a:endParaRPr>
          </a:p>
          <a:p>
            <a:endParaRPr lang="en-US" altLang="zh-TW" sz="24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
        <p:nvSpPr>
          <p:cNvPr id="4" name="文字方塊 3">
            <a:extLst>
              <a:ext uri="{FF2B5EF4-FFF2-40B4-BE49-F238E27FC236}">
                <a16:creationId xmlns:a16="http://schemas.microsoft.com/office/drawing/2014/main" id="{693AFC9C-728D-9B40-9838-FBE6B2D42660}"/>
              </a:ext>
            </a:extLst>
          </p:cNvPr>
          <p:cNvSpPr txBox="1"/>
          <p:nvPr/>
        </p:nvSpPr>
        <p:spPr>
          <a:xfrm>
            <a:off x="5260702" y="3677455"/>
            <a:ext cx="2351926" cy="954107"/>
          </a:xfrm>
          <a:prstGeom prst="rect">
            <a:avLst/>
          </a:prstGeom>
          <a:noFill/>
        </p:spPr>
        <p:txBody>
          <a:bodyPr wrap="none" rtlCol="0">
            <a:spAutoFit/>
          </a:bodyPr>
          <a:lstStyle/>
          <a:p>
            <a:r>
              <a:rPr lang="en-US" altLang="zh-TW" sz="28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Date</a:t>
            </a:r>
            <a:r>
              <a:rPr kumimoji="1" lang="en-US" altLang="zh-TW" sz="11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 </a:t>
            </a:r>
            <a:r>
              <a:rPr lang="en-US" altLang="zh-TW" sz="2800" dirty="0">
                <a:solidFill>
                  <a:srgbClr val="A0C9D8">
                    <a:lumMod val="60000"/>
                    <a:lumOff val="40000"/>
                  </a:srgbClr>
                </a:solidFill>
                <a:latin typeface="Times New Roman" panose="02020603050405020304" pitchFamily="18" charset="0"/>
                <a:ea typeface="迷你简菱心" panose="02010609000101010101" pitchFamily="49" charset="-122"/>
                <a:cs typeface="Times New Roman" panose="02020603050405020304" pitchFamily="18" charset="0"/>
              </a:rPr>
              <a:t>2022/1/19</a:t>
            </a:r>
          </a:p>
          <a:p>
            <a:r>
              <a:rPr lang="en-US" altLang="zh-TW" sz="2800" dirty="0">
                <a:solidFill>
                  <a:srgbClr val="A0C9D8">
                    <a:lumMod val="60000"/>
                    <a:lumOff val="40000"/>
                  </a:srgbClr>
                </a:solidFill>
                <a:latin typeface="Times New Roman" panose="02020603050405020304" pitchFamily="18" charset="0"/>
                <a:cs typeface="Times New Roman" panose="02020603050405020304" pitchFamily="18" charset="0"/>
              </a:rPr>
              <a:t>Team ??</a:t>
            </a:r>
            <a:endParaRPr lang="zh-TW" altLang="en-US" sz="2800" dirty="0">
              <a:solidFill>
                <a:srgbClr val="A0C9D8">
                  <a:lumMod val="60000"/>
                  <a:lumOff val="4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74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6ff930c-8939-450b-b879-7bfb9bcd13b3"/>
          <p:cNvGrpSpPr>
            <a:grpSpLocks noChangeAspect="1"/>
          </p:cNvGrpSpPr>
          <p:nvPr/>
        </p:nvGrpSpPr>
        <p:grpSpPr>
          <a:xfrm>
            <a:off x="3888192" y="2093322"/>
            <a:ext cx="4415617" cy="2541181"/>
            <a:chOff x="3888192" y="1913307"/>
            <a:chExt cx="4415617" cy="2541181"/>
          </a:xfrm>
        </p:grpSpPr>
        <p:sp>
          <p:nvSpPr>
            <p:cNvPr id="5" name="Freeform: Shape 3"/>
            <p:cNvSpPr>
              <a:spLocks/>
            </p:cNvSpPr>
            <p:nvPr/>
          </p:nvSpPr>
          <p:spPr bwMode="auto">
            <a:xfrm>
              <a:off x="3888192" y="4356362"/>
              <a:ext cx="2224162" cy="98126"/>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Freeform: Shape 4"/>
            <p:cNvSpPr>
              <a:spLocks/>
            </p:cNvSpPr>
            <p:nvPr/>
          </p:nvSpPr>
          <p:spPr bwMode="auto">
            <a:xfrm>
              <a:off x="6079645" y="4356362"/>
              <a:ext cx="2224162" cy="98126"/>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Freeform: Shape 5"/>
            <p:cNvSpPr>
              <a:spLocks/>
            </p:cNvSpPr>
            <p:nvPr/>
          </p:nvSpPr>
          <p:spPr bwMode="auto">
            <a:xfrm>
              <a:off x="4323463" y="1913307"/>
              <a:ext cx="3577781" cy="2450604"/>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Freeform: Shape 6"/>
            <p:cNvSpPr>
              <a:spLocks/>
            </p:cNvSpPr>
            <p:nvPr/>
          </p:nvSpPr>
          <p:spPr bwMode="auto">
            <a:xfrm>
              <a:off x="4336044" y="1925886"/>
              <a:ext cx="3555138" cy="2425444"/>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Freeform: Shape 7"/>
            <p:cNvSpPr>
              <a:spLocks/>
            </p:cNvSpPr>
            <p:nvPr/>
          </p:nvSpPr>
          <p:spPr bwMode="auto">
            <a:xfrm>
              <a:off x="4336044" y="4248174"/>
              <a:ext cx="3555138" cy="10315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Rectangle 8"/>
            <p:cNvSpPr>
              <a:spLocks/>
            </p:cNvSpPr>
            <p:nvPr/>
          </p:nvSpPr>
          <p:spPr bwMode="auto">
            <a:xfrm>
              <a:off x="3888192" y="4316106"/>
              <a:ext cx="4415617" cy="8051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Freeform: Shape 9"/>
            <p:cNvSpPr>
              <a:spLocks/>
            </p:cNvSpPr>
            <p:nvPr/>
          </p:nvSpPr>
          <p:spPr bwMode="auto">
            <a:xfrm>
              <a:off x="5777723" y="4316106"/>
              <a:ext cx="634037" cy="45288"/>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Rectangle 10"/>
            <p:cNvSpPr>
              <a:spLocks/>
            </p:cNvSpPr>
            <p:nvPr/>
          </p:nvSpPr>
          <p:spPr bwMode="auto">
            <a:xfrm>
              <a:off x="4454296" y="2079364"/>
              <a:ext cx="3318632" cy="2095846"/>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Rectangle 11"/>
            <p:cNvSpPr>
              <a:spLocks/>
            </p:cNvSpPr>
            <p:nvPr/>
          </p:nvSpPr>
          <p:spPr bwMode="auto">
            <a:xfrm>
              <a:off x="4464360" y="2091944"/>
              <a:ext cx="3295987" cy="20732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Oval 12"/>
            <p:cNvSpPr>
              <a:spLocks/>
            </p:cNvSpPr>
            <p:nvPr/>
          </p:nvSpPr>
          <p:spPr bwMode="auto">
            <a:xfrm>
              <a:off x="6092226" y="1991303"/>
              <a:ext cx="37741" cy="37741"/>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Oval 13"/>
            <p:cNvSpPr>
              <a:spLocks/>
            </p:cNvSpPr>
            <p:nvPr/>
          </p:nvSpPr>
          <p:spPr bwMode="auto">
            <a:xfrm>
              <a:off x="6092226" y="1988788"/>
              <a:ext cx="37741" cy="3522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Oval 14"/>
            <p:cNvSpPr>
              <a:spLocks/>
            </p:cNvSpPr>
            <p:nvPr/>
          </p:nvSpPr>
          <p:spPr bwMode="auto">
            <a:xfrm>
              <a:off x="6099773" y="1993820"/>
              <a:ext cx="22645" cy="2516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Oval 15"/>
            <p:cNvSpPr>
              <a:spLocks/>
            </p:cNvSpPr>
            <p:nvPr/>
          </p:nvSpPr>
          <p:spPr bwMode="auto">
            <a:xfrm>
              <a:off x="6104805" y="2001367"/>
              <a:ext cx="12581" cy="12581"/>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16"/>
            <p:cNvSpPr>
              <a:spLocks/>
            </p:cNvSpPr>
            <p:nvPr/>
          </p:nvSpPr>
          <p:spPr bwMode="auto">
            <a:xfrm>
              <a:off x="6109837" y="2003884"/>
              <a:ext cx="2517" cy="5032"/>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0" name="组合 29"/>
          <p:cNvGrpSpPr/>
          <p:nvPr/>
        </p:nvGrpSpPr>
        <p:grpSpPr>
          <a:xfrm>
            <a:off x="1" y="0"/>
            <a:ext cx="2095501" cy="1504951"/>
            <a:chOff x="1" y="0"/>
            <a:chExt cx="2095501" cy="1504951"/>
          </a:xfrm>
        </p:grpSpPr>
        <p:pic>
          <p:nvPicPr>
            <p:cNvPr id="31" name="图片 3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33" name="组合 32"/>
          <p:cNvGrpSpPr/>
          <p:nvPr/>
        </p:nvGrpSpPr>
        <p:grpSpPr>
          <a:xfrm>
            <a:off x="1934256" y="527597"/>
            <a:ext cx="6057900" cy="666561"/>
            <a:chOff x="1524000" y="464431"/>
            <a:chExt cx="6057900" cy="666561"/>
          </a:xfrm>
        </p:grpSpPr>
        <p:sp>
          <p:nvSpPr>
            <p:cNvPr id="34" name="文本框 33"/>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35" name="文本框 34"/>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40" name="图片占位符 39"/>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t="2290" b="2290"/>
          <a:stretch>
            <a:fillRect/>
          </a:stretch>
        </p:blipFill>
        <p:spPr>
          <a:xfrm>
            <a:off x="4464360" y="2249316"/>
            <a:ext cx="3295987" cy="2095844"/>
          </a:xfrm>
        </p:spPr>
      </p:pic>
      <p:grpSp>
        <p:nvGrpSpPr>
          <p:cNvPr id="37" name="组合 36"/>
          <p:cNvGrpSpPr/>
          <p:nvPr/>
        </p:nvGrpSpPr>
        <p:grpSpPr>
          <a:xfrm>
            <a:off x="8183333" y="2631324"/>
            <a:ext cx="3029180" cy="1220554"/>
            <a:chOff x="874713" y="3325188"/>
            <a:chExt cx="3029180" cy="1220554"/>
          </a:xfrm>
        </p:grpSpPr>
        <p:sp>
          <p:nvSpPr>
            <p:cNvPr id="38" name="矩形 37"/>
            <p:cNvSpPr/>
            <p:nvPr/>
          </p:nvSpPr>
          <p:spPr>
            <a:xfrm>
              <a:off x="874713" y="3677812"/>
              <a:ext cx="302918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39" name="矩形 38"/>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41" name="组合 40"/>
          <p:cNvGrpSpPr/>
          <p:nvPr/>
        </p:nvGrpSpPr>
        <p:grpSpPr>
          <a:xfrm>
            <a:off x="874713" y="2631324"/>
            <a:ext cx="3029180" cy="1220554"/>
            <a:chOff x="874713" y="3325188"/>
            <a:chExt cx="3029180" cy="1220554"/>
          </a:xfrm>
        </p:grpSpPr>
        <p:sp>
          <p:nvSpPr>
            <p:cNvPr id="42" name="矩形 41"/>
            <p:cNvSpPr/>
            <p:nvPr/>
          </p:nvSpPr>
          <p:spPr>
            <a:xfrm>
              <a:off x="874713" y="3677812"/>
              <a:ext cx="3029180"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43" name="矩形 42"/>
            <p:cNvSpPr/>
            <p:nvPr/>
          </p:nvSpPr>
          <p:spPr>
            <a:xfrm>
              <a:off x="1661919" y="3325188"/>
              <a:ext cx="2241974" cy="40126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44" name="组合 43"/>
          <p:cNvGrpSpPr/>
          <p:nvPr/>
        </p:nvGrpSpPr>
        <p:grpSpPr>
          <a:xfrm>
            <a:off x="3268510" y="4856736"/>
            <a:ext cx="5654980" cy="962022"/>
            <a:chOff x="-438187" y="3325188"/>
            <a:chExt cx="5654980" cy="962022"/>
          </a:xfrm>
        </p:grpSpPr>
        <p:sp>
          <p:nvSpPr>
            <p:cNvPr id="45" name="矩形 44"/>
            <p:cNvSpPr/>
            <p:nvPr/>
          </p:nvSpPr>
          <p:spPr>
            <a:xfrm>
              <a:off x="-438187" y="3677812"/>
              <a:ext cx="5654980"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46" name="矩形 45"/>
            <p:cNvSpPr/>
            <p:nvPr/>
          </p:nvSpPr>
          <p:spPr>
            <a:xfrm>
              <a:off x="1268316"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40075142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0-#ppt_w/2"/>
                                          </p:val>
                                        </p:tav>
                                        <p:tav tm="100000">
                                          <p:val>
                                            <p:strVal val="#ppt_x"/>
                                          </p:val>
                                        </p:tav>
                                      </p:tavLst>
                                    </p:anim>
                                    <p:anim calcmode="lin" valueType="num">
                                      <p:cBhvr additive="base">
                                        <p:cTn id="29" dur="500" fill="hold"/>
                                        <p:tgtEl>
                                          <p:spTgt spid="41"/>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1+#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14" presetClass="entr" presetSubtype="1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randombar(horizontal)">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0"/>
            <a:ext cx="2095501" cy="1504951"/>
            <a:chOff x="1" y="0"/>
            <a:chExt cx="2095501" cy="1504951"/>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12" name="组合 11"/>
          <p:cNvGrpSpPr/>
          <p:nvPr/>
        </p:nvGrpSpPr>
        <p:grpSpPr>
          <a:xfrm>
            <a:off x="1934256" y="527597"/>
            <a:ext cx="6057900" cy="666561"/>
            <a:chOff x="1524000" y="464431"/>
            <a:chExt cx="6057900" cy="666561"/>
          </a:xfrm>
        </p:grpSpPr>
        <p:sp>
          <p:nvSpPr>
            <p:cNvPr id="13" name="文本框 12"/>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4" name="文本框 13"/>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21" name="图片占位符 20"/>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l="9477" r="9477"/>
          <a:stretch>
            <a:fillRect/>
          </a:stretch>
        </p:blipFill>
        <p:spPr/>
      </p:pic>
      <p:pic>
        <p:nvPicPr>
          <p:cNvPr id="22" name="图片占位符 21"/>
          <p:cNvPicPr>
            <a:picLocks noGrp="1" noChangeAspect="1"/>
          </p:cNvPicPr>
          <p:nvPr>
            <p:ph type="pic" sz="quarter" idx="11"/>
          </p:nvPr>
        </p:nvPicPr>
        <p:blipFill>
          <a:blip r:embed="rId6">
            <a:extLst>
              <a:ext uri="{28A0092B-C50C-407E-A947-70E740481C1C}">
                <a14:useLocalDpi xmlns:a14="http://schemas.microsoft.com/office/drawing/2010/main" val="0"/>
              </a:ext>
            </a:extLst>
          </a:blip>
          <a:srcRect l="9485" r="9485"/>
          <a:stretch>
            <a:fillRect/>
          </a:stretch>
        </p:blipFill>
        <p:spPr/>
      </p:pic>
      <p:pic>
        <p:nvPicPr>
          <p:cNvPr id="23" name="图片占位符 22"/>
          <p:cNvPicPr>
            <a:picLocks noGrp="1" noChangeAspect="1"/>
          </p:cNvPicPr>
          <p:nvPr>
            <p:ph type="pic" sz="quarter" idx="12"/>
          </p:nvPr>
        </p:nvPicPr>
        <p:blipFill>
          <a:blip r:embed="rId7" cstate="print">
            <a:extLst>
              <a:ext uri="{28A0092B-C50C-407E-A947-70E740481C1C}">
                <a14:useLocalDpi xmlns:a14="http://schemas.microsoft.com/office/drawing/2010/main" val="0"/>
              </a:ext>
            </a:extLst>
          </a:blip>
          <a:srcRect l="4435" r="4435"/>
          <a:stretch>
            <a:fillRect/>
          </a:stretch>
        </p:blipFill>
        <p:spPr/>
      </p:pic>
      <p:grpSp>
        <p:nvGrpSpPr>
          <p:cNvPr id="27" name="组合 26"/>
          <p:cNvGrpSpPr/>
          <p:nvPr/>
        </p:nvGrpSpPr>
        <p:grpSpPr>
          <a:xfrm>
            <a:off x="1132133" y="1790361"/>
            <a:ext cx="2472761" cy="2000068"/>
            <a:chOff x="1132133" y="1790361"/>
            <a:chExt cx="2472761" cy="2000068"/>
          </a:xfrm>
        </p:grpSpPr>
        <p:sp>
          <p:nvSpPr>
            <p:cNvPr id="4" name="Rectangle 6"/>
            <p:cNvSpPr/>
            <p:nvPr/>
          </p:nvSpPr>
          <p:spPr>
            <a:xfrm>
              <a:off x="1132133" y="1790361"/>
              <a:ext cx="2430428" cy="2000068"/>
            </a:xfrm>
            <a:prstGeom prst="rect">
              <a:avLst/>
            </a:prstGeom>
            <a:solidFill>
              <a:schemeClr val="accent2">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矩形 18"/>
            <p:cNvSpPr/>
            <p:nvPr/>
          </p:nvSpPr>
          <p:spPr>
            <a:xfrm>
              <a:off x="1362920" y="2523877"/>
              <a:ext cx="20089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p>
          </p:txBody>
        </p:sp>
        <p:sp>
          <p:nvSpPr>
            <p:cNvPr id="20" name="矩形 19"/>
            <p:cNvSpPr/>
            <p:nvPr/>
          </p:nvSpPr>
          <p:spPr>
            <a:xfrm>
              <a:off x="1362920" y="2171253"/>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28" name="组合 27"/>
          <p:cNvGrpSpPr/>
          <p:nvPr/>
        </p:nvGrpSpPr>
        <p:grpSpPr>
          <a:xfrm>
            <a:off x="8629459" y="3842514"/>
            <a:ext cx="2430428" cy="2000068"/>
            <a:chOff x="8629459" y="3842514"/>
            <a:chExt cx="2430428" cy="2000068"/>
          </a:xfrm>
        </p:grpSpPr>
        <p:sp>
          <p:nvSpPr>
            <p:cNvPr id="6" name="Rectangle 8"/>
            <p:cNvSpPr/>
            <p:nvPr/>
          </p:nvSpPr>
          <p:spPr>
            <a:xfrm>
              <a:off x="8629459" y="3842514"/>
              <a:ext cx="2430428" cy="2000068"/>
            </a:xfrm>
            <a:prstGeom prst="rect">
              <a:avLst/>
            </a:prstGeom>
            <a:solidFill>
              <a:schemeClr val="accent2">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4" name="组合 23"/>
            <p:cNvGrpSpPr/>
            <p:nvPr/>
          </p:nvGrpSpPr>
          <p:grpSpPr>
            <a:xfrm>
              <a:off x="8857036" y="4232269"/>
              <a:ext cx="2008930" cy="1220554"/>
              <a:chOff x="874713" y="3325188"/>
              <a:chExt cx="2008930" cy="1220554"/>
            </a:xfrm>
          </p:grpSpPr>
          <p:sp>
            <p:nvSpPr>
              <p:cNvPr id="25" name="矩形 24"/>
              <p:cNvSpPr/>
              <p:nvPr/>
            </p:nvSpPr>
            <p:spPr>
              <a:xfrm>
                <a:off x="874713" y="3677812"/>
                <a:ext cx="20089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p>
            </p:txBody>
          </p:sp>
          <p:sp>
            <p:nvSpPr>
              <p:cNvPr id="26" name="矩形 25"/>
              <p:cNvSpPr/>
              <p:nvPr/>
            </p:nvSpPr>
            <p:spPr>
              <a:xfrm>
                <a:off x="874713" y="3325188"/>
                <a:ext cx="1934789" cy="42473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spTree>
    <p:extLst>
      <p:ext uri="{BB962C8B-B14F-4D97-AF65-F5344CB8AC3E}">
        <p14:creationId xmlns:p14="http://schemas.microsoft.com/office/powerpoint/2010/main" val="16292644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1500"/>
                            </p:stCondLst>
                            <p:childTnLst>
                              <p:par>
                                <p:cTn id="36" presetID="14" presetClass="entr" presetSubtype="1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randombar(horizontal)">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0"/>
            <a:ext cx="2095501" cy="1504951"/>
            <a:chOff x="1" y="0"/>
            <a:chExt cx="2095501" cy="1504951"/>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23" name="组合 22"/>
          <p:cNvGrpSpPr/>
          <p:nvPr/>
        </p:nvGrpSpPr>
        <p:grpSpPr>
          <a:xfrm>
            <a:off x="1934256" y="527597"/>
            <a:ext cx="6057900" cy="666561"/>
            <a:chOff x="1524000" y="464431"/>
            <a:chExt cx="6057900" cy="666561"/>
          </a:xfrm>
        </p:grpSpPr>
        <p:sp>
          <p:nvSpPr>
            <p:cNvPr id="24" name="文本框 23"/>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25" name="文本框 24"/>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36" name="图片占位符 35"/>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rcRect l="16837" r="16837"/>
          <a:stretch>
            <a:fillRect/>
          </a:stretch>
        </p:blipFill>
        <p:spPr>
          <a:ln w="38100">
            <a:solidFill>
              <a:schemeClr val="accent2">
                <a:lumMod val="50000"/>
              </a:schemeClr>
            </a:solidFill>
          </a:ln>
        </p:spPr>
      </p:pic>
      <p:pic>
        <p:nvPicPr>
          <p:cNvPr id="37" name="图片占位符 36"/>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16805" r="16805"/>
          <a:stretch>
            <a:fillRect/>
          </a:stretch>
        </p:blipFill>
        <p:spPr>
          <a:ln w="38100">
            <a:solidFill>
              <a:schemeClr val="accent2">
                <a:lumMod val="50000"/>
              </a:schemeClr>
            </a:solidFill>
          </a:ln>
        </p:spPr>
      </p:pic>
      <p:pic>
        <p:nvPicPr>
          <p:cNvPr id="38" name="图片占位符 37"/>
          <p:cNvPicPr>
            <a:picLocks noGrp="1" noChangeAspect="1"/>
          </p:cNvPicPr>
          <p:nvPr>
            <p:ph type="pic" sz="quarter" idx="13"/>
          </p:nvPr>
        </p:nvPicPr>
        <p:blipFill>
          <a:blip r:embed="rId7" cstate="print">
            <a:extLst>
              <a:ext uri="{28A0092B-C50C-407E-A947-70E740481C1C}">
                <a14:useLocalDpi xmlns:a14="http://schemas.microsoft.com/office/drawing/2010/main" val="0"/>
              </a:ext>
            </a:extLst>
          </a:blip>
          <a:srcRect l="16821" r="16821"/>
          <a:stretch>
            <a:fillRect/>
          </a:stretch>
        </p:blipFill>
        <p:spPr>
          <a:ln w="38100">
            <a:solidFill>
              <a:schemeClr val="accent2">
                <a:lumMod val="50000"/>
              </a:schemeClr>
            </a:solidFill>
          </a:ln>
        </p:spPr>
      </p:pic>
      <p:grpSp>
        <p:nvGrpSpPr>
          <p:cNvPr id="30" name="组合 29"/>
          <p:cNvGrpSpPr/>
          <p:nvPr/>
        </p:nvGrpSpPr>
        <p:grpSpPr>
          <a:xfrm>
            <a:off x="4257445" y="1781496"/>
            <a:ext cx="6574443" cy="962022"/>
            <a:chOff x="874712" y="3325188"/>
            <a:chExt cx="6574443" cy="962022"/>
          </a:xfrm>
        </p:grpSpPr>
        <p:sp>
          <p:nvSpPr>
            <p:cNvPr id="31" name="矩形 30"/>
            <p:cNvSpPr/>
            <p:nvPr/>
          </p:nvSpPr>
          <p:spPr>
            <a:xfrm>
              <a:off x="874712" y="3677812"/>
              <a:ext cx="6574443"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a:t>
              </a:r>
              <a:r>
                <a:rPr lang="zh-CN" altLang="en-US" sz="1400" dirty="0">
                  <a:solidFill>
                    <a:schemeClr val="accent1"/>
                  </a:solidFill>
                </a:rPr>
                <a:t>中用户可以在投影仪或者计算机上进行演示</a:t>
              </a:r>
            </a:p>
          </p:txBody>
        </p:sp>
        <p:sp>
          <p:nvSpPr>
            <p:cNvPr id="32" name="矩形 31"/>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pic>
        <p:nvPicPr>
          <p:cNvPr id="40" name="图片占位符 39"/>
          <p:cNvPicPr>
            <a:picLocks noGrp="1" noChangeAspect="1"/>
          </p:cNvPicPr>
          <p:nvPr>
            <p:ph type="pic" sz="quarter" idx="10"/>
          </p:nvPr>
        </p:nvPicPr>
        <p:blipFill>
          <a:blip r:embed="rId8">
            <a:extLst>
              <a:ext uri="{28A0092B-C50C-407E-A947-70E740481C1C}">
                <a14:useLocalDpi xmlns:a14="http://schemas.microsoft.com/office/drawing/2010/main" val="0"/>
              </a:ext>
            </a:extLst>
          </a:blip>
          <a:srcRect l="30537" r="30537"/>
          <a:stretch>
            <a:fillRect/>
          </a:stretch>
        </p:blipFill>
        <p:spPr>
          <a:ln w="38100">
            <a:solidFill>
              <a:schemeClr val="accent2">
                <a:lumMod val="50000"/>
              </a:schemeClr>
            </a:solidFill>
          </a:ln>
        </p:spPr>
      </p:pic>
      <p:sp>
        <p:nvSpPr>
          <p:cNvPr id="42" name="矩形 41"/>
          <p:cNvSpPr/>
          <p:nvPr/>
        </p:nvSpPr>
        <p:spPr>
          <a:xfrm>
            <a:off x="4257446" y="4979298"/>
            <a:ext cx="2000480" cy="867930"/>
          </a:xfrm>
          <a:prstGeom prst="rect">
            <a:avLst/>
          </a:prstGeom>
        </p:spPr>
        <p:txBody>
          <a:bodyPr wrap="square">
            <a:spAutoFit/>
            <a:scene3d>
              <a:camera prst="orthographicFront"/>
              <a:lightRig rig="threePt" dir="t"/>
            </a:scene3d>
            <a:sp3d contourW="12700"/>
          </a:bodyPr>
          <a:lstStyle/>
          <a:p>
            <a:pPr lvl="0" algn="ctr">
              <a:lnSpc>
                <a:spcPct val="120000"/>
              </a:lnSpc>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endParaRPr lang="zh-CN" altLang="en-US" sz="1400" dirty="0">
              <a:solidFill>
                <a:schemeClr val="accent1"/>
              </a:solidFill>
            </a:endParaRPr>
          </a:p>
        </p:txBody>
      </p:sp>
      <p:sp>
        <p:nvSpPr>
          <p:cNvPr id="44" name="矩形 43"/>
          <p:cNvSpPr/>
          <p:nvPr/>
        </p:nvSpPr>
        <p:spPr>
          <a:xfrm>
            <a:off x="6614266" y="4979298"/>
            <a:ext cx="2000480" cy="867930"/>
          </a:xfrm>
          <a:prstGeom prst="rect">
            <a:avLst/>
          </a:prstGeom>
        </p:spPr>
        <p:txBody>
          <a:bodyPr wrap="square">
            <a:spAutoFit/>
            <a:scene3d>
              <a:camera prst="orthographicFront"/>
              <a:lightRig rig="threePt" dir="t"/>
            </a:scene3d>
            <a:sp3d contourW="12700"/>
          </a:bodyPr>
          <a:lstStyle/>
          <a:p>
            <a:pPr lvl="0" algn="ctr">
              <a:lnSpc>
                <a:spcPct val="120000"/>
              </a:lnSpc>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endParaRPr lang="zh-CN" altLang="en-US" sz="1400" dirty="0">
              <a:solidFill>
                <a:schemeClr val="accent1"/>
              </a:solidFill>
            </a:endParaRPr>
          </a:p>
        </p:txBody>
      </p:sp>
      <p:sp>
        <p:nvSpPr>
          <p:cNvPr id="45" name="矩形 44"/>
          <p:cNvSpPr/>
          <p:nvPr/>
        </p:nvSpPr>
        <p:spPr>
          <a:xfrm>
            <a:off x="8980799" y="4979298"/>
            <a:ext cx="2000480" cy="867930"/>
          </a:xfrm>
          <a:prstGeom prst="rect">
            <a:avLst/>
          </a:prstGeom>
        </p:spPr>
        <p:txBody>
          <a:bodyPr wrap="square">
            <a:spAutoFit/>
            <a:scene3d>
              <a:camera prst="orthographicFront"/>
              <a:lightRig rig="threePt" dir="t"/>
            </a:scene3d>
            <a:sp3d contourW="12700"/>
          </a:bodyPr>
          <a:lstStyle/>
          <a:p>
            <a:pPr lvl="0" algn="ctr">
              <a:lnSpc>
                <a:spcPct val="120000"/>
              </a:lnSpc>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endParaRPr lang="zh-CN" altLang="en-US" sz="1400" dirty="0">
              <a:solidFill>
                <a:schemeClr val="accent1"/>
              </a:solidFill>
            </a:endParaRPr>
          </a:p>
        </p:txBody>
      </p:sp>
    </p:spTree>
    <p:extLst>
      <p:ext uri="{BB962C8B-B14F-4D97-AF65-F5344CB8AC3E}">
        <p14:creationId xmlns:p14="http://schemas.microsoft.com/office/powerpoint/2010/main" val="40945505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6"/>
          <p:cNvSpPr>
            <a:spLocks/>
          </p:cNvSpPr>
          <p:nvPr/>
        </p:nvSpPr>
        <p:spPr bwMode="auto">
          <a:xfrm>
            <a:off x="1720667" y="1992798"/>
            <a:ext cx="3632076" cy="3573299"/>
          </a:xfrm>
          <a:custGeom>
            <a:avLst/>
            <a:gdLst>
              <a:gd name="T0" fmla="*/ 1672 w 1672"/>
              <a:gd name="T1" fmla="*/ 822 h 1644"/>
              <a:gd name="T2" fmla="*/ 1606 w 1672"/>
              <a:gd name="T3" fmla="*/ 1072 h 1644"/>
              <a:gd name="T4" fmla="*/ 1513 w 1672"/>
              <a:gd name="T5" fmla="*/ 1314 h 1644"/>
              <a:gd name="T6" fmla="*/ 1312 w 1672"/>
              <a:gd name="T7" fmla="*/ 1477 h 1644"/>
              <a:gd name="T8" fmla="*/ 1095 w 1672"/>
              <a:gd name="T9" fmla="*/ 1618 h 1644"/>
              <a:gd name="T10" fmla="*/ 836 w 1672"/>
              <a:gd name="T11" fmla="*/ 1632 h 1644"/>
              <a:gd name="T12" fmla="*/ 577 w 1672"/>
              <a:gd name="T13" fmla="*/ 1618 h 1644"/>
              <a:gd name="T14" fmla="*/ 360 w 1672"/>
              <a:gd name="T15" fmla="*/ 1477 h 1644"/>
              <a:gd name="T16" fmla="*/ 159 w 1672"/>
              <a:gd name="T17" fmla="*/ 1314 h 1644"/>
              <a:gd name="T18" fmla="*/ 66 w 1672"/>
              <a:gd name="T19" fmla="*/ 1072 h 1644"/>
              <a:gd name="T20" fmla="*/ 0 w 1672"/>
              <a:gd name="T21" fmla="*/ 822 h 1644"/>
              <a:gd name="T22" fmla="*/ 66 w 1672"/>
              <a:gd name="T23" fmla="*/ 572 h 1644"/>
              <a:gd name="T24" fmla="*/ 159 w 1672"/>
              <a:gd name="T25" fmla="*/ 330 h 1644"/>
              <a:gd name="T26" fmla="*/ 360 w 1672"/>
              <a:gd name="T27" fmla="*/ 167 h 1644"/>
              <a:gd name="T28" fmla="*/ 577 w 1672"/>
              <a:gd name="T29" fmla="*/ 26 h 1644"/>
              <a:gd name="T30" fmla="*/ 836 w 1672"/>
              <a:gd name="T31" fmla="*/ 12 h 1644"/>
              <a:gd name="T32" fmla="*/ 1095 w 1672"/>
              <a:gd name="T33" fmla="*/ 26 h 1644"/>
              <a:gd name="T34" fmla="*/ 1312 w 1672"/>
              <a:gd name="T35" fmla="*/ 167 h 1644"/>
              <a:gd name="T36" fmla="*/ 1513 w 1672"/>
              <a:gd name="T37" fmla="*/ 330 h 1644"/>
              <a:gd name="T38" fmla="*/ 1606 w 1672"/>
              <a:gd name="T39" fmla="*/ 572 h 1644"/>
              <a:gd name="T40" fmla="*/ 1672 w 1672"/>
              <a:gd name="T41" fmla="*/ 822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2" h="1644">
                <a:moveTo>
                  <a:pt x="1672" y="822"/>
                </a:moveTo>
                <a:cubicBezTo>
                  <a:pt x="1672" y="911"/>
                  <a:pt x="1632" y="992"/>
                  <a:pt x="1606" y="1072"/>
                </a:cubicBezTo>
                <a:cubicBezTo>
                  <a:pt x="1579" y="1155"/>
                  <a:pt x="1563" y="1245"/>
                  <a:pt x="1513" y="1314"/>
                </a:cubicBezTo>
                <a:cubicBezTo>
                  <a:pt x="1462" y="1384"/>
                  <a:pt x="1382" y="1426"/>
                  <a:pt x="1312" y="1477"/>
                </a:cubicBezTo>
                <a:cubicBezTo>
                  <a:pt x="1243" y="1527"/>
                  <a:pt x="1178" y="1591"/>
                  <a:pt x="1095" y="1618"/>
                </a:cubicBezTo>
                <a:cubicBezTo>
                  <a:pt x="1014" y="1644"/>
                  <a:pt x="925" y="1632"/>
                  <a:pt x="836" y="1632"/>
                </a:cubicBezTo>
                <a:cubicBezTo>
                  <a:pt x="747" y="1632"/>
                  <a:pt x="658" y="1644"/>
                  <a:pt x="577" y="1618"/>
                </a:cubicBezTo>
                <a:cubicBezTo>
                  <a:pt x="494" y="1591"/>
                  <a:pt x="429" y="1527"/>
                  <a:pt x="360" y="1477"/>
                </a:cubicBezTo>
                <a:cubicBezTo>
                  <a:pt x="290" y="1426"/>
                  <a:pt x="210" y="1384"/>
                  <a:pt x="159" y="1314"/>
                </a:cubicBezTo>
                <a:cubicBezTo>
                  <a:pt x="109" y="1245"/>
                  <a:pt x="93" y="1155"/>
                  <a:pt x="66" y="1072"/>
                </a:cubicBezTo>
                <a:cubicBezTo>
                  <a:pt x="40" y="992"/>
                  <a:pt x="0" y="911"/>
                  <a:pt x="0" y="822"/>
                </a:cubicBezTo>
                <a:cubicBezTo>
                  <a:pt x="0" y="733"/>
                  <a:pt x="40" y="652"/>
                  <a:pt x="66" y="572"/>
                </a:cubicBezTo>
                <a:cubicBezTo>
                  <a:pt x="93" y="489"/>
                  <a:pt x="109" y="399"/>
                  <a:pt x="159" y="330"/>
                </a:cubicBezTo>
                <a:cubicBezTo>
                  <a:pt x="210" y="260"/>
                  <a:pt x="290" y="218"/>
                  <a:pt x="360" y="167"/>
                </a:cubicBezTo>
                <a:cubicBezTo>
                  <a:pt x="429" y="116"/>
                  <a:pt x="494" y="53"/>
                  <a:pt x="577" y="26"/>
                </a:cubicBezTo>
                <a:cubicBezTo>
                  <a:pt x="658" y="0"/>
                  <a:pt x="747" y="12"/>
                  <a:pt x="836" y="12"/>
                </a:cubicBezTo>
                <a:cubicBezTo>
                  <a:pt x="925" y="12"/>
                  <a:pt x="1014" y="0"/>
                  <a:pt x="1095" y="26"/>
                </a:cubicBezTo>
                <a:cubicBezTo>
                  <a:pt x="1178" y="53"/>
                  <a:pt x="1243" y="116"/>
                  <a:pt x="1312" y="167"/>
                </a:cubicBezTo>
                <a:cubicBezTo>
                  <a:pt x="1382" y="218"/>
                  <a:pt x="1462" y="260"/>
                  <a:pt x="1513" y="330"/>
                </a:cubicBezTo>
                <a:cubicBezTo>
                  <a:pt x="1563" y="399"/>
                  <a:pt x="1579" y="489"/>
                  <a:pt x="1606" y="572"/>
                </a:cubicBezTo>
                <a:cubicBezTo>
                  <a:pt x="1632" y="652"/>
                  <a:pt x="1672" y="733"/>
                  <a:pt x="1672" y="822"/>
                </a:cubicBezTo>
              </a:path>
            </a:pathLst>
          </a:custGeom>
          <a:solidFill>
            <a:schemeClr val="accent1">
              <a:lumMod val="50000"/>
            </a:schemeClr>
          </a:solidFill>
          <a:ln>
            <a:noFill/>
          </a:ln>
        </p:spPr>
        <p:txBody>
          <a:bodyPr anchor="ctr"/>
          <a:lstStyle/>
          <a:p>
            <a:pPr algn="ctr"/>
            <a:endParaRPr/>
          </a:p>
        </p:txBody>
      </p:sp>
      <p:grpSp>
        <p:nvGrpSpPr>
          <p:cNvPr id="83" name="组合 82"/>
          <p:cNvGrpSpPr/>
          <p:nvPr/>
        </p:nvGrpSpPr>
        <p:grpSpPr>
          <a:xfrm>
            <a:off x="5880209" y="3519021"/>
            <a:ext cx="4546580" cy="1815754"/>
            <a:chOff x="5880209" y="3519021"/>
            <a:chExt cx="4546580" cy="1815754"/>
          </a:xfrm>
        </p:grpSpPr>
        <p:sp>
          <p:nvSpPr>
            <p:cNvPr id="5" name="Rectangle 41"/>
            <p:cNvSpPr/>
            <p:nvPr/>
          </p:nvSpPr>
          <p:spPr>
            <a:xfrm>
              <a:off x="6380058" y="3524208"/>
              <a:ext cx="4046731" cy="3278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43"/>
            <p:cNvSpPr/>
            <p:nvPr/>
          </p:nvSpPr>
          <p:spPr>
            <a:xfrm>
              <a:off x="6380058" y="3524208"/>
              <a:ext cx="2023365" cy="327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lnSpcReduction="10000"/>
            </a:bodyPr>
            <a:lstStyle/>
            <a:p>
              <a:r>
                <a:rPr lang="en-US" altLang="zh-CN" sz="1600" b="1" dirty="0">
                  <a:solidFill>
                    <a:schemeClr val="accent1">
                      <a:lumMod val="50000"/>
                    </a:schemeClr>
                  </a:solidFill>
                </a:rPr>
                <a:t>50%</a:t>
              </a:r>
            </a:p>
          </p:txBody>
        </p:sp>
        <p:sp>
          <p:nvSpPr>
            <p:cNvPr id="7" name="Rectangle 45"/>
            <p:cNvSpPr/>
            <p:nvPr/>
          </p:nvSpPr>
          <p:spPr>
            <a:xfrm>
              <a:off x="6380058" y="5004119"/>
              <a:ext cx="4046731" cy="3278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47"/>
            <p:cNvSpPr/>
            <p:nvPr/>
          </p:nvSpPr>
          <p:spPr>
            <a:xfrm>
              <a:off x="6380058" y="5004119"/>
              <a:ext cx="1666300" cy="327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lnSpcReduction="10000"/>
            </a:bodyPr>
            <a:lstStyle/>
            <a:p>
              <a:r>
                <a:rPr lang="en-US" altLang="zh-CN" sz="1600" b="1">
                  <a:solidFill>
                    <a:schemeClr val="accent1">
                      <a:lumMod val="50000"/>
                    </a:schemeClr>
                  </a:solidFill>
                </a:rPr>
                <a:t>45%</a:t>
              </a:r>
            </a:p>
          </p:txBody>
        </p:sp>
        <p:sp>
          <p:nvSpPr>
            <p:cNvPr id="9" name="Rectangle 49"/>
            <p:cNvSpPr/>
            <p:nvPr/>
          </p:nvSpPr>
          <p:spPr>
            <a:xfrm>
              <a:off x="6380058" y="4507898"/>
              <a:ext cx="4046731" cy="3278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51"/>
            <p:cNvSpPr/>
            <p:nvPr/>
          </p:nvSpPr>
          <p:spPr>
            <a:xfrm>
              <a:off x="6380058" y="4507898"/>
              <a:ext cx="3015211" cy="327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lnSpcReduction="10000"/>
            </a:bodyPr>
            <a:lstStyle/>
            <a:p>
              <a:r>
                <a:rPr lang="en-US" altLang="zh-CN" sz="1600" b="1">
                  <a:solidFill>
                    <a:schemeClr val="accent1">
                      <a:lumMod val="50000"/>
                    </a:schemeClr>
                  </a:solidFill>
                </a:rPr>
                <a:t>75%</a:t>
              </a:r>
            </a:p>
          </p:txBody>
        </p:sp>
        <p:sp>
          <p:nvSpPr>
            <p:cNvPr id="11" name="Rectangle 53"/>
            <p:cNvSpPr/>
            <p:nvPr/>
          </p:nvSpPr>
          <p:spPr>
            <a:xfrm>
              <a:off x="6380058" y="4012163"/>
              <a:ext cx="4046731" cy="3278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Rectangle 55"/>
            <p:cNvSpPr/>
            <p:nvPr/>
          </p:nvSpPr>
          <p:spPr>
            <a:xfrm>
              <a:off x="6380058" y="4012163"/>
              <a:ext cx="2380431" cy="327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lnSpcReduction="10000"/>
            </a:bodyPr>
            <a:lstStyle/>
            <a:p>
              <a:r>
                <a:rPr lang="en-US" altLang="zh-CN" sz="1600" b="1">
                  <a:solidFill>
                    <a:schemeClr val="accent1">
                      <a:lumMod val="50000"/>
                    </a:schemeClr>
                  </a:solidFill>
                </a:rPr>
                <a:t>62%</a:t>
              </a:r>
            </a:p>
          </p:txBody>
        </p:sp>
        <p:grpSp>
          <p:nvGrpSpPr>
            <p:cNvPr id="13" name="Group 57"/>
            <p:cNvGrpSpPr/>
            <p:nvPr/>
          </p:nvGrpSpPr>
          <p:grpSpPr>
            <a:xfrm>
              <a:off x="5880209" y="3996062"/>
              <a:ext cx="331625" cy="332192"/>
              <a:chOff x="7275629" y="3973834"/>
              <a:chExt cx="464344" cy="465138"/>
            </a:xfrm>
            <a:solidFill>
              <a:schemeClr val="accent1"/>
            </a:solidFill>
          </p:grpSpPr>
          <p:sp>
            <p:nvSpPr>
              <p:cNvPr id="29" name="Freeform: Shape 58"/>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Freeform: Shape 59"/>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Freeform: Shape 60"/>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Freeform: Shape 61"/>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Freeform: Shape 62"/>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Freeform: Shape 63"/>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4" name="Group 64"/>
            <p:cNvGrpSpPr/>
            <p:nvPr/>
          </p:nvGrpSpPr>
          <p:grpSpPr>
            <a:xfrm>
              <a:off x="5909059" y="5012794"/>
              <a:ext cx="281802" cy="321981"/>
              <a:chOff x="9162373" y="3045147"/>
              <a:chExt cx="406400" cy="464344"/>
            </a:xfrm>
            <a:solidFill>
              <a:schemeClr val="accent1"/>
            </a:solidFill>
          </p:grpSpPr>
          <p:sp>
            <p:nvSpPr>
              <p:cNvPr id="25" name="Freeform: Shape 65"/>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Freeform: Shape 66"/>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Freeform: Shape 67"/>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Freeform: Shape 68"/>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5" name="Group 69"/>
            <p:cNvGrpSpPr/>
            <p:nvPr/>
          </p:nvGrpSpPr>
          <p:grpSpPr>
            <a:xfrm>
              <a:off x="5940237" y="3519021"/>
              <a:ext cx="227886" cy="332192"/>
              <a:chOff x="3582988" y="3510757"/>
              <a:chExt cx="319088" cy="465138"/>
            </a:xfrm>
            <a:solidFill>
              <a:schemeClr val="accent1"/>
            </a:solidFill>
          </p:grpSpPr>
          <p:sp>
            <p:nvSpPr>
              <p:cNvPr id="23" name="Freeform: Shape 70"/>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81"/>
                      <a:pt x="8839" y="19406"/>
                    </a:cubicBezTo>
                    <a:lnTo>
                      <a:pt x="13000" y="19048"/>
                    </a:lnTo>
                    <a:cubicBezTo>
                      <a:pt x="12398" y="2018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Freeform: Shape 71"/>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6" name="Group 72"/>
            <p:cNvGrpSpPr/>
            <p:nvPr/>
          </p:nvGrpSpPr>
          <p:grpSpPr>
            <a:xfrm>
              <a:off x="5922041" y="4504428"/>
              <a:ext cx="248860" cy="332192"/>
              <a:chOff x="2639219" y="3510757"/>
              <a:chExt cx="348456" cy="465138"/>
            </a:xfrm>
            <a:solidFill>
              <a:schemeClr val="accent1"/>
            </a:solidFill>
          </p:grpSpPr>
          <p:sp>
            <p:nvSpPr>
              <p:cNvPr id="21" name="Freeform: Shape 73"/>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Freeform: Shape 74"/>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grpSp>
        <p:nvGrpSpPr>
          <p:cNvPr id="72" name="组合 71"/>
          <p:cNvGrpSpPr/>
          <p:nvPr/>
        </p:nvGrpSpPr>
        <p:grpSpPr>
          <a:xfrm>
            <a:off x="1" y="0"/>
            <a:ext cx="2095501" cy="1504951"/>
            <a:chOff x="1" y="0"/>
            <a:chExt cx="2095501" cy="1504951"/>
          </a:xfrm>
        </p:grpSpPr>
        <p:pic>
          <p:nvPicPr>
            <p:cNvPr id="73" name="图片 7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74" name="图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75" name="组合 74"/>
          <p:cNvGrpSpPr/>
          <p:nvPr/>
        </p:nvGrpSpPr>
        <p:grpSpPr>
          <a:xfrm>
            <a:off x="1934256" y="527597"/>
            <a:ext cx="6057900" cy="666561"/>
            <a:chOff x="1524000" y="464431"/>
            <a:chExt cx="6057900" cy="666561"/>
          </a:xfrm>
        </p:grpSpPr>
        <p:sp>
          <p:nvSpPr>
            <p:cNvPr id="76" name="文本框 75"/>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77" name="文本框 76"/>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82" name="图片占位符 81"/>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l="16682" r="16682"/>
          <a:stretch>
            <a:fillRect/>
          </a:stretch>
        </p:blipFill>
        <p:spPr/>
      </p:pic>
      <p:grpSp>
        <p:nvGrpSpPr>
          <p:cNvPr id="79" name="组合 78"/>
          <p:cNvGrpSpPr/>
          <p:nvPr/>
        </p:nvGrpSpPr>
        <p:grpSpPr>
          <a:xfrm>
            <a:off x="5829070" y="2335620"/>
            <a:ext cx="4725987" cy="962022"/>
            <a:chOff x="874712" y="3325188"/>
            <a:chExt cx="4725987" cy="962022"/>
          </a:xfrm>
        </p:grpSpPr>
        <p:sp>
          <p:nvSpPr>
            <p:cNvPr id="80" name="矩形 79"/>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81" name="矩形 80"/>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27303877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p:tgtEl>
                                          <p:spTgt spid="75"/>
                                        </p:tgtEl>
                                        <p:attrNameLst>
                                          <p:attrName>ppt_x</p:attrName>
                                        </p:attrNameLst>
                                      </p:cBhvr>
                                      <p:tavLst>
                                        <p:tav tm="0">
                                          <p:val>
                                            <p:strVal val="#ppt_x-#ppt_w*1.125000"/>
                                          </p:val>
                                        </p:tav>
                                        <p:tav tm="100000">
                                          <p:val>
                                            <p:strVal val="#ppt_x"/>
                                          </p:val>
                                        </p:tav>
                                      </p:tavLst>
                                    </p:anim>
                                    <p:animEffect transition="in" filter="wipe(right)">
                                      <p:cBhvr>
                                        <p:cTn id="13" dur="500"/>
                                        <p:tgtEl>
                                          <p:spTgt spid="7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fill="hold"/>
                                        <p:tgtEl>
                                          <p:spTgt spid="82"/>
                                        </p:tgtEl>
                                        <p:attrNameLst>
                                          <p:attrName>ppt_w</p:attrName>
                                        </p:attrNameLst>
                                      </p:cBhvr>
                                      <p:tavLst>
                                        <p:tav tm="0">
                                          <p:val>
                                            <p:fltVal val="0"/>
                                          </p:val>
                                        </p:tav>
                                        <p:tav tm="100000">
                                          <p:val>
                                            <p:strVal val="#ppt_w"/>
                                          </p:val>
                                        </p:tav>
                                      </p:tavLst>
                                    </p:anim>
                                    <p:anim calcmode="lin" valueType="num">
                                      <p:cBhvr>
                                        <p:cTn id="18" dur="500" fill="hold"/>
                                        <p:tgtEl>
                                          <p:spTgt spid="82"/>
                                        </p:tgtEl>
                                        <p:attrNameLst>
                                          <p:attrName>ppt_h</p:attrName>
                                        </p:attrNameLst>
                                      </p:cBhvr>
                                      <p:tavLst>
                                        <p:tav tm="0">
                                          <p:val>
                                            <p:fltVal val="0"/>
                                          </p:val>
                                        </p:tav>
                                        <p:tav tm="100000">
                                          <p:val>
                                            <p:strVal val="#ppt_h"/>
                                          </p:val>
                                        </p:tav>
                                      </p:tavLst>
                                    </p:anim>
                                    <p:animEffect transition="in" filter="fade">
                                      <p:cBhvr>
                                        <p:cTn id="19" dur="500"/>
                                        <p:tgtEl>
                                          <p:spTgt spid="8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79"/>
                                        </p:tgtEl>
                                        <p:attrNameLst>
                                          <p:attrName>style.visibility</p:attrName>
                                        </p:attrNameLst>
                                      </p:cBhvr>
                                      <p:to>
                                        <p:strVal val="visible"/>
                                      </p:to>
                                    </p:set>
                                    <p:anim calcmode="lin" valueType="num">
                                      <p:cBhvr additive="base">
                                        <p:cTn id="28" dur="500" fill="hold"/>
                                        <p:tgtEl>
                                          <p:spTgt spid="79"/>
                                        </p:tgtEl>
                                        <p:attrNameLst>
                                          <p:attrName>ppt_x</p:attrName>
                                        </p:attrNameLst>
                                      </p:cBhvr>
                                      <p:tavLst>
                                        <p:tav tm="0">
                                          <p:val>
                                            <p:strVal val="1+#ppt_w/2"/>
                                          </p:val>
                                        </p:tav>
                                        <p:tav tm="100000">
                                          <p:val>
                                            <p:strVal val="#ppt_x"/>
                                          </p:val>
                                        </p:tav>
                                      </p:tavLst>
                                    </p:anim>
                                    <p:anim calcmode="lin" valueType="num">
                                      <p:cBhvr additive="base">
                                        <p:cTn id="29" dur="500" fill="hold"/>
                                        <p:tgtEl>
                                          <p:spTgt spid="7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left)">
                                      <p:cBhvr>
                                        <p:cTn id="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p:blipFill>
        <p:spPr>
          <a:xfrm>
            <a:off x="5524501" y="154213"/>
            <a:ext cx="6667499" cy="6703787"/>
          </a:xfrm>
          <a:prstGeom prst="rect">
            <a:avLst/>
          </a:prstGeom>
        </p:spPr>
      </p:pic>
      <p:sp>
        <p:nvSpPr>
          <p:cNvPr id="16" name="文本框 15"/>
          <p:cNvSpPr txBox="1"/>
          <p:nvPr/>
        </p:nvSpPr>
        <p:spPr>
          <a:xfrm>
            <a:off x="1638300" y="3143032"/>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7" name="文本框 16"/>
          <p:cNvSpPr txBox="1"/>
          <p:nvPr/>
        </p:nvSpPr>
        <p:spPr>
          <a:xfrm>
            <a:off x="1423881" y="3727808"/>
            <a:ext cx="4886538" cy="44678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81B8CB"/>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105" y="2130805"/>
            <a:ext cx="874091" cy="890910"/>
          </a:xfrm>
          <a:prstGeom prst="rect">
            <a:avLst/>
          </a:prstGeom>
        </p:spPr>
      </p:pic>
    </p:spTree>
    <p:extLst>
      <p:ext uri="{BB962C8B-B14F-4D97-AF65-F5344CB8AC3E}">
        <p14:creationId xmlns:p14="http://schemas.microsoft.com/office/powerpoint/2010/main" val="28601817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0"/>
            <a:ext cx="2095501" cy="1504951"/>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27" name="组合 26"/>
          <p:cNvGrpSpPr/>
          <p:nvPr/>
        </p:nvGrpSpPr>
        <p:grpSpPr>
          <a:xfrm>
            <a:off x="1934256" y="527597"/>
            <a:ext cx="6057900" cy="666561"/>
            <a:chOff x="1524000" y="464431"/>
            <a:chExt cx="6057900" cy="666561"/>
          </a:xfrm>
        </p:grpSpPr>
        <p:sp>
          <p:nvSpPr>
            <p:cNvPr id="28" name="文本框 27"/>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29" name="文本框 28"/>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grpSp>
        <p:nvGrpSpPr>
          <p:cNvPr id="30" name="组合 29"/>
          <p:cNvGrpSpPr/>
          <p:nvPr/>
        </p:nvGrpSpPr>
        <p:grpSpPr>
          <a:xfrm>
            <a:off x="2397349" y="4462142"/>
            <a:ext cx="2241975" cy="1220554"/>
            <a:chOff x="2116718" y="3325188"/>
            <a:chExt cx="2241975" cy="1220554"/>
          </a:xfrm>
        </p:grpSpPr>
        <p:sp>
          <p:nvSpPr>
            <p:cNvPr id="31" name="矩形 30"/>
            <p:cNvSpPr/>
            <p:nvPr/>
          </p:nvSpPr>
          <p:spPr>
            <a:xfrm>
              <a:off x="2116719" y="3677812"/>
              <a:ext cx="22419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a:t>
              </a:r>
            </a:p>
          </p:txBody>
        </p:sp>
        <p:sp>
          <p:nvSpPr>
            <p:cNvPr id="32" name="矩形 31"/>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44" name="组合 43"/>
          <p:cNvGrpSpPr/>
          <p:nvPr/>
        </p:nvGrpSpPr>
        <p:grpSpPr>
          <a:xfrm>
            <a:off x="1413720" y="1855241"/>
            <a:ext cx="9389445" cy="4055201"/>
            <a:chOff x="1413720" y="1855241"/>
            <a:chExt cx="9389445" cy="4055201"/>
          </a:xfrm>
        </p:grpSpPr>
        <p:grpSp>
          <p:nvGrpSpPr>
            <p:cNvPr id="3" name="349f9ccc-a929-4188-b388-239f9859b9d8"/>
            <p:cNvGrpSpPr>
              <a:grpSpLocks noChangeAspect="1"/>
            </p:cNvGrpSpPr>
            <p:nvPr/>
          </p:nvGrpSpPr>
          <p:grpSpPr>
            <a:xfrm>
              <a:off x="1413720" y="1855241"/>
              <a:ext cx="9389445" cy="4055201"/>
              <a:chOff x="1315069" y="1592796"/>
              <a:chExt cx="9389445" cy="4055201"/>
            </a:xfrm>
          </p:grpSpPr>
          <p:grpSp>
            <p:nvGrpSpPr>
              <p:cNvPr id="7" name="Group 10"/>
              <p:cNvGrpSpPr/>
              <p:nvPr/>
            </p:nvGrpSpPr>
            <p:grpSpPr>
              <a:xfrm>
                <a:off x="2025403" y="1592796"/>
                <a:ext cx="8360226" cy="4055201"/>
                <a:chOff x="404588" y="2287326"/>
                <a:chExt cx="8360226" cy="2942898"/>
              </a:xfrm>
            </p:grpSpPr>
            <p:cxnSp>
              <p:nvCxnSpPr>
                <p:cNvPr id="20" name="Straight Connector 11"/>
                <p:cNvCxnSpPr/>
                <p:nvPr/>
              </p:nvCxnSpPr>
              <p:spPr>
                <a:xfrm>
                  <a:off x="404588" y="2287326"/>
                  <a:ext cx="0" cy="2942898"/>
                </a:xfrm>
                <a:prstGeom prst="line">
                  <a:avLst/>
                </a:prstGeom>
                <a:ln w="1270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12"/>
                <p:cNvCxnSpPr/>
                <p:nvPr/>
              </p:nvCxnSpPr>
              <p:spPr>
                <a:xfrm>
                  <a:off x="3191330" y="2287326"/>
                  <a:ext cx="0" cy="2942898"/>
                </a:xfrm>
                <a:prstGeom prst="line">
                  <a:avLst/>
                </a:prstGeom>
                <a:ln w="1270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13"/>
                <p:cNvCxnSpPr/>
                <p:nvPr/>
              </p:nvCxnSpPr>
              <p:spPr>
                <a:xfrm>
                  <a:off x="5978072" y="2287326"/>
                  <a:ext cx="0" cy="2942898"/>
                </a:xfrm>
                <a:prstGeom prst="line">
                  <a:avLst/>
                </a:prstGeom>
                <a:ln w="1270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14"/>
                <p:cNvCxnSpPr/>
                <p:nvPr/>
              </p:nvCxnSpPr>
              <p:spPr>
                <a:xfrm>
                  <a:off x="8764814" y="2287326"/>
                  <a:ext cx="0" cy="2942898"/>
                </a:xfrm>
                <a:prstGeom prst="line">
                  <a:avLst/>
                </a:prstGeom>
                <a:ln w="1270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8" name="Freeform: Shape 30"/>
              <p:cNvSpPr>
                <a:spLocks/>
              </p:cNvSpPr>
              <p:nvPr/>
            </p:nvSpPr>
            <p:spPr bwMode="auto">
              <a:xfrm>
                <a:off x="1315069" y="3419306"/>
                <a:ext cx="455412" cy="45541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1">
                  <a:lumMod val="75000"/>
                </a:schemeClr>
              </a:solidFill>
              <a:ln>
                <a:noFill/>
              </a:ln>
            </p:spPr>
            <p:txBody>
              <a:bodyPr anchor="ctr"/>
              <a:lstStyle/>
              <a:p>
                <a:pPr algn="ctr"/>
                <a:endParaRPr/>
              </a:p>
            </p:txBody>
          </p:sp>
          <p:sp>
            <p:nvSpPr>
              <p:cNvPr id="9" name="Freeform: Shape 31"/>
              <p:cNvSpPr>
                <a:spLocks/>
              </p:cNvSpPr>
              <p:nvPr/>
            </p:nvSpPr>
            <p:spPr bwMode="auto">
              <a:xfrm>
                <a:off x="1315069" y="1826905"/>
                <a:ext cx="455412" cy="45541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lumMod val="75000"/>
                </a:schemeClr>
              </a:solidFill>
              <a:ln>
                <a:noFill/>
              </a:ln>
            </p:spPr>
            <p:txBody>
              <a:bodyPr anchor="ctr"/>
              <a:lstStyle/>
              <a:p>
                <a:pPr algn="ctr"/>
                <a:endParaRPr/>
              </a:p>
            </p:txBody>
          </p:sp>
          <p:sp>
            <p:nvSpPr>
              <p:cNvPr id="10" name="Freeform: Shape 32"/>
              <p:cNvSpPr>
                <a:spLocks/>
              </p:cNvSpPr>
              <p:nvPr/>
            </p:nvSpPr>
            <p:spPr bwMode="auto">
              <a:xfrm>
                <a:off x="1315069" y="2630045"/>
                <a:ext cx="455412" cy="45541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1">
                  <a:lumMod val="75000"/>
                </a:schemeClr>
              </a:solidFill>
              <a:ln>
                <a:noFill/>
              </a:ln>
            </p:spPr>
            <p:txBody>
              <a:bodyPr anchor="ctr"/>
              <a:lstStyle/>
              <a:p>
                <a:pPr algn="ctr"/>
                <a:endParaRPr/>
              </a:p>
            </p:txBody>
          </p:sp>
          <p:sp>
            <p:nvSpPr>
              <p:cNvPr id="4" name="Arrow: Pentagon 1"/>
              <p:cNvSpPr/>
              <p:nvPr/>
            </p:nvSpPr>
            <p:spPr>
              <a:xfrm>
                <a:off x="2027548" y="1790627"/>
                <a:ext cx="2892324" cy="579644"/>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anchor="ctr">
                <a:normAutofit/>
              </a:bodyPr>
              <a:lstStyle/>
              <a:p>
                <a:pPr>
                  <a:lnSpc>
                    <a:spcPct val="120000"/>
                  </a:lnSpc>
                  <a:defRPr/>
                </a:pPr>
                <a:endParaRPr lang="zh-CN" altLang="en-US" sz="1100" dirty="0">
                  <a:solidFill>
                    <a:schemeClr val="bg1"/>
                  </a:solidFill>
                </a:endParaRPr>
              </a:p>
            </p:txBody>
          </p:sp>
          <p:sp>
            <p:nvSpPr>
              <p:cNvPr id="5" name="Arrow: Pentagon 4"/>
              <p:cNvSpPr/>
              <p:nvPr/>
            </p:nvSpPr>
            <p:spPr>
              <a:xfrm>
                <a:off x="2027550" y="2593651"/>
                <a:ext cx="5784644" cy="579644"/>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anchor="ctr" anchorCtr="0">
                <a:normAutofit/>
              </a:bodyPr>
              <a:lstStyle/>
              <a:p>
                <a:pPr>
                  <a:lnSpc>
                    <a:spcPct val="120000"/>
                  </a:lnSpc>
                  <a:defRPr/>
                </a:pPr>
                <a:endParaRPr lang="zh-CN" altLang="en-US" sz="1100" dirty="0">
                  <a:solidFill>
                    <a:schemeClr val="bg1"/>
                  </a:solidFill>
                </a:endParaRPr>
              </a:p>
            </p:txBody>
          </p:sp>
          <p:sp>
            <p:nvSpPr>
              <p:cNvPr id="6" name="Arrow: Pentagon 7"/>
              <p:cNvSpPr/>
              <p:nvPr/>
            </p:nvSpPr>
            <p:spPr>
              <a:xfrm>
                <a:off x="2027550" y="3396674"/>
                <a:ext cx="8676964" cy="579644"/>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anchor="ctr">
                <a:normAutofit/>
              </a:bodyPr>
              <a:lstStyle/>
              <a:p>
                <a:pPr>
                  <a:lnSpc>
                    <a:spcPct val="120000"/>
                  </a:lnSpc>
                  <a:defRPr/>
                </a:pPr>
                <a:endParaRPr lang="zh-CN" altLang="en-US" sz="1100" dirty="0">
                  <a:solidFill>
                    <a:schemeClr val="bg1"/>
                  </a:solidFill>
                </a:endParaRPr>
              </a:p>
            </p:txBody>
          </p:sp>
        </p:grpSp>
        <p:sp>
          <p:nvSpPr>
            <p:cNvPr id="34" name="矩形 33"/>
            <p:cNvSpPr/>
            <p:nvPr/>
          </p:nvSpPr>
          <p:spPr>
            <a:xfrm>
              <a:off x="2185153" y="2082701"/>
              <a:ext cx="2512337" cy="516423"/>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accent1">
                      <a:lumMod val="20000"/>
                      <a:lumOff val="80000"/>
                    </a:schemeClr>
                  </a:solidFill>
                  <a:effectLst/>
                  <a:uLnTx/>
                  <a:uFillTx/>
                  <a:latin typeface="Arial"/>
                  <a:ea typeface="微软雅黑"/>
                  <a:cs typeface="+mn-cs"/>
                </a:rPr>
                <a:t>用户可以在投影仪或者计算机上进行演示也可以将演示文稿打印出来</a:t>
              </a:r>
            </a:p>
          </p:txBody>
        </p:sp>
        <p:sp>
          <p:nvSpPr>
            <p:cNvPr id="36" name="矩形 35"/>
            <p:cNvSpPr/>
            <p:nvPr/>
          </p:nvSpPr>
          <p:spPr>
            <a:xfrm>
              <a:off x="2185153" y="2880847"/>
              <a:ext cx="2938950" cy="535531"/>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accent1">
                      <a:lumMod val="20000"/>
                      <a:lumOff val="80000"/>
                    </a:schemeClr>
                  </a:solidFill>
                  <a:effectLst/>
                  <a:uLnTx/>
                  <a:uFillTx/>
                  <a:latin typeface="Arial"/>
                  <a:ea typeface="微软雅黑"/>
                  <a:cs typeface="+mn-cs"/>
                </a:rPr>
                <a:t>用户可以在投影仪或者计算机上进行演示也可以将演示文稿打印出来</a:t>
              </a:r>
            </a:p>
          </p:txBody>
        </p:sp>
        <p:sp>
          <p:nvSpPr>
            <p:cNvPr id="37" name="矩形 36"/>
            <p:cNvSpPr/>
            <p:nvPr/>
          </p:nvSpPr>
          <p:spPr>
            <a:xfrm>
              <a:off x="2185152" y="3690729"/>
              <a:ext cx="3834647" cy="535531"/>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accent1">
                      <a:lumMod val="20000"/>
                      <a:lumOff val="80000"/>
                    </a:schemeClr>
                  </a:solidFill>
                  <a:effectLst/>
                  <a:uLnTx/>
                  <a:uFillTx/>
                  <a:latin typeface="Arial"/>
                  <a:ea typeface="微软雅黑"/>
                  <a:cs typeface="+mn-cs"/>
                </a:rPr>
                <a:t>用户可以在投影仪或者计算机上进行演示也可以将演示文稿打印出来</a:t>
              </a:r>
            </a:p>
          </p:txBody>
        </p:sp>
      </p:grpSp>
      <p:grpSp>
        <p:nvGrpSpPr>
          <p:cNvPr id="38" name="组合 37"/>
          <p:cNvGrpSpPr/>
          <p:nvPr/>
        </p:nvGrpSpPr>
        <p:grpSpPr>
          <a:xfrm>
            <a:off x="5170352" y="4462142"/>
            <a:ext cx="2241975" cy="1220554"/>
            <a:chOff x="2116718" y="3325188"/>
            <a:chExt cx="2241975" cy="1220554"/>
          </a:xfrm>
        </p:grpSpPr>
        <p:sp>
          <p:nvSpPr>
            <p:cNvPr id="39" name="矩形 38"/>
            <p:cNvSpPr/>
            <p:nvPr/>
          </p:nvSpPr>
          <p:spPr>
            <a:xfrm>
              <a:off x="2116719" y="3677812"/>
              <a:ext cx="22419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a:t>
              </a:r>
            </a:p>
          </p:txBody>
        </p:sp>
        <p:sp>
          <p:nvSpPr>
            <p:cNvPr id="40" name="矩形 39"/>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41" name="组合 40"/>
          <p:cNvGrpSpPr/>
          <p:nvPr/>
        </p:nvGrpSpPr>
        <p:grpSpPr>
          <a:xfrm>
            <a:off x="7939420" y="4462142"/>
            <a:ext cx="2241975" cy="1220554"/>
            <a:chOff x="2116718" y="3325188"/>
            <a:chExt cx="2241975" cy="1220554"/>
          </a:xfrm>
        </p:grpSpPr>
        <p:sp>
          <p:nvSpPr>
            <p:cNvPr id="42" name="矩形 41"/>
            <p:cNvSpPr/>
            <p:nvPr/>
          </p:nvSpPr>
          <p:spPr>
            <a:xfrm>
              <a:off x="2116719" y="3677812"/>
              <a:ext cx="22419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a:t>
              </a:r>
            </a:p>
          </p:txBody>
        </p:sp>
        <p:sp>
          <p:nvSpPr>
            <p:cNvPr id="43" name="矩形 42"/>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31308037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ppt_x</p:attrName>
                                        </p:attrNameLst>
                                      </p:cBhvr>
                                      <p:tavLst>
                                        <p:tav tm="0">
                                          <p:val>
                                            <p:strVal val="#ppt_x-#ppt_w*1.125000"/>
                                          </p:val>
                                        </p:tav>
                                        <p:tav tm="100000">
                                          <p:val>
                                            <p:strVal val="#ppt_x"/>
                                          </p:val>
                                        </p:tav>
                                      </p:tavLst>
                                    </p:anim>
                                    <p:animEffect transition="in" filter="wipe(right)">
                                      <p:cBhvr>
                                        <p:cTn id="13" dur="500"/>
                                        <p:tgtEl>
                                          <p:spTgt spid="2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0-#ppt_w/2"/>
                                          </p:val>
                                        </p:tav>
                                        <p:tav tm="100000">
                                          <p:val>
                                            <p:strVal val="#ppt_x"/>
                                          </p:val>
                                        </p:tav>
                                      </p:tavLst>
                                    </p:anim>
                                    <p:anim calcmode="lin" valueType="num">
                                      <p:cBhvr additive="base">
                                        <p:cTn id="18" dur="500" fill="hold"/>
                                        <p:tgtEl>
                                          <p:spTgt spid="4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p:cTn id="28" dur="500" fill="hold"/>
                                        <p:tgtEl>
                                          <p:spTgt spid="38"/>
                                        </p:tgtEl>
                                        <p:attrNameLst>
                                          <p:attrName>ppt_w</p:attrName>
                                        </p:attrNameLst>
                                      </p:cBhvr>
                                      <p:tavLst>
                                        <p:tav tm="0">
                                          <p:val>
                                            <p:fltVal val="0"/>
                                          </p:val>
                                        </p:tav>
                                        <p:tav tm="100000">
                                          <p:val>
                                            <p:strVal val="#ppt_w"/>
                                          </p:val>
                                        </p:tav>
                                      </p:tavLst>
                                    </p:anim>
                                    <p:anim calcmode="lin" valueType="num">
                                      <p:cBhvr>
                                        <p:cTn id="29" dur="500" fill="hold"/>
                                        <p:tgtEl>
                                          <p:spTgt spid="38"/>
                                        </p:tgtEl>
                                        <p:attrNameLst>
                                          <p:attrName>ppt_h</p:attrName>
                                        </p:attrNameLst>
                                      </p:cBhvr>
                                      <p:tavLst>
                                        <p:tav tm="0">
                                          <p:val>
                                            <p:fltVal val="0"/>
                                          </p:val>
                                        </p:tav>
                                        <p:tav tm="100000">
                                          <p:val>
                                            <p:strVal val="#ppt_h"/>
                                          </p:val>
                                        </p:tav>
                                      </p:tavLst>
                                    </p:anim>
                                    <p:animEffect transition="in" filter="fade">
                                      <p:cBhvr>
                                        <p:cTn id="30" dur="500"/>
                                        <p:tgtEl>
                                          <p:spTgt spid="38"/>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7"/>
          <p:cNvSpPr>
            <a:spLocks/>
          </p:cNvSpPr>
          <p:nvPr/>
        </p:nvSpPr>
        <p:spPr bwMode="auto">
          <a:xfrm>
            <a:off x="2211755" y="3205466"/>
            <a:ext cx="2026532" cy="1211815"/>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accent1">
              <a:alpha val="80000"/>
            </a:schemeClr>
          </a:solidFill>
          <a:ln>
            <a:noFill/>
          </a:ln>
        </p:spPr>
        <p:txBody>
          <a:bodyPr anchor="ctr"/>
          <a:lstStyle/>
          <a:p>
            <a:pPr algn="ctr"/>
            <a:endParaRPr/>
          </a:p>
        </p:txBody>
      </p:sp>
      <p:sp>
        <p:nvSpPr>
          <p:cNvPr id="6" name="Rectangle 18"/>
          <p:cNvSpPr>
            <a:spLocks/>
          </p:cNvSpPr>
          <p:nvPr/>
        </p:nvSpPr>
        <p:spPr bwMode="auto">
          <a:xfrm>
            <a:off x="2818431" y="2791796"/>
            <a:ext cx="797131" cy="22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fontScale="55000" lnSpcReduction="20000"/>
            <a:scene3d>
              <a:camera prst="orthographicFront"/>
              <a:lightRig rig="threePt" dir="t"/>
            </a:scene3d>
            <a:sp3d contourW="12700"/>
          </a:bodyPr>
          <a:lstStyle/>
          <a:p>
            <a:pPr algn="ctr"/>
            <a:r>
              <a:rPr lang="en-US" sz="3200" dirty="0">
                <a:solidFill>
                  <a:schemeClr val="accent1"/>
                </a:solidFill>
                <a:latin typeface="Impact" panose="020B0806030902050204" pitchFamily="34" charset="0"/>
              </a:rPr>
              <a:t>40%</a:t>
            </a:r>
          </a:p>
        </p:txBody>
      </p:sp>
      <p:sp>
        <p:nvSpPr>
          <p:cNvPr id="8" name="Freeform: Shape 22"/>
          <p:cNvSpPr>
            <a:spLocks/>
          </p:cNvSpPr>
          <p:nvPr/>
        </p:nvSpPr>
        <p:spPr bwMode="auto">
          <a:xfrm>
            <a:off x="3642308" y="3614630"/>
            <a:ext cx="2026532" cy="802652"/>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accent2">
              <a:alpha val="80000"/>
            </a:schemeClr>
          </a:solidFill>
          <a:ln>
            <a:noFill/>
          </a:ln>
        </p:spPr>
        <p:txBody>
          <a:bodyPr anchor="ctr"/>
          <a:lstStyle/>
          <a:p>
            <a:pPr algn="ctr"/>
            <a:endParaRPr/>
          </a:p>
        </p:txBody>
      </p:sp>
      <p:sp>
        <p:nvSpPr>
          <p:cNvPr id="9" name="Rectangle 23"/>
          <p:cNvSpPr>
            <a:spLocks/>
          </p:cNvSpPr>
          <p:nvPr/>
        </p:nvSpPr>
        <p:spPr bwMode="auto">
          <a:xfrm>
            <a:off x="4237215" y="3247832"/>
            <a:ext cx="797131" cy="22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fontScale="55000" lnSpcReduction="20000"/>
            <a:scene3d>
              <a:camera prst="orthographicFront"/>
              <a:lightRig rig="threePt" dir="t"/>
            </a:scene3d>
            <a:sp3d contourW="12700"/>
          </a:bodyPr>
          <a:lstStyle/>
          <a:p>
            <a:pPr algn="ctr"/>
            <a:r>
              <a:rPr lang="en-US" sz="3200" dirty="0">
                <a:solidFill>
                  <a:schemeClr val="accent2"/>
                </a:solidFill>
                <a:latin typeface="Impact" panose="020B0806030902050204" pitchFamily="34" charset="0"/>
              </a:rPr>
              <a:t>30%</a:t>
            </a:r>
          </a:p>
        </p:txBody>
      </p:sp>
      <p:sp>
        <p:nvSpPr>
          <p:cNvPr id="11" name="Freeform: Shape 27"/>
          <p:cNvSpPr>
            <a:spLocks/>
          </p:cNvSpPr>
          <p:nvPr/>
        </p:nvSpPr>
        <p:spPr bwMode="auto">
          <a:xfrm>
            <a:off x="6523752" y="3030749"/>
            <a:ext cx="2026532" cy="1386533"/>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accent4">
              <a:alpha val="80000"/>
            </a:schemeClr>
          </a:solidFill>
          <a:ln>
            <a:noFill/>
          </a:ln>
        </p:spPr>
        <p:txBody>
          <a:bodyPr anchor="ctr"/>
          <a:lstStyle/>
          <a:p>
            <a:pPr algn="ctr"/>
            <a:endParaRPr/>
          </a:p>
        </p:txBody>
      </p:sp>
      <p:sp>
        <p:nvSpPr>
          <p:cNvPr id="12" name="Rectangle 28"/>
          <p:cNvSpPr>
            <a:spLocks/>
          </p:cNvSpPr>
          <p:nvPr/>
        </p:nvSpPr>
        <p:spPr bwMode="auto">
          <a:xfrm>
            <a:off x="7142197" y="2685996"/>
            <a:ext cx="797131" cy="22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fontScale="55000" lnSpcReduction="20000"/>
            <a:scene3d>
              <a:camera prst="orthographicFront"/>
              <a:lightRig rig="threePt" dir="t"/>
            </a:scene3d>
            <a:sp3d contourW="12700"/>
          </a:bodyPr>
          <a:lstStyle/>
          <a:p>
            <a:pPr algn="ctr"/>
            <a:r>
              <a:rPr lang="en-US" sz="3200" dirty="0">
                <a:solidFill>
                  <a:schemeClr val="accent4"/>
                </a:solidFill>
                <a:latin typeface="Impact" panose="020B0806030902050204" pitchFamily="34" charset="0"/>
              </a:rPr>
              <a:t>65%</a:t>
            </a:r>
          </a:p>
        </p:txBody>
      </p:sp>
      <p:sp>
        <p:nvSpPr>
          <p:cNvPr id="14" name="Freeform: Shape 32"/>
          <p:cNvSpPr>
            <a:spLocks/>
          </p:cNvSpPr>
          <p:nvPr/>
        </p:nvSpPr>
        <p:spPr bwMode="auto">
          <a:xfrm>
            <a:off x="5042905" y="2452084"/>
            <a:ext cx="2027601" cy="1965198"/>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accent3">
              <a:alpha val="80000"/>
            </a:schemeClr>
          </a:solidFill>
          <a:ln>
            <a:noFill/>
          </a:ln>
        </p:spPr>
        <p:txBody>
          <a:bodyPr anchor="ctr"/>
          <a:lstStyle/>
          <a:p>
            <a:pPr algn="ctr"/>
            <a:endParaRPr/>
          </a:p>
        </p:txBody>
      </p:sp>
      <p:sp>
        <p:nvSpPr>
          <p:cNvPr id="15" name="Rectangle 33"/>
          <p:cNvSpPr>
            <a:spLocks/>
          </p:cNvSpPr>
          <p:nvPr/>
        </p:nvSpPr>
        <p:spPr bwMode="auto">
          <a:xfrm>
            <a:off x="5653113" y="2123135"/>
            <a:ext cx="797552" cy="22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fontScale="55000" lnSpcReduction="20000"/>
            <a:scene3d>
              <a:camera prst="orthographicFront"/>
              <a:lightRig rig="threePt" dir="t"/>
            </a:scene3d>
            <a:sp3d contourW="12700"/>
          </a:bodyPr>
          <a:lstStyle/>
          <a:p>
            <a:pPr algn="ctr"/>
            <a:r>
              <a:rPr lang="en-US" sz="3200" dirty="0">
                <a:solidFill>
                  <a:schemeClr val="accent3"/>
                </a:solidFill>
                <a:latin typeface="Impact" panose="020B0806030902050204" pitchFamily="34" charset="0"/>
              </a:rPr>
              <a:t>85%</a:t>
            </a:r>
          </a:p>
        </p:txBody>
      </p:sp>
      <p:sp>
        <p:nvSpPr>
          <p:cNvPr id="17" name="Freeform: Shape 37"/>
          <p:cNvSpPr>
            <a:spLocks/>
          </p:cNvSpPr>
          <p:nvPr/>
        </p:nvSpPr>
        <p:spPr bwMode="auto">
          <a:xfrm>
            <a:off x="7974637" y="3614630"/>
            <a:ext cx="2026532" cy="802652"/>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accent5">
              <a:alpha val="80000"/>
            </a:schemeClr>
          </a:solidFill>
          <a:ln>
            <a:noFill/>
          </a:ln>
        </p:spPr>
        <p:txBody>
          <a:bodyPr anchor="ctr"/>
          <a:lstStyle/>
          <a:p>
            <a:pPr algn="ctr"/>
            <a:endParaRPr/>
          </a:p>
        </p:txBody>
      </p:sp>
      <p:sp>
        <p:nvSpPr>
          <p:cNvPr id="18" name="Rectangle 38"/>
          <p:cNvSpPr>
            <a:spLocks/>
          </p:cNvSpPr>
          <p:nvPr/>
        </p:nvSpPr>
        <p:spPr bwMode="auto">
          <a:xfrm>
            <a:off x="8605923" y="3216630"/>
            <a:ext cx="797131" cy="22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fontScale="55000" lnSpcReduction="20000"/>
            <a:scene3d>
              <a:camera prst="orthographicFront"/>
              <a:lightRig rig="threePt" dir="t"/>
            </a:scene3d>
            <a:sp3d contourW="12700"/>
          </a:bodyPr>
          <a:lstStyle/>
          <a:p>
            <a:pPr algn="ctr"/>
            <a:r>
              <a:rPr lang="en-US" sz="3200" dirty="0">
                <a:solidFill>
                  <a:schemeClr val="accent5"/>
                </a:solidFill>
                <a:latin typeface="Impact" panose="020B0806030902050204" pitchFamily="34" charset="0"/>
              </a:rPr>
              <a:t>35%</a:t>
            </a:r>
          </a:p>
        </p:txBody>
      </p:sp>
      <p:grpSp>
        <p:nvGrpSpPr>
          <p:cNvPr id="36" name="组合 35"/>
          <p:cNvGrpSpPr/>
          <p:nvPr/>
        </p:nvGrpSpPr>
        <p:grpSpPr>
          <a:xfrm>
            <a:off x="1" y="0"/>
            <a:ext cx="2095501" cy="1504951"/>
            <a:chOff x="1" y="0"/>
            <a:chExt cx="2095501" cy="1504951"/>
          </a:xfrm>
        </p:grpSpPr>
        <p:pic>
          <p:nvPicPr>
            <p:cNvPr id="37" name="图片 36"/>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39" name="组合 38"/>
          <p:cNvGrpSpPr/>
          <p:nvPr/>
        </p:nvGrpSpPr>
        <p:grpSpPr>
          <a:xfrm>
            <a:off x="1934256" y="527597"/>
            <a:ext cx="6057900" cy="666561"/>
            <a:chOff x="1524000" y="464431"/>
            <a:chExt cx="6057900" cy="666561"/>
          </a:xfrm>
        </p:grpSpPr>
        <p:sp>
          <p:nvSpPr>
            <p:cNvPr id="40" name="文本框 39"/>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41" name="文本框 40"/>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grpSp>
        <p:nvGrpSpPr>
          <p:cNvPr id="42" name="组合 41"/>
          <p:cNvGrpSpPr/>
          <p:nvPr/>
        </p:nvGrpSpPr>
        <p:grpSpPr>
          <a:xfrm>
            <a:off x="1953306" y="4668972"/>
            <a:ext cx="8276491" cy="962022"/>
            <a:chOff x="874712" y="3325188"/>
            <a:chExt cx="8276491" cy="962022"/>
          </a:xfrm>
        </p:grpSpPr>
        <p:sp>
          <p:nvSpPr>
            <p:cNvPr id="43" name="矩形 42"/>
            <p:cNvSpPr/>
            <p:nvPr/>
          </p:nvSpPr>
          <p:spPr>
            <a:xfrm>
              <a:off x="874712" y="3677812"/>
              <a:ext cx="8276491"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a:t>
              </a:r>
              <a:r>
                <a:rPr lang="zh-CN" altLang="en-US" sz="1400" dirty="0">
                  <a:solidFill>
                    <a:schemeClr val="accent1"/>
                  </a:solidFill>
                </a:rPr>
                <a:t>中用户可以在投影仪或者计算机上进行演示也可以将演示文稿打印出来制作成胶片以便应用</a:t>
              </a:r>
            </a:p>
          </p:txBody>
        </p:sp>
        <p:sp>
          <p:nvSpPr>
            <p:cNvPr id="44" name="矩形 43"/>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1780406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right)">
                                      <p:cBhvr>
                                        <p:cTn id="13" dur="500"/>
                                        <p:tgtEl>
                                          <p:spTgt spid="39"/>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1" grpId="0" animBg="1"/>
      <p:bldP spid="12" grpId="0"/>
      <p:bldP spid="14" grpId="0" animBg="1"/>
      <p:bldP spid="15" grpId="0"/>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fa55e09-efaf-4e99-b2a2-87871d375380"/>
          <p:cNvGrpSpPr>
            <a:grpSpLocks noChangeAspect="1"/>
          </p:cNvGrpSpPr>
          <p:nvPr/>
        </p:nvGrpSpPr>
        <p:grpSpPr>
          <a:xfrm>
            <a:off x="2946400" y="3260402"/>
            <a:ext cx="6299200" cy="2490380"/>
            <a:chOff x="1967541" y="2539583"/>
            <a:chExt cx="8256918" cy="3264362"/>
          </a:xfrm>
        </p:grpSpPr>
        <p:sp>
          <p:nvSpPr>
            <p:cNvPr id="4" name="Diamond 3"/>
            <p:cNvSpPr/>
            <p:nvPr/>
          </p:nvSpPr>
          <p:spPr>
            <a:xfrm>
              <a:off x="1967541" y="3883732"/>
              <a:ext cx="3840427" cy="1920213"/>
            </a:xfrm>
            <a:prstGeom prst="diamond">
              <a:avLst/>
            </a:prstGeom>
            <a:pattFill prst="dkUpDiag">
              <a:fgClr>
                <a:schemeClr val="accent1">
                  <a:lumMod val="5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Diamond 4"/>
            <p:cNvSpPr/>
            <p:nvPr/>
          </p:nvSpPr>
          <p:spPr>
            <a:xfrm>
              <a:off x="1967541" y="3691711"/>
              <a:ext cx="3840427" cy="192021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Diamond 5"/>
            <p:cNvSpPr/>
            <p:nvPr/>
          </p:nvSpPr>
          <p:spPr>
            <a:xfrm>
              <a:off x="4175787" y="2731604"/>
              <a:ext cx="3840427" cy="1920213"/>
            </a:xfrm>
            <a:prstGeom prst="diamond">
              <a:avLst/>
            </a:prstGeom>
            <a:pattFill prst="dkUpDiag">
              <a:fgClr>
                <a:schemeClr val="accent4"/>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Diamond 6"/>
            <p:cNvSpPr/>
            <p:nvPr/>
          </p:nvSpPr>
          <p:spPr>
            <a:xfrm>
              <a:off x="4175787" y="2539583"/>
              <a:ext cx="3840427" cy="19202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Diamond 7"/>
            <p:cNvSpPr/>
            <p:nvPr/>
          </p:nvSpPr>
          <p:spPr>
            <a:xfrm>
              <a:off x="6384032" y="3883732"/>
              <a:ext cx="3840427" cy="1920213"/>
            </a:xfrm>
            <a:prstGeom prst="diamond">
              <a:avLst/>
            </a:prstGeom>
            <a:pattFill prst="dkUpDiag">
              <a:fgClr>
                <a:schemeClr val="accent5"/>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Diamond 8"/>
            <p:cNvSpPr/>
            <p:nvPr/>
          </p:nvSpPr>
          <p:spPr>
            <a:xfrm>
              <a:off x="6384032" y="3691711"/>
              <a:ext cx="3840427" cy="1920213"/>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12"/>
            <p:cNvSpPr>
              <a:spLocks/>
            </p:cNvSpPr>
            <p:nvPr/>
          </p:nvSpPr>
          <p:spPr bwMode="auto">
            <a:xfrm>
              <a:off x="5719778" y="3099945"/>
              <a:ext cx="759303" cy="729307"/>
            </a:xfrm>
            <a:custGeom>
              <a:avLst/>
              <a:gdLst>
                <a:gd name="T0" fmla="*/ 369 w 372"/>
                <a:gd name="T1" fmla="*/ 133 h 357"/>
                <a:gd name="T2" fmla="*/ 347 w 372"/>
                <a:gd name="T3" fmla="*/ 116 h 357"/>
                <a:gd name="T4" fmla="*/ 252 w 372"/>
                <a:gd name="T5" fmla="*/ 101 h 357"/>
                <a:gd name="T6" fmla="*/ 210 w 372"/>
                <a:gd name="T7" fmla="*/ 15 h 357"/>
                <a:gd name="T8" fmla="*/ 186 w 372"/>
                <a:gd name="T9" fmla="*/ 0 h 357"/>
                <a:gd name="T10" fmla="*/ 162 w 372"/>
                <a:gd name="T11" fmla="*/ 15 h 357"/>
                <a:gd name="T12" fmla="*/ 120 w 372"/>
                <a:gd name="T13" fmla="*/ 101 h 357"/>
                <a:gd name="T14" fmla="*/ 25 w 372"/>
                <a:gd name="T15" fmla="*/ 116 h 357"/>
                <a:gd name="T16" fmla="*/ 3 w 372"/>
                <a:gd name="T17" fmla="*/ 133 h 357"/>
                <a:gd name="T18" fmla="*/ 10 w 372"/>
                <a:gd name="T19" fmla="*/ 159 h 357"/>
                <a:gd name="T20" fmla="*/ 80 w 372"/>
                <a:gd name="T21" fmla="*/ 229 h 357"/>
                <a:gd name="T22" fmla="*/ 63 w 372"/>
                <a:gd name="T23" fmla="*/ 326 h 357"/>
                <a:gd name="T24" fmla="*/ 74 w 372"/>
                <a:gd name="T25" fmla="*/ 352 h 357"/>
                <a:gd name="T26" fmla="*/ 90 w 372"/>
                <a:gd name="T27" fmla="*/ 357 h 357"/>
                <a:gd name="T28" fmla="*/ 103 w 372"/>
                <a:gd name="T29" fmla="*/ 353 h 357"/>
                <a:gd name="T30" fmla="*/ 186 w 372"/>
                <a:gd name="T31" fmla="*/ 308 h 357"/>
                <a:gd name="T32" fmla="*/ 269 w 372"/>
                <a:gd name="T33" fmla="*/ 353 h 357"/>
                <a:gd name="T34" fmla="*/ 282 w 372"/>
                <a:gd name="T35" fmla="*/ 357 h 357"/>
                <a:gd name="T36" fmla="*/ 298 w 372"/>
                <a:gd name="T37" fmla="*/ 352 h 357"/>
                <a:gd name="T38" fmla="*/ 309 w 372"/>
                <a:gd name="T39" fmla="*/ 326 h 357"/>
                <a:gd name="T40" fmla="*/ 292 w 372"/>
                <a:gd name="T41" fmla="*/ 229 h 357"/>
                <a:gd name="T42" fmla="*/ 362 w 372"/>
                <a:gd name="T43" fmla="*/ 159 h 357"/>
                <a:gd name="T44" fmla="*/ 369 w 372"/>
                <a:gd name="T45" fmla="*/ 133 h 357"/>
                <a:gd name="T46" fmla="*/ 273 w 372"/>
                <a:gd name="T47" fmla="*/ 211 h 357"/>
                <a:gd name="T48" fmla="*/ 266 w 372"/>
                <a:gd name="T49" fmla="*/ 233 h 357"/>
                <a:gd name="T50" fmla="*/ 282 w 372"/>
                <a:gd name="T51" fmla="*/ 331 h 357"/>
                <a:gd name="T52" fmla="*/ 199 w 372"/>
                <a:gd name="T53" fmla="*/ 286 h 357"/>
                <a:gd name="T54" fmla="*/ 186 w 372"/>
                <a:gd name="T55" fmla="*/ 282 h 357"/>
                <a:gd name="T56" fmla="*/ 173 w 372"/>
                <a:gd name="T57" fmla="*/ 286 h 357"/>
                <a:gd name="T58" fmla="*/ 90 w 372"/>
                <a:gd name="T59" fmla="*/ 331 h 357"/>
                <a:gd name="T60" fmla="*/ 106 w 372"/>
                <a:gd name="T61" fmla="*/ 233 h 357"/>
                <a:gd name="T62" fmla="*/ 99 w 372"/>
                <a:gd name="T63" fmla="*/ 211 h 357"/>
                <a:gd name="T64" fmla="*/ 29 w 372"/>
                <a:gd name="T65" fmla="*/ 141 h 357"/>
                <a:gd name="T66" fmla="*/ 124 w 372"/>
                <a:gd name="T67" fmla="*/ 127 h 357"/>
                <a:gd name="T68" fmla="*/ 144 w 372"/>
                <a:gd name="T69" fmla="*/ 112 h 357"/>
                <a:gd name="T70" fmla="*/ 186 w 372"/>
                <a:gd name="T71" fmla="*/ 26 h 357"/>
                <a:gd name="T72" fmla="*/ 228 w 372"/>
                <a:gd name="T73" fmla="*/ 112 h 357"/>
                <a:gd name="T74" fmla="*/ 248 w 372"/>
                <a:gd name="T75" fmla="*/ 127 h 357"/>
                <a:gd name="T76" fmla="*/ 343 w 372"/>
                <a:gd name="T77" fmla="*/ 141 h 357"/>
                <a:gd name="T78" fmla="*/ 273 w 372"/>
                <a:gd name="T79" fmla="*/ 2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2" h="357">
                  <a:moveTo>
                    <a:pt x="369" y="133"/>
                  </a:moveTo>
                  <a:cubicBezTo>
                    <a:pt x="365" y="124"/>
                    <a:pt x="357" y="117"/>
                    <a:pt x="347" y="116"/>
                  </a:cubicBezTo>
                  <a:cubicBezTo>
                    <a:pt x="252" y="101"/>
                    <a:pt x="252" y="101"/>
                    <a:pt x="252" y="101"/>
                  </a:cubicBezTo>
                  <a:cubicBezTo>
                    <a:pt x="210" y="15"/>
                    <a:pt x="210" y="15"/>
                    <a:pt x="210" y="15"/>
                  </a:cubicBezTo>
                  <a:cubicBezTo>
                    <a:pt x="206" y="6"/>
                    <a:pt x="196" y="0"/>
                    <a:pt x="186" y="0"/>
                  </a:cubicBezTo>
                  <a:cubicBezTo>
                    <a:pt x="176" y="0"/>
                    <a:pt x="166" y="6"/>
                    <a:pt x="162" y="15"/>
                  </a:cubicBezTo>
                  <a:cubicBezTo>
                    <a:pt x="120" y="101"/>
                    <a:pt x="120" y="101"/>
                    <a:pt x="120" y="101"/>
                  </a:cubicBezTo>
                  <a:cubicBezTo>
                    <a:pt x="25" y="116"/>
                    <a:pt x="25" y="116"/>
                    <a:pt x="25" y="116"/>
                  </a:cubicBezTo>
                  <a:cubicBezTo>
                    <a:pt x="15" y="117"/>
                    <a:pt x="7" y="124"/>
                    <a:pt x="3" y="133"/>
                  </a:cubicBezTo>
                  <a:cubicBezTo>
                    <a:pt x="0" y="142"/>
                    <a:pt x="3" y="152"/>
                    <a:pt x="10" y="159"/>
                  </a:cubicBezTo>
                  <a:cubicBezTo>
                    <a:pt x="80" y="229"/>
                    <a:pt x="80" y="229"/>
                    <a:pt x="80" y="229"/>
                  </a:cubicBezTo>
                  <a:cubicBezTo>
                    <a:pt x="63" y="326"/>
                    <a:pt x="63" y="326"/>
                    <a:pt x="63" y="326"/>
                  </a:cubicBezTo>
                  <a:cubicBezTo>
                    <a:pt x="62" y="336"/>
                    <a:pt x="66" y="346"/>
                    <a:pt x="74" y="352"/>
                  </a:cubicBezTo>
                  <a:cubicBezTo>
                    <a:pt x="79" y="355"/>
                    <a:pt x="84" y="357"/>
                    <a:pt x="90" y="357"/>
                  </a:cubicBezTo>
                  <a:cubicBezTo>
                    <a:pt x="94" y="357"/>
                    <a:pt x="99" y="355"/>
                    <a:pt x="103" y="353"/>
                  </a:cubicBezTo>
                  <a:cubicBezTo>
                    <a:pt x="186" y="308"/>
                    <a:pt x="186" y="308"/>
                    <a:pt x="186" y="308"/>
                  </a:cubicBezTo>
                  <a:cubicBezTo>
                    <a:pt x="269" y="353"/>
                    <a:pt x="269" y="353"/>
                    <a:pt x="269" y="353"/>
                  </a:cubicBezTo>
                  <a:cubicBezTo>
                    <a:pt x="274" y="355"/>
                    <a:pt x="278" y="357"/>
                    <a:pt x="282" y="357"/>
                  </a:cubicBezTo>
                  <a:cubicBezTo>
                    <a:pt x="288" y="357"/>
                    <a:pt x="293" y="355"/>
                    <a:pt x="298" y="352"/>
                  </a:cubicBezTo>
                  <a:cubicBezTo>
                    <a:pt x="306" y="346"/>
                    <a:pt x="310" y="336"/>
                    <a:pt x="309" y="326"/>
                  </a:cubicBezTo>
                  <a:cubicBezTo>
                    <a:pt x="292" y="229"/>
                    <a:pt x="292" y="229"/>
                    <a:pt x="292" y="229"/>
                  </a:cubicBezTo>
                  <a:cubicBezTo>
                    <a:pt x="362" y="159"/>
                    <a:pt x="362" y="159"/>
                    <a:pt x="362" y="159"/>
                  </a:cubicBezTo>
                  <a:cubicBezTo>
                    <a:pt x="369" y="152"/>
                    <a:pt x="372" y="142"/>
                    <a:pt x="369" y="133"/>
                  </a:cubicBezTo>
                  <a:close/>
                  <a:moveTo>
                    <a:pt x="273" y="211"/>
                  </a:moveTo>
                  <a:cubicBezTo>
                    <a:pt x="267" y="217"/>
                    <a:pt x="265" y="225"/>
                    <a:pt x="266" y="233"/>
                  </a:cubicBezTo>
                  <a:cubicBezTo>
                    <a:pt x="282" y="331"/>
                    <a:pt x="282" y="331"/>
                    <a:pt x="282" y="331"/>
                  </a:cubicBezTo>
                  <a:cubicBezTo>
                    <a:pt x="199" y="286"/>
                    <a:pt x="199" y="286"/>
                    <a:pt x="199" y="286"/>
                  </a:cubicBezTo>
                  <a:cubicBezTo>
                    <a:pt x="195" y="284"/>
                    <a:pt x="190" y="282"/>
                    <a:pt x="186" y="282"/>
                  </a:cubicBezTo>
                  <a:cubicBezTo>
                    <a:pt x="182" y="282"/>
                    <a:pt x="177" y="284"/>
                    <a:pt x="173" y="286"/>
                  </a:cubicBezTo>
                  <a:cubicBezTo>
                    <a:pt x="90" y="331"/>
                    <a:pt x="90" y="331"/>
                    <a:pt x="90" y="331"/>
                  </a:cubicBezTo>
                  <a:cubicBezTo>
                    <a:pt x="106" y="233"/>
                    <a:pt x="106" y="233"/>
                    <a:pt x="106" y="233"/>
                  </a:cubicBezTo>
                  <a:cubicBezTo>
                    <a:pt x="107" y="225"/>
                    <a:pt x="105" y="217"/>
                    <a:pt x="99" y="211"/>
                  </a:cubicBezTo>
                  <a:cubicBezTo>
                    <a:pt x="29" y="141"/>
                    <a:pt x="29" y="141"/>
                    <a:pt x="29" y="141"/>
                  </a:cubicBezTo>
                  <a:cubicBezTo>
                    <a:pt x="124" y="127"/>
                    <a:pt x="124" y="127"/>
                    <a:pt x="124" y="127"/>
                  </a:cubicBezTo>
                  <a:cubicBezTo>
                    <a:pt x="133" y="126"/>
                    <a:pt x="141" y="120"/>
                    <a:pt x="144" y="112"/>
                  </a:cubicBezTo>
                  <a:cubicBezTo>
                    <a:pt x="186" y="26"/>
                    <a:pt x="186" y="26"/>
                    <a:pt x="186" y="26"/>
                  </a:cubicBezTo>
                  <a:cubicBezTo>
                    <a:pt x="228" y="112"/>
                    <a:pt x="228" y="112"/>
                    <a:pt x="228" y="112"/>
                  </a:cubicBezTo>
                  <a:cubicBezTo>
                    <a:pt x="231" y="120"/>
                    <a:pt x="239" y="126"/>
                    <a:pt x="248" y="127"/>
                  </a:cubicBezTo>
                  <a:cubicBezTo>
                    <a:pt x="343" y="141"/>
                    <a:pt x="343" y="141"/>
                    <a:pt x="343" y="141"/>
                  </a:cubicBezTo>
                  <a:lnTo>
                    <a:pt x="273" y="211"/>
                  </a:lnTo>
                  <a:close/>
                </a:path>
              </a:pathLst>
            </a:custGeom>
            <a:solidFill>
              <a:schemeClr val="accent1">
                <a:lumMod val="50000"/>
              </a:schemeClr>
            </a:solidFill>
            <a:ln>
              <a:noFill/>
            </a:ln>
          </p:spPr>
          <p:txBody>
            <a:bodyPr anchor="ctr"/>
            <a:lstStyle/>
            <a:p>
              <a:pPr algn="ctr"/>
              <a:endParaRPr/>
            </a:p>
          </p:txBody>
        </p:sp>
        <p:sp>
          <p:nvSpPr>
            <p:cNvPr id="11" name="Freeform: Shape 13"/>
            <p:cNvSpPr>
              <a:spLocks/>
            </p:cNvSpPr>
            <p:nvPr/>
          </p:nvSpPr>
          <p:spPr bwMode="auto">
            <a:xfrm>
              <a:off x="3437490" y="4307147"/>
              <a:ext cx="836716" cy="603015"/>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accent1">
                <a:lumMod val="50000"/>
              </a:schemeClr>
            </a:solidFill>
            <a:ln>
              <a:noFill/>
            </a:ln>
          </p:spPr>
          <p:txBody>
            <a:bodyPr anchor="ctr"/>
            <a:lstStyle/>
            <a:p>
              <a:pPr algn="ctr"/>
              <a:endParaRPr/>
            </a:p>
          </p:txBody>
        </p:sp>
        <p:sp>
          <p:nvSpPr>
            <p:cNvPr id="12" name="Freeform: Shape 14"/>
            <p:cNvSpPr>
              <a:spLocks/>
            </p:cNvSpPr>
            <p:nvPr/>
          </p:nvSpPr>
          <p:spPr bwMode="auto">
            <a:xfrm>
              <a:off x="7909185" y="4215376"/>
              <a:ext cx="793380" cy="686231"/>
            </a:xfrm>
            <a:custGeom>
              <a:avLst/>
              <a:gdLst>
                <a:gd name="T0" fmla="*/ 494 w 555"/>
                <a:gd name="T1" fmla="*/ 60 h 479"/>
                <a:gd name="T2" fmla="*/ 277 w 555"/>
                <a:gd name="T3" fmla="*/ 56 h 479"/>
                <a:gd name="T4" fmla="*/ 61 w 555"/>
                <a:gd name="T5" fmla="*/ 60 h 479"/>
                <a:gd name="T6" fmla="*/ 61 w 555"/>
                <a:gd name="T7" fmla="*/ 280 h 479"/>
                <a:gd name="T8" fmla="*/ 242 w 555"/>
                <a:gd name="T9" fmla="*/ 460 h 479"/>
                <a:gd name="T10" fmla="*/ 312 w 555"/>
                <a:gd name="T11" fmla="*/ 460 h 479"/>
                <a:gd name="T12" fmla="*/ 494 w 555"/>
                <a:gd name="T13" fmla="*/ 280 h 479"/>
                <a:gd name="T14" fmla="*/ 494 w 555"/>
                <a:gd name="T15" fmla="*/ 60 h 479"/>
                <a:gd name="T16" fmla="*/ 470 w 555"/>
                <a:gd name="T17" fmla="*/ 257 h 479"/>
                <a:gd name="T18" fmla="*/ 289 w 555"/>
                <a:gd name="T19" fmla="*/ 436 h 479"/>
                <a:gd name="T20" fmla="*/ 266 w 555"/>
                <a:gd name="T21" fmla="*/ 436 h 479"/>
                <a:gd name="T22" fmla="*/ 84 w 555"/>
                <a:gd name="T23" fmla="*/ 257 h 479"/>
                <a:gd name="T24" fmla="*/ 84 w 555"/>
                <a:gd name="T25" fmla="*/ 83 h 479"/>
                <a:gd name="T26" fmla="*/ 255 w 555"/>
                <a:gd name="T27" fmla="*/ 80 h 479"/>
                <a:gd name="T28" fmla="*/ 277 w 555"/>
                <a:gd name="T29" fmla="*/ 100 h 479"/>
                <a:gd name="T30" fmla="*/ 300 w 555"/>
                <a:gd name="T31" fmla="*/ 80 h 479"/>
                <a:gd name="T32" fmla="*/ 470 w 555"/>
                <a:gd name="T33" fmla="*/ 83 h 479"/>
                <a:gd name="T34" fmla="*/ 470 w 555"/>
                <a:gd name="T35" fmla="*/ 25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5" h="479">
                  <a:moveTo>
                    <a:pt x="494" y="60"/>
                  </a:moveTo>
                  <a:cubicBezTo>
                    <a:pt x="434" y="1"/>
                    <a:pt x="339" y="0"/>
                    <a:pt x="277" y="56"/>
                  </a:cubicBezTo>
                  <a:cubicBezTo>
                    <a:pt x="216" y="0"/>
                    <a:pt x="121" y="1"/>
                    <a:pt x="61" y="60"/>
                  </a:cubicBezTo>
                  <a:cubicBezTo>
                    <a:pt x="0" y="121"/>
                    <a:pt x="0" y="219"/>
                    <a:pt x="61" y="280"/>
                  </a:cubicBezTo>
                  <a:cubicBezTo>
                    <a:pt x="79" y="298"/>
                    <a:pt x="242" y="460"/>
                    <a:pt x="242" y="460"/>
                  </a:cubicBezTo>
                  <a:cubicBezTo>
                    <a:pt x="262" y="479"/>
                    <a:pt x="293" y="479"/>
                    <a:pt x="312" y="460"/>
                  </a:cubicBezTo>
                  <a:cubicBezTo>
                    <a:pt x="312" y="460"/>
                    <a:pt x="492" y="282"/>
                    <a:pt x="494" y="280"/>
                  </a:cubicBezTo>
                  <a:cubicBezTo>
                    <a:pt x="555" y="219"/>
                    <a:pt x="555" y="121"/>
                    <a:pt x="494" y="60"/>
                  </a:cubicBezTo>
                  <a:close/>
                  <a:moveTo>
                    <a:pt x="470" y="257"/>
                  </a:moveTo>
                  <a:cubicBezTo>
                    <a:pt x="289" y="436"/>
                    <a:pt x="289" y="436"/>
                    <a:pt x="289" y="436"/>
                  </a:cubicBezTo>
                  <a:cubicBezTo>
                    <a:pt x="283" y="443"/>
                    <a:pt x="272" y="443"/>
                    <a:pt x="266" y="436"/>
                  </a:cubicBezTo>
                  <a:cubicBezTo>
                    <a:pt x="84" y="257"/>
                    <a:pt x="84" y="257"/>
                    <a:pt x="84" y="257"/>
                  </a:cubicBezTo>
                  <a:cubicBezTo>
                    <a:pt x="36" y="209"/>
                    <a:pt x="36" y="131"/>
                    <a:pt x="84" y="83"/>
                  </a:cubicBezTo>
                  <a:cubicBezTo>
                    <a:pt x="131" y="37"/>
                    <a:pt x="206" y="36"/>
                    <a:pt x="255" y="80"/>
                  </a:cubicBezTo>
                  <a:cubicBezTo>
                    <a:pt x="277" y="100"/>
                    <a:pt x="277" y="100"/>
                    <a:pt x="277" y="100"/>
                  </a:cubicBezTo>
                  <a:cubicBezTo>
                    <a:pt x="300" y="80"/>
                    <a:pt x="300" y="80"/>
                    <a:pt x="300" y="80"/>
                  </a:cubicBezTo>
                  <a:cubicBezTo>
                    <a:pt x="349" y="36"/>
                    <a:pt x="424" y="37"/>
                    <a:pt x="470" y="83"/>
                  </a:cubicBezTo>
                  <a:cubicBezTo>
                    <a:pt x="519" y="131"/>
                    <a:pt x="519" y="209"/>
                    <a:pt x="470" y="257"/>
                  </a:cubicBezTo>
                  <a:close/>
                </a:path>
              </a:pathLst>
            </a:custGeom>
            <a:solidFill>
              <a:schemeClr val="accent1">
                <a:lumMod val="50000"/>
              </a:schemeClr>
            </a:solidFill>
            <a:ln>
              <a:noFill/>
            </a:ln>
          </p:spPr>
          <p:txBody>
            <a:bodyPr anchor="ctr"/>
            <a:lstStyle/>
            <a:p>
              <a:pPr algn="ctr"/>
              <a:endParaRPr/>
            </a:p>
          </p:txBody>
        </p:sp>
      </p:grpSp>
      <p:grpSp>
        <p:nvGrpSpPr>
          <p:cNvPr id="22" name="组合 21"/>
          <p:cNvGrpSpPr/>
          <p:nvPr/>
        </p:nvGrpSpPr>
        <p:grpSpPr>
          <a:xfrm>
            <a:off x="1" y="0"/>
            <a:ext cx="2095501" cy="1504951"/>
            <a:chOff x="1" y="0"/>
            <a:chExt cx="2095501" cy="1504951"/>
          </a:xfrm>
        </p:grpSpPr>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25" name="组合 24"/>
          <p:cNvGrpSpPr/>
          <p:nvPr/>
        </p:nvGrpSpPr>
        <p:grpSpPr>
          <a:xfrm>
            <a:off x="1934256" y="527597"/>
            <a:ext cx="6057900" cy="666561"/>
            <a:chOff x="1524000" y="464431"/>
            <a:chExt cx="6057900" cy="666561"/>
          </a:xfrm>
        </p:grpSpPr>
        <p:sp>
          <p:nvSpPr>
            <p:cNvPr id="26" name="文本框 25"/>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27" name="文本框 26"/>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grpSp>
        <p:nvGrpSpPr>
          <p:cNvPr id="28" name="组合 27"/>
          <p:cNvGrpSpPr/>
          <p:nvPr/>
        </p:nvGrpSpPr>
        <p:grpSpPr>
          <a:xfrm>
            <a:off x="1245523" y="3174008"/>
            <a:ext cx="2308119" cy="1198240"/>
            <a:chOff x="874712" y="3325188"/>
            <a:chExt cx="2308119" cy="1198240"/>
          </a:xfrm>
        </p:grpSpPr>
        <p:sp>
          <p:nvSpPr>
            <p:cNvPr id="29" name="矩形 28"/>
            <p:cNvSpPr/>
            <p:nvPr/>
          </p:nvSpPr>
          <p:spPr>
            <a:xfrm>
              <a:off x="874712" y="3677812"/>
              <a:ext cx="2308119" cy="845616"/>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p>
          </p:txBody>
        </p:sp>
        <p:sp>
          <p:nvSpPr>
            <p:cNvPr id="30" name="矩形 29"/>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31" name="组合 30"/>
          <p:cNvGrpSpPr/>
          <p:nvPr/>
        </p:nvGrpSpPr>
        <p:grpSpPr>
          <a:xfrm>
            <a:off x="3733006" y="1817339"/>
            <a:ext cx="4725987" cy="962022"/>
            <a:chOff x="874712" y="3325188"/>
            <a:chExt cx="4725987" cy="962022"/>
          </a:xfrm>
        </p:grpSpPr>
        <p:sp>
          <p:nvSpPr>
            <p:cNvPr id="32" name="矩形 31"/>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33" name="矩形 32"/>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34" name="组合 33"/>
          <p:cNvGrpSpPr/>
          <p:nvPr/>
        </p:nvGrpSpPr>
        <p:grpSpPr>
          <a:xfrm>
            <a:off x="8554243" y="3174008"/>
            <a:ext cx="2308119" cy="1198240"/>
            <a:chOff x="874712" y="3325188"/>
            <a:chExt cx="2308119" cy="1198240"/>
          </a:xfrm>
        </p:grpSpPr>
        <p:sp>
          <p:nvSpPr>
            <p:cNvPr id="35" name="矩形 34"/>
            <p:cNvSpPr/>
            <p:nvPr/>
          </p:nvSpPr>
          <p:spPr>
            <a:xfrm>
              <a:off x="874712" y="3677812"/>
              <a:ext cx="2308119" cy="845616"/>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a:t>
              </a:r>
            </a:p>
          </p:txBody>
        </p:sp>
        <p:sp>
          <p:nvSpPr>
            <p:cNvPr id="36" name="矩形 35"/>
            <p:cNvSpPr/>
            <p:nvPr/>
          </p:nvSpPr>
          <p:spPr>
            <a:xfrm>
              <a:off x="940857" y="3325188"/>
              <a:ext cx="2241974" cy="40126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10685159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right)">
                                      <p:cBhvr>
                                        <p:cTn id="13" dur="500"/>
                                        <p:tgtEl>
                                          <p:spTgt spid="2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1+#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组合 145"/>
          <p:cNvGrpSpPr/>
          <p:nvPr/>
        </p:nvGrpSpPr>
        <p:grpSpPr>
          <a:xfrm>
            <a:off x="6236003" y="3950979"/>
            <a:ext cx="621582" cy="621582"/>
            <a:chOff x="6493178" y="3950979"/>
            <a:chExt cx="621582" cy="621582"/>
          </a:xfrm>
        </p:grpSpPr>
        <p:sp>
          <p:nvSpPr>
            <p:cNvPr id="134" name="Oval 24"/>
            <p:cNvSpPr/>
            <p:nvPr/>
          </p:nvSpPr>
          <p:spPr>
            <a:xfrm>
              <a:off x="6493178" y="3950979"/>
              <a:ext cx="621582" cy="6215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35" name="Group 28"/>
            <p:cNvGrpSpPr/>
            <p:nvPr/>
          </p:nvGrpSpPr>
          <p:grpSpPr>
            <a:xfrm>
              <a:off x="6658708" y="4113131"/>
              <a:ext cx="290523" cy="297278"/>
              <a:chOff x="2308225" y="2935287"/>
              <a:chExt cx="273050" cy="279400"/>
            </a:xfrm>
            <a:solidFill>
              <a:schemeClr val="accent1">
                <a:lumMod val="50000"/>
              </a:schemeClr>
            </a:solidFill>
          </p:grpSpPr>
          <p:sp>
            <p:nvSpPr>
              <p:cNvPr id="136" name="Freeform: Shape 29"/>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137" name="Freeform: Shape 30"/>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144" name="组合 143"/>
          <p:cNvGrpSpPr/>
          <p:nvPr/>
        </p:nvGrpSpPr>
        <p:grpSpPr>
          <a:xfrm>
            <a:off x="6236003" y="2042873"/>
            <a:ext cx="621582" cy="621582"/>
            <a:chOff x="6493178" y="2042873"/>
            <a:chExt cx="621582" cy="621582"/>
          </a:xfrm>
        </p:grpSpPr>
        <p:sp>
          <p:nvSpPr>
            <p:cNvPr id="128" name="Oval 20"/>
            <p:cNvSpPr/>
            <p:nvPr/>
          </p:nvSpPr>
          <p:spPr>
            <a:xfrm>
              <a:off x="6493178" y="2042873"/>
              <a:ext cx="621582" cy="6215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29" name="Group 31"/>
            <p:cNvGrpSpPr/>
            <p:nvPr/>
          </p:nvGrpSpPr>
          <p:grpSpPr>
            <a:xfrm>
              <a:off x="6659544" y="2237119"/>
              <a:ext cx="288832" cy="233093"/>
              <a:chOff x="2700338" y="2965449"/>
              <a:chExt cx="271462" cy="219075"/>
            </a:xfrm>
            <a:solidFill>
              <a:schemeClr val="accent1">
                <a:lumMod val="50000"/>
              </a:schemeClr>
            </a:solidFill>
          </p:grpSpPr>
          <p:sp>
            <p:nvSpPr>
              <p:cNvPr id="130" name="Freeform: Shape 32"/>
              <p:cNvSpPr>
                <a:spLocks/>
              </p:cNvSpPr>
              <p:nvPr/>
            </p:nvSpPr>
            <p:spPr bwMode="auto">
              <a:xfrm>
                <a:off x="2754313" y="2987674"/>
                <a:ext cx="82550" cy="174625"/>
              </a:xfrm>
              <a:custGeom>
                <a:avLst/>
                <a:gdLst/>
                <a:ahLst/>
                <a:cxnLst>
                  <a:cxn ang="0">
                    <a:pos x="36" y="72"/>
                  </a:cxn>
                  <a:cxn ang="0">
                    <a:pos x="32" y="75"/>
                  </a:cxn>
                  <a:cxn ang="0">
                    <a:pos x="5" y="61"/>
                  </a:cxn>
                  <a:cxn ang="0">
                    <a:pos x="0" y="53"/>
                  </a:cxn>
                  <a:cxn ang="0">
                    <a:pos x="0" y="23"/>
                  </a:cxn>
                  <a:cxn ang="0">
                    <a:pos x="5" y="15"/>
                  </a:cxn>
                  <a:cxn ang="0">
                    <a:pos x="32" y="2"/>
                  </a:cxn>
                  <a:cxn ang="0">
                    <a:pos x="36" y="4"/>
                  </a:cxn>
                  <a:cxn ang="0">
                    <a:pos x="36" y="72"/>
                  </a:cxn>
                </a:cxnLst>
                <a:rect l="0" t="0" r="r" b="b"/>
                <a:pathLst>
                  <a:path w="36" h="76">
                    <a:moveTo>
                      <a:pt x="36" y="72"/>
                    </a:moveTo>
                    <a:cubicBezTo>
                      <a:pt x="36" y="75"/>
                      <a:pt x="35" y="76"/>
                      <a:pt x="32" y="75"/>
                    </a:cubicBezTo>
                    <a:cubicBezTo>
                      <a:pt x="5" y="61"/>
                      <a:pt x="5" y="61"/>
                      <a:pt x="5" y="61"/>
                    </a:cubicBezTo>
                    <a:cubicBezTo>
                      <a:pt x="2" y="60"/>
                      <a:pt x="0" y="56"/>
                      <a:pt x="0" y="53"/>
                    </a:cubicBezTo>
                    <a:cubicBezTo>
                      <a:pt x="0" y="23"/>
                      <a:pt x="0" y="23"/>
                      <a:pt x="0" y="23"/>
                    </a:cubicBezTo>
                    <a:cubicBezTo>
                      <a:pt x="0" y="20"/>
                      <a:pt x="2" y="17"/>
                      <a:pt x="5" y="15"/>
                    </a:cubicBezTo>
                    <a:cubicBezTo>
                      <a:pt x="32" y="2"/>
                      <a:pt x="32" y="2"/>
                      <a:pt x="32" y="2"/>
                    </a:cubicBezTo>
                    <a:cubicBezTo>
                      <a:pt x="35" y="0"/>
                      <a:pt x="36" y="1"/>
                      <a:pt x="36" y="4"/>
                    </a:cubicBezTo>
                    <a:lnTo>
                      <a:pt x="36" y="72"/>
                    </a:lnTo>
                    <a:close/>
                  </a:path>
                </a:pathLst>
              </a:custGeom>
              <a:grpFill/>
              <a:ln w="9525">
                <a:noFill/>
                <a:round/>
                <a:headEnd/>
                <a:tailEnd/>
              </a:ln>
            </p:spPr>
            <p:txBody>
              <a:bodyPr anchor="ctr"/>
              <a:lstStyle/>
              <a:p>
                <a:pPr algn="ctr"/>
                <a:endParaRPr/>
              </a:p>
            </p:txBody>
          </p:sp>
          <p:sp>
            <p:nvSpPr>
              <p:cNvPr id="131" name="Freeform: Shape 33"/>
              <p:cNvSpPr>
                <a:spLocks/>
              </p:cNvSpPr>
              <p:nvPr/>
            </p:nvSpPr>
            <p:spPr bwMode="auto">
              <a:xfrm>
                <a:off x="2700338" y="3028949"/>
                <a:ext cx="39687" cy="93663"/>
              </a:xfrm>
              <a:custGeom>
                <a:avLst/>
                <a:gdLst/>
                <a:ahLst/>
                <a:cxnLst>
                  <a:cxn ang="0">
                    <a:pos x="17" y="35"/>
                  </a:cxn>
                  <a:cxn ang="0">
                    <a:pos x="12" y="41"/>
                  </a:cxn>
                  <a:cxn ang="0">
                    <a:pos x="5" y="41"/>
                  </a:cxn>
                  <a:cxn ang="0">
                    <a:pos x="0" y="35"/>
                  </a:cxn>
                  <a:cxn ang="0">
                    <a:pos x="0" y="5"/>
                  </a:cxn>
                  <a:cxn ang="0">
                    <a:pos x="5" y="0"/>
                  </a:cxn>
                  <a:cxn ang="0">
                    <a:pos x="12" y="0"/>
                  </a:cxn>
                  <a:cxn ang="0">
                    <a:pos x="17" y="5"/>
                  </a:cxn>
                  <a:cxn ang="0">
                    <a:pos x="17" y="35"/>
                  </a:cxn>
                </a:cxnLst>
                <a:rect l="0" t="0" r="r" b="b"/>
                <a:pathLst>
                  <a:path w="17" h="41">
                    <a:moveTo>
                      <a:pt x="17" y="35"/>
                    </a:moveTo>
                    <a:cubicBezTo>
                      <a:pt x="17" y="38"/>
                      <a:pt x="14" y="41"/>
                      <a:pt x="12" y="41"/>
                    </a:cubicBezTo>
                    <a:cubicBezTo>
                      <a:pt x="5" y="41"/>
                      <a:pt x="5" y="41"/>
                      <a:pt x="5" y="41"/>
                    </a:cubicBezTo>
                    <a:cubicBezTo>
                      <a:pt x="2" y="41"/>
                      <a:pt x="0" y="38"/>
                      <a:pt x="0" y="35"/>
                    </a:cubicBezTo>
                    <a:cubicBezTo>
                      <a:pt x="0" y="5"/>
                      <a:pt x="0" y="5"/>
                      <a:pt x="0" y="5"/>
                    </a:cubicBezTo>
                    <a:cubicBezTo>
                      <a:pt x="0" y="2"/>
                      <a:pt x="2" y="0"/>
                      <a:pt x="5" y="0"/>
                    </a:cubicBezTo>
                    <a:cubicBezTo>
                      <a:pt x="12" y="0"/>
                      <a:pt x="12" y="0"/>
                      <a:pt x="12" y="0"/>
                    </a:cubicBezTo>
                    <a:cubicBezTo>
                      <a:pt x="14" y="0"/>
                      <a:pt x="17" y="2"/>
                      <a:pt x="17" y="5"/>
                    </a:cubicBezTo>
                    <a:lnTo>
                      <a:pt x="17" y="35"/>
                    </a:lnTo>
                    <a:close/>
                  </a:path>
                </a:pathLst>
              </a:custGeom>
              <a:grpFill/>
              <a:ln w="9525">
                <a:noFill/>
                <a:round/>
                <a:headEnd/>
                <a:tailEnd/>
              </a:ln>
            </p:spPr>
            <p:txBody>
              <a:bodyPr anchor="ctr"/>
              <a:lstStyle/>
              <a:p>
                <a:pPr algn="ctr"/>
                <a:endParaRPr/>
              </a:p>
            </p:txBody>
          </p:sp>
          <p:sp>
            <p:nvSpPr>
              <p:cNvPr id="132" name="Freeform: Shape 34"/>
              <p:cNvSpPr>
                <a:spLocks/>
              </p:cNvSpPr>
              <p:nvPr/>
            </p:nvSpPr>
            <p:spPr bwMode="auto">
              <a:xfrm>
                <a:off x="2865438" y="3006724"/>
                <a:ext cx="46037" cy="136525"/>
              </a:xfrm>
              <a:custGeom>
                <a:avLst/>
                <a:gdLst/>
                <a:ahLst/>
                <a:cxnLst>
                  <a:cxn ang="0">
                    <a:pos x="10" y="58"/>
                  </a:cxn>
                  <a:cxn ang="0">
                    <a:pos x="20" y="31"/>
                  </a:cxn>
                  <a:cxn ang="0">
                    <a:pos x="10" y="3"/>
                  </a:cxn>
                  <a:cxn ang="0">
                    <a:pos x="10" y="2"/>
                  </a:cxn>
                  <a:cxn ang="0">
                    <a:pos x="5" y="2"/>
                  </a:cxn>
                  <a:cxn ang="0">
                    <a:pos x="2" y="5"/>
                  </a:cxn>
                  <a:cxn ang="0">
                    <a:pos x="2" y="10"/>
                  </a:cxn>
                  <a:cxn ang="0">
                    <a:pos x="2" y="10"/>
                  </a:cxn>
                  <a:cxn ang="0">
                    <a:pos x="2" y="51"/>
                  </a:cxn>
                  <a:cxn ang="0">
                    <a:pos x="2" y="51"/>
                  </a:cxn>
                  <a:cxn ang="0">
                    <a:pos x="2" y="55"/>
                  </a:cxn>
                  <a:cxn ang="0">
                    <a:pos x="5" y="59"/>
                  </a:cxn>
                  <a:cxn ang="0">
                    <a:pos x="7" y="60"/>
                  </a:cxn>
                  <a:cxn ang="0">
                    <a:pos x="9" y="58"/>
                  </a:cxn>
                  <a:cxn ang="0">
                    <a:pos x="10" y="58"/>
                  </a:cxn>
                </a:cxnLst>
                <a:rect l="0" t="0" r="r" b="b"/>
                <a:pathLst>
                  <a:path w="20" h="60">
                    <a:moveTo>
                      <a:pt x="10" y="58"/>
                    </a:moveTo>
                    <a:cubicBezTo>
                      <a:pt x="16" y="50"/>
                      <a:pt x="20" y="41"/>
                      <a:pt x="20" y="31"/>
                    </a:cubicBezTo>
                    <a:cubicBezTo>
                      <a:pt x="20" y="20"/>
                      <a:pt x="17" y="11"/>
                      <a:pt x="10" y="3"/>
                    </a:cubicBezTo>
                    <a:cubicBezTo>
                      <a:pt x="10" y="3"/>
                      <a:pt x="10" y="2"/>
                      <a:pt x="10" y="2"/>
                    </a:cubicBezTo>
                    <a:cubicBezTo>
                      <a:pt x="8" y="1"/>
                      <a:pt x="7" y="0"/>
                      <a:pt x="5" y="2"/>
                    </a:cubicBezTo>
                    <a:cubicBezTo>
                      <a:pt x="2" y="5"/>
                      <a:pt x="2" y="5"/>
                      <a:pt x="2" y="5"/>
                    </a:cubicBezTo>
                    <a:cubicBezTo>
                      <a:pt x="0" y="7"/>
                      <a:pt x="1" y="9"/>
                      <a:pt x="2" y="10"/>
                    </a:cubicBezTo>
                    <a:cubicBezTo>
                      <a:pt x="2" y="10"/>
                      <a:pt x="2" y="10"/>
                      <a:pt x="2" y="10"/>
                    </a:cubicBezTo>
                    <a:cubicBezTo>
                      <a:pt x="12" y="22"/>
                      <a:pt x="12" y="39"/>
                      <a:pt x="2" y="51"/>
                    </a:cubicBezTo>
                    <a:cubicBezTo>
                      <a:pt x="2" y="51"/>
                      <a:pt x="2" y="51"/>
                      <a:pt x="2" y="51"/>
                    </a:cubicBezTo>
                    <a:cubicBezTo>
                      <a:pt x="1" y="51"/>
                      <a:pt x="0" y="53"/>
                      <a:pt x="2" y="55"/>
                    </a:cubicBezTo>
                    <a:cubicBezTo>
                      <a:pt x="5" y="59"/>
                      <a:pt x="5" y="59"/>
                      <a:pt x="5" y="59"/>
                    </a:cubicBezTo>
                    <a:cubicBezTo>
                      <a:pt x="6" y="59"/>
                      <a:pt x="7" y="60"/>
                      <a:pt x="7" y="60"/>
                    </a:cubicBezTo>
                    <a:cubicBezTo>
                      <a:pt x="8" y="59"/>
                      <a:pt x="9" y="59"/>
                      <a:pt x="9" y="58"/>
                    </a:cubicBezTo>
                    <a:cubicBezTo>
                      <a:pt x="10" y="58"/>
                      <a:pt x="10" y="58"/>
                      <a:pt x="10" y="58"/>
                    </a:cubicBezTo>
                  </a:path>
                </a:pathLst>
              </a:custGeom>
              <a:grpFill/>
              <a:ln w="9525">
                <a:noFill/>
                <a:round/>
                <a:headEnd/>
                <a:tailEnd/>
              </a:ln>
            </p:spPr>
            <p:txBody>
              <a:bodyPr anchor="ctr"/>
              <a:lstStyle/>
              <a:p>
                <a:pPr algn="ctr"/>
                <a:endParaRPr/>
              </a:p>
            </p:txBody>
          </p:sp>
          <p:sp>
            <p:nvSpPr>
              <p:cNvPr id="133" name="Freeform: Shape 35"/>
              <p:cNvSpPr>
                <a:spLocks/>
              </p:cNvSpPr>
              <p:nvPr/>
            </p:nvSpPr>
            <p:spPr bwMode="auto">
              <a:xfrm>
                <a:off x="2906713" y="2965449"/>
                <a:ext cx="65087" cy="219075"/>
              </a:xfrm>
              <a:custGeom>
                <a:avLst/>
                <a:gdLst/>
                <a:ahLst/>
                <a:cxnLst>
                  <a:cxn ang="0">
                    <a:pos x="28" y="49"/>
                  </a:cxn>
                  <a:cxn ang="0">
                    <a:pos x="11" y="3"/>
                  </a:cxn>
                  <a:cxn ang="0">
                    <a:pos x="11" y="3"/>
                  </a:cxn>
                  <a:cxn ang="0">
                    <a:pos x="10" y="2"/>
                  </a:cxn>
                  <a:cxn ang="0">
                    <a:pos x="6" y="1"/>
                  </a:cxn>
                  <a:cxn ang="0">
                    <a:pos x="2" y="5"/>
                  </a:cxn>
                  <a:cxn ang="0">
                    <a:pos x="3" y="10"/>
                  </a:cxn>
                  <a:cxn ang="0">
                    <a:pos x="3" y="10"/>
                  </a:cxn>
                  <a:cxn ang="0">
                    <a:pos x="2" y="87"/>
                  </a:cxn>
                  <a:cxn ang="0">
                    <a:pos x="2" y="91"/>
                  </a:cxn>
                  <a:cxn ang="0">
                    <a:pos x="6" y="95"/>
                  </a:cxn>
                  <a:cxn ang="0">
                    <a:pos x="8" y="96"/>
                  </a:cxn>
                  <a:cxn ang="0">
                    <a:pos x="10" y="95"/>
                  </a:cxn>
                  <a:cxn ang="0">
                    <a:pos x="28" y="49"/>
                  </a:cxn>
                </a:cxnLst>
                <a:rect l="0" t="0" r="r" b="b"/>
                <a:pathLst>
                  <a:path w="28" h="96">
                    <a:moveTo>
                      <a:pt x="28" y="49"/>
                    </a:moveTo>
                    <a:cubicBezTo>
                      <a:pt x="28" y="32"/>
                      <a:pt x="22" y="15"/>
                      <a:pt x="11" y="3"/>
                    </a:cubicBezTo>
                    <a:cubicBezTo>
                      <a:pt x="11" y="3"/>
                      <a:pt x="11" y="3"/>
                      <a:pt x="11" y="3"/>
                    </a:cubicBezTo>
                    <a:cubicBezTo>
                      <a:pt x="11" y="2"/>
                      <a:pt x="10" y="2"/>
                      <a:pt x="10" y="2"/>
                    </a:cubicBezTo>
                    <a:cubicBezTo>
                      <a:pt x="8" y="0"/>
                      <a:pt x="7" y="0"/>
                      <a:pt x="6" y="1"/>
                    </a:cubicBezTo>
                    <a:cubicBezTo>
                      <a:pt x="2" y="5"/>
                      <a:pt x="2" y="5"/>
                      <a:pt x="2" y="5"/>
                    </a:cubicBezTo>
                    <a:cubicBezTo>
                      <a:pt x="0" y="7"/>
                      <a:pt x="2" y="9"/>
                      <a:pt x="3" y="10"/>
                    </a:cubicBezTo>
                    <a:cubicBezTo>
                      <a:pt x="3" y="10"/>
                      <a:pt x="3" y="10"/>
                      <a:pt x="3" y="10"/>
                    </a:cubicBezTo>
                    <a:cubicBezTo>
                      <a:pt x="22" y="33"/>
                      <a:pt x="22" y="65"/>
                      <a:pt x="2" y="87"/>
                    </a:cubicBezTo>
                    <a:cubicBezTo>
                      <a:pt x="2" y="88"/>
                      <a:pt x="0" y="89"/>
                      <a:pt x="2" y="91"/>
                    </a:cubicBezTo>
                    <a:cubicBezTo>
                      <a:pt x="6" y="95"/>
                      <a:pt x="6" y="95"/>
                      <a:pt x="6" y="95"/>
                    </a:cubicBezTo>
                    <a:cubicBezTo>
                      <a:pt x="7" y="96"/>
                      <a:pt x="7" y="96"/>
                      <a:pt x="8" y="96"/>
                    </a:cubicBezTo>
                    <a:cubicBezTo>
                      <a:pt x="9" y="96"/>
                      <a:pt x="9" y="95"/>
                      <a:pt x="10" y="95"/>
                    </a:cubicBezTo>
                    <a:cubicBezTo>
                      <a:pt x="22" y="82"/>
                      <a:pt x="28" y="66"/>
                      <a:pt x="28" y="49"/>
                    </a:cubicBezTo>
                  </a:path>
                </a:pathLst>
              </a:custGeom>
              <a:grpFill/>
              <a:ln w="9525">
                <a:noFill/>
                <a:round/>
                <a:headEnd/>
                <a:tailEnd/>
              </a:ln>
            </p:spPr>
            <p:txBody>
              <a:bodyPr anchor="ctr"/>
              <a:lstStyle/>
              <a:p>
                <a:pPr algn="ctr"/>
                <a:endParaRPr/>
              </a:p>
            </p:txBody>
          </p:sp>
        </p:grpSp>
      </p:grpSp>
      <p:grpSp>
        <p:nvGrpSpPr>
          <p:cNvPr id="145" name="组合 144"/>
          <p:cNvGrpSpPr/>
          <p:nvPr/>
        </p:nvGrpSpPr>
        <p:grpSpPr>
          <a:xfrm>
            <a:off x="6236003" y="2996926"/>
            <a:ext cx="621582" cy="621582"/>
            <a:chOff x="6493178" y="2996926"/>
            <a:chExt cx="621582" cy="621582"/>
          </a:xfrm>
        </p:grpSpPr>
        <p:sp>
          <p:nvSpPr>
            <p:cNvPr id="126" name="Oval 22"/>
            <p:cNvSpPr/>
            <p:nvPr/>
          </p:nvSpPr>
          <p:spPr>
            <a:xfrm>
              <a:off x="6493178" y="2996926"/>
              <a:ext cx="621582" cy="6215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7" name="Freeform: Shape 36"/>
            <p:cNvSpPr>
              <a:spLocks/>
            </p:cNvSpPr>
            <p:nvPr/>
          </p:nvSpPr>
          <p:spPr bwMode="auto">
            <a:xfrm>
              <a:off x="6658708" y="3166682"/>
              <a:ext cx="290523" cy="282077"/>
            </a:xfrm>
            <a:custGeom>
              <a:avLst/>
              <a:gdLst/>
              <a:ahLst/>
              <a:cxnLst>
                <a:cxn ang="0">
                  <a:pos x="86" y="58"/>
                </a:cxn>
                <a:cxn ang="0">
                  <a:pos x="76" y="55"/>
                </a:cxn>
                <a:cxn ang="0">
                  <a:pos x="76" y="54"/>
                </a:cxn>
                <a:cxn ang="0">
                  <a:pos x="71" y="47"/>
                </a:cxn>
                <a:cxn ang="0">
                  <a:pos x="76" y="68"/>
                </a:cxn>
                <a:cxn ang="0">
                  <a:pos x="76" y="59"/>
                </a:cxn>
                <a:cxn ang="0">
                  <a:pos x="81" y="59"/>
                </a:cxn>
                <a:cxn ang="0">
                  <a:pos x="86" y="68"/>
                </a:cxn>
                <a:cxn ang="0">
                  <a:pos x="65" y="59"/>
                </a:cxn>
                <a:cxn ang="0">
                  <a:pos x="58" y="47"/>
                </a:cxn>
                <a:cxn ang="0">
                  <a:pos x="50" y="63"/>
                </a:cxn>
                <a:cxn ang="0">
                  <a:pos x="60" y="68"/>
                </a:cxn>
                <a:cxn ang="0">
                  <a:pos x="65" y="63"/>
                </a:cxn>
                <a:cxn ang="0">
                  <a:pos x="67" y="59"/>
                </a:cxn>
                <a:cxn ang="0">
                  <a:pos x="39" y="64"/>
                </a:cxn>
                <a:cxn ang="0">
                  <a:pos x="40" y="46"/>
                </a:cxn>
                <a:cxn ang="0">
                  <a:pos x="37" y="54"/>
                </a:cxn>
                <a:cxn ang="0">
                  <a:pos x="42" y="54"/>
                </a:cxn>
                <a:cxn ang="0">
                  <a:pos x="33" y="68"/>
                </a:cxn>
                <a:cxn ang="0">
                  <a:pos x="48" y="64"/>
                </a:cxn>
                <a:cxn ang="0">
                  <a:pos x="60" y="89"/>
                </a:cxn>
                <a:cxn ang="0">
                  <a:pos x="60" y="27"/>
                </a:cxn>
                <a:cxn ang="0">
                  <a:pos x="59" y="54"/>
                </a:cxn>
                <a:cxn ang="0">
                  <a:pos x="55" y="59"/>
                </a:cxn>
                <a:cxn ang="0">
                  <a:pos x="60" y="54"/>
                </a:cxn>
                <a:cxn ang="0">
                  <a:pos x="60" y="52"/>
                </a:cxn>
                <a:cxn ang="0">
                  <a:pos x="109" y="28"/>
                </a:cxn>
                <a:cxn ang="0">
                  <a:pos x="5" y="40"/>
                </a:cxn>
                <a:cxn ang="0">
                  <a:pos x="6" y="46"/>
                </a:cxn>
                <a:cxn ang="0">
                  <a:pos x="60" y="12"/>
                </a:cxn>
                <a:cxn ang="0">
                  <a:pos x="90" y="33"/>
                </a:cxn>
                <a:cxn ang="0">
                  <a:pos x="104" y="50"/>
                </a:cxn>
                <a:cxn ang="0">
                  <a:pos x="112" y="55"/>
                </a:cxn>
                <a:cxn ang="0">
                  <a:pos x="119" y="28"/>
                </a:cxn>
                <a:cxn ang="0">
                  <a:pos x="109" y="28"/>
                </a:cxn>
                <a:cxn ang="0">
                  <a:pos x="114" y="76"/>
                </a:cxn>
                <a:cxn ang="0">
                  <a:pos x="11" y="89"/>
                </a:cxn>
                <a:cxn ang="0">
                  <a:pos x="3" y="90"/>
                </a:cxn>
                <a:cxn ang="0">
                  <a:pos x="6" y="66"/>
                </a:cxn>
                <a:cxn ang="0">
                  <a:pos x="10" y="60"/>
                </a:cxn>
                <a:cxn ang="0">
                  <a:pos x="30" y="79"/>
                </a:cxn>
                <a:cxn ang="0">
                  <a:pos x="22" y="85"/>
                </a:cxn>
                <a:cxn ang="0">
                  <a:pos x="103" y="72"/>
                </a:cxn>
              </a:cxnLst>
              <a:rect l="0" t="0" r="r" b="b"/>
              <a:pathLst>
                <a:path w="119" h="115">
                  <a:moveTo>
                    <a:pt x="86" y="68"/>
                  </a:moveTo>
                  <a:cubicBezTo>
                    <a:pt x="86" y="58"/>
                    <a:pt x="86" y="58"/>
                    <a:pt x="86" y="58"/>
                  </a:cubicBezTo>
                  <a:cubicBezTo>
                    <a:pt x="86" y="54"/>
                    <a:pt x="83" y="52"/>
                    <a:pt x="80" y="52"/>
                  </a:cubicBezTo>
                  <a:cubicBezTo>
                    <a:pt x="78" y="52"/>
                    <a:pt x="77" y="53"/>
                    <a:pt x="76" y="55"/>
                  </a:cubicBezTo>
                  <a:cubicBezTo>
                    <a:pt x="76" y="55"/>
                    <a:pt x="76" y="55"/>
                    <a:pt x="76" y="55"/>
                  </a:cubicBezTo>
                  <a:cubicBezTo>
                    <a:pt x="76" y="55"/>
                    <a:pt x="76" y="54"/>
                    <a:pt x="76" y="54"/>
                  </a:cubicBezTo>
                  <a:cubicBezTo>
                    <a:pt x="76" y="47"/>
                    <a:pt x="76" y="47"/>
                    <a:pt x="76" y="47"/>
                  </a:cubicBezTo>
                  <a:cubicBezTo>
                    <a:pt x="71" y="47"/>
                    <a:pt x="71" y="47"/>
                    <a:pt x="71" y="47"/>
                  </a:cubicBezTo>
                  <a:cubicBezTo>
                    <a:pt x="71" y="68"/>
                    <a:pt x="71" y="68"/>
                    <a:pt x="71" y="68"/>
                  </a:cubicBezTo>
                  <a:cubicBezTo>
                    <a:pt x="76" y="68"/>
                    <a:pt x="76" y="68"/>
                    <a:pt x="76" y="68"/>
                  </a:cubicBezTo>
                  <a:cubicBezTo>
                    <a:pt x="76" y="61"/>
                    <a:pt x="76" y="61"/>
                    <a:pt x="76" y="61"/>
                  </a:cubicBezTo>
                  <a:cubicBezTo>
                    <a:pt x="76" y="61"/>
                    <a:pt x="76" y="60"/>
                    <a:pt x="76" y="59"/>
                  </a:cubicBezTo>
                  <a:cubicBezTo>
                    <a:pt x="76" y="58"/>
                    <a:pt x="77" y="57"/>
                    <a:pt x="79" y="57"/>
                  </a:cubicBezTo>
                  <a:cubicBezTo>
                    <a:pt x="80" y="57"/>
                    <a:pt x="81" y="58"/>
                    <a:pt x="81" y="59"/>
                  </a:cubicBezTo>
                  <a:cubicBezTo>
                    <a:pt x="81" y="68"/>
                    <a:pt x="81" y="68"/>
                    <a:pt x="81" y="68"/>
                  </a:cubicBezTo>
                  <a:lnTo>
                    <a:pt x="86" y="68"/>
                  </a:lnTo>
                  <a:close/>
                  <a:moveTo>
                    <a:pt x="67" y="59"/>
                  </a:moveTo>
                  <a:cubicBezTo>
                    <a:pt x="65" y="59"/>
                    <a:pt x="65" y="59"/>
                    <a:pt x="65" y="59"/>
                  </a:cubicBezTo>
                  <a:cubicBezTo>
                    <a:pt x="65" y="47"/>
                    <a:pt x="65" y="47"/>
                    <a:pt x="65" y="47"/>
                  </a:cubicBezTo>
                  <a:cubicBezTo>
                    <a:pt x="58" y="47"/>
                    <a:pt x="58" y="47"/>
                    <a:pt x="58" y="47"/>
                  </a:cubicBezTo>
                  <a:cubicBezTo>
                    <a:pt x="50" y="60"/>
                    <a:pt x="50" y="60"/>
                    <a:pt x="50" y="60"/>
                  </a:cubicBezTo>
                  <a:cubicBezTo>
                    <a:pt x="50" y="63"/>
                    <a:pt x="50" y="63"/>
                    <a:pt x="50" y="63"/>
                  </a:cubicBezTo>
                  <a:cubicBezTo>
                    <a:pt x="60" y="63"/>
                    <a:pt x="60" y="63"/>
                    <a:pt x="60" y="63"/>
                  </a:cubicBezTo>
                  <a:cubicBezTo>
                    <a:pt x="60" y="68"/>
                    <a:pt x="60" y="68"/>
                    <a:pt x="60" y="68"/>
                  </a:cubicBezTo>
                  <a:cubicBezTo>
                    <a:pt x="65" y="68"/>
                    <a:pt x="65" y="68"/>
                    <a:pt x="65" y="68"/>
                  </a:cubicBezTo>
                  <a:cubicBezTo>
                    <a:pt x="65" y="63"/>
                    <a:pt x="65" y="63"/>
                    <a:pt x="65" y="63"/>
                  </a:cubicBezTo>
                  <a:cubicBezTo>
                    <a:pt x="67" y="63"/>
                    <a:pt x="67" y="63"/>
                    <a:pt x="67" y="63"/>
                  </a:cubicBezTo>
                  <a:lnTo>
                    <a:pt x="67" y="59"/>
                  </a:lnTo>
                  <a:close/>
                  <a:moveTo>
                    <a:pt x="48" y="64"/>
                  </a:moveTo>
                  <a:cubicBezTo>
                    <a:pt x="39" y="64"/>
                    <a:pt x="39" y="64"/>
                    <a:pt x="39" y="64"/>
                  </a:cubicBezTo>
                  <a:cubicBezTo>
                    <a:pt x="39" y="61"/>
                    <a:pt x="48" y="60"/>
                    <a:pt x="48" y="53"/>
                  </a:cubicBezTo>
                  <a:cubicBezTo>
                    <a:pt x="48" y="48"/>
                    <a:pt x="44" y="46"/>
                    <a:pt x="40" y="46"/>
                  </a:cubicBezTo>
                  <a:cubicBezTo>
                    <a:pt x="35" y="46"/>
                    <a:pt x="33" y="51"/>
                    <a:pt x="33" y="51"/>
                  </a:cubicBezTo>
                  <a:cubicBezTo>
                    <a:pt x="37" y="54"/>
                    <a:pt x="37" y="54"/>
                    <a:pt x="37" y="54"/>
                  </a:cubicBezTo>
                  <a:cubicBezTo>
                    <a:pt x="37" y="54"/>
                    <a:pt x="38" y="51"/>
                    <a:pt x="40" y="51"/>
                  </a:cubicBezTo>
                  <a:cubicBezTo>
                    <a:pt x="41" y="51"/>
                    <a:pt x="42" y="52"/>
                    <a:pt x="42" y="54"/>
                  </a:cubicBezTo>
                  <a:cubicBezTo>
                    <a:pt x="42" y="57"/>
                    <a:pt x="33" y="58"/>
                    <a:pt x="33" y="66"/>
                  </a:cubicBezTo>
                  <a:cubicBezTo>
                    <a:pt x="33" y="67"/>
                    <a:pt x="33" y="67"/>
                    <a:pt x="33" y="68"/>
                  </a:cubicBezTo>
                  <a:cubicBezTo>
                    <a:pt x="48" y="68"/>
                    <a:pt x="48" y="68"/>
                    <a:pt x="48" y="68"/>
                  </a:cubicBezTo>
                  <a:lnTo>
                    <a:pt x="48" y="64"/>
                  </a:lnTo>
                  <a:close/>
                  <a:moveTo>
                    <a:pt x="90" y="58"/>
                  </a:moveTo>
                  <a:cubicBezTo>
                    <a:pt x="90" y="75"/>
                    <a:pt x="77" y="89"/>
                    <a:pt x="60" y="89"/>
                  </a:cubicBezTo>
                  <a:cubicBezTo>
                    <a:pt x="43" y="89"/>
                    <a:pt x="29" y="75"/>
                    <a:pt x="29" y="58"/>
                  </a:cubicBezTo>
                  <a:cubicBezTo>
                    <a:pt x="29" y="41"/>
                    <a:pt x="43" y="27"/>
                    <a:pt x="60" y="27"/>
                  </a:cubicBezTo>
                  <a:cubicBezTo>
                    <a:pt x="77" y="27"/>
                    <a:pt x="90" y="41"/>
                    <a:pt x="90" y="58"/>
                  </a:cubicBezTo>
                  <a:moveTo>
                    <a:pt x="59" y="54"/>
                  </a:moveTo>
                  <a:cubicBezTo>
                    <a:pt x="55" y="59"/>
                    <a:pt x="55" y="59"/>
                    <a:pt x="55" y="59"/>
                  </a:cubicBezTo>
                  <a:cubicBezTo>
                    <a:pt x="55" y="59"/>
                    <a:pt x="55" y="59"/>
                    <a:pt x="55" y="59"/>
                  </a:cubicBezTo>
                  <a:cubicBezTo>
                    <a:pt x="60" y="59"/>
                    <a:pt x="60" y="59"/>
                    <a:pt x="60" y="59"/>
                  </a:cubicBezTo>
                  <a:cubicBezTo>
                    <a:pt x="60" y="54"/>
                    <a:pt x="60" y="54"/>
                    <a:pt x="60" y="54"/>
                  </a:cubicBezTo>
                  <a:cubicBezTo>
                    <a:pt x="60" y="53"/>
                    <a:pt x="60" y="52"/>
                    <a:pt x="60" y="52"/>
                  </a:cubicBezTo>
                  <a:cubicBezTo>
                    <a:pt x="60" y="52"/>
                    <a:pt x="60" y="52"/>
                    <a:pt x="60" y="52"/>
                  </a:cubicBezTo>
                  <a:cubicBezTo>
                    <a:pt x="60" y="52"/>
                    <a:pt x="59" y="53"/>
                    <a:pt x="59" y="54"/>
                  </a:cubicBezTo>
                  <a:moveTo>
                    <a:pt x="109" y="28"/>
                  </a:moveTo>
                  <a:cubicBezTo>
                    <a:pt x="98" y="11"/>
                    <a:pt x="80" y="0"/>
                    <a:pt x="60" y="0"/>
                  </a:cubicBezTo>
                  <a:cubicBezTo>
                    <a:pt x="34" y="0"/>
                    <a:pt x="12" y="17"/>
                    <a:pt x="5" y="40"/>
                  </a:cubicBezTo>
                  <a:cubicBezTo>
                    <a:pt x="4" y="42"/>
                    <a:pt x="5" y="44"/>
                    <a:pt x="6" y="46"/>
                  </a:cubicBezTo>
                  <a:cubicBezTo>
                    <a:pt x="6" y="46"/>
                    <a:pt x="6" y="46"/>
                    <a:pt x="6" y="46"/>
                  </a:cubicBezTo>
                  <a:cubicBezTo>
                    <a:pt x="9" y="49"/>
                    <a:pt x="14" y="48"/>
                    <a:pt x="16" y="44"/>
                  </a:cubicBezTo>
                  <a:cubicBezTo>
                    <a:pt x="22" y="25"/>
                    <a:pt x="39" y="12"/>
                    <a:pt x="60" y="12"/>
                  </a:cubicBezTo>
                  <a:cubicBezTo>
                    <a:pt x="75" y="12"/>
                    <a:pt x="89" y="19"/>
                    <a:pt x="97" y="31"/>
                  </a:cubicBezTo>
                  <a:cubicBezTo>
                    <a:pt x="90" y="33"/>
                    <a:pt x="90" y="33"/>
                    <a:pt x="90" y="33"/>
                  </a:cubicBezTo>
                  <a:cubicBezTo>
                    <a:pt x="89" y="34"/>
                    <a:pt x="88" y="35"/>
                    <a:pt x="89" y="37"/>
                  </a:cubicBezTo>
                  <a:cubicBezTo>
                    <a:pt x="104" y="50"/>
                    <a:pt x="104" y="50"/>
                    <a:pt x="104" y="50"/>
                  </a:cubicBezTo>
                  <a:cubicBezTo>
                    <a:pt x="109" y="56"/>
                    <a:pt x="109" y="56"/>
                    <a:pt x="109" y="56"/>
                  </a:cubicBezTo>
                  <a:cubicBezTo>
                    <a:pt x="110" y="57"/>
                    <a:pt x="112" y="56"/>
                    <a:pt x="112" y="55"/>
                  </a:cubicBezTo>
                  <a:cubicBezTo>
                    <a:pt x="113" y="50"/>
                    <a:pt x="113" y="50"/>
                    <a:pt x="113" y="50"/>
                  </a:cubicBezTo>
                  <a:cubicBezTo>
                    <a:pt x="119" y="28"/>
                    <a:pt x="119" y="28"/>
                    <a:pt x="119" y="28"/>
                  </a:cubicBezTo>
                  <a:cubicBezTo>
                    <a:pt x="119" y="27"/>
                    <a:pt x="118" y="25"/>
                    <a:pt x="116" y="26"/>
                  </a:cubicBezTo>
                  <a:lnTo>
                    <a:pt x="109" y="28"/>
                  </a:lnTo>
                  <a:close/>
                  <a:moveTo>
                    <a:pt x="113" y="70"/>
                  </a:moveTo>
                  <a:cubicBezTo>
                    <a:pt x="114" y="71"/>
                    <a:pt x="115" y="74"/>
                    <a:pt x="114" y="76"/>
                  </a:cubicBezTo>
                  <a:cubicBezTo>
                    <a:pt x="107" y="99"/>
                    <a:pt x="85" y="115"/>
                    <a:pt x="60" y="115"/>
                  </a:cubicBezTo>
                  <a:cubicBezTo>
                    <a:pt x="40" y="115"/>
                    <a:pt x="22" y="105"/>
                    <a:pt x="11" y="89"/>
                  </a:cubicBezTo>
                  <a:cubicBezTo>
                    <a:pt x="11" y="88"/>
                    <a:pt x="10" y="88"/>
                    <a:pt x="9" y="88"/>
                  </a:cubicBezTo>
                  <a:cubicBezTo>
                    <a:pt x="3" y="90"/>
                    <a:pt x="3" y="90"/>
                    <a:pt x="3" y="90"/>
                  </a:cubicBezTo>
                  <a:cubicBezTo>
                    <a:pt x="1" y="90"/>
                    <a:pt x="0" y="89"/>
                    <a:pt x="0" y="88"/>
                  </a:cubicBezTo>
                  <a:cubicBezTo>
                    <a:pt x="6" y="66"/>
                    <a:pt x="6" y="66"/>
                    <a:pt x="6" y="66"/>
                  </a:cubicBezTo>
                  <a:cubicBezTo>
                    <a:pt x="7" y="61"/>
                    <a:pt x="7" y="61"/>
                    <a:pt x="7" y="61"/>
                  </a:cubicBezTo>
                  <a:cubicBezTo>
                    <a:pt x="7" y="60"/>
                    <a:pt x="9" y="59"/>
                    <a:pt x="10" y="60"/>
                  </a:cubicBezTo>
                  <a:cubicBezTo>
                    <a:pt x="16" y="66"/>
                    <a:pt x="16" y="66"/>
                    <a:pt x="16" y="66"/>
                  </a:cubicBezTo>
                  <a:cubicBezTo>
                    <a:pt x="30" y="79"/>
                    <a:pt x="30" y="79"/>
                    <a:pt x="30" y="79"/>
                  </a:cubicBezTo>
                  <a:cubicBezTo>
                    <a:pt x="31" y="80"/>
                    <a:pt x="30" y="82"/>
                    <a:pt x="29" y="83"/>
                  </a:cubicBezTo>
                  <a:cubicBezTo>
                    <a:pt x="22" y="85"/>
                    <a:pt x="22" y="85"/>
                    <a:pt x="22" y="85"/>
                  </a:cubicBezTo>
                  <a:cubicBezTo>
                    <a:pt x="31" y="97"/>
                    <a:pt x="44" y="104"/>
                    <a:pt x="60" y="104"/>
                  </a:cubicBezTo>
                  <a:cubicBezTo>
                    <a:pt x="80" y="104"/>
                    <a:pt x="97" y="91"/>
                    <a:pt x="103" y="72"/>
                  </a:cubicBezTo>
                  <a:cubicBezTo>
                    <a:pt x="105" y="68"/>
                    <a:pt x="110" y="67"/>
                    <a:pt x="113" y="70"/>
                  </a:cubicBezTo>
                  <a:close/>
                </a:path>
              </a:pathLst>
            </a:custGeom>
            <a:solidFill>
              <a:schemeClr val="accent1">
                <a:lumMod val="50000"/>
              </a:schemeClr>
            </a:solidFill>
            <a:ln w="9525">
              <a:noFill/>
              <a:round/>
              <a:headEnd/>
              <a:tailEnd/>
            </a:ln>
          </p:spPr>
          <p:txBody>
            <a:bodyPr anchor="ctr"/>
            <a:lstStyle/>
            <a:p>
              <a:pPr algn="ctr"/>
              <a:endParaRPr/>
            </a:p>
          </p:txBody>
        </p:sp>
      </p:grpSp>
      <p:grpSp>
        <p:nvGrpSpPr>
          <p:cNvPr id="147" name="组合 146"/>
          <p:cNvGrpSpPr/>
          <p:nvPr/>
        </p:nvGrpSpPr>
        <p:grpSpPr>
          <a:xfrm>
            <a:off x="6236003" y="4905032"/>
            <a:ext cx="621582" cy="621582"/>
            <a:chOff x="6493178" y="4905032"/>
            <a:chExt cx="621582" cy="621582"/>
          </a:xfrm>
        </p:grpSpPr>
        <p:sp>
          <p:nvSpPr>
            <p:cNvPr id="124" name="Oval 26"/>
            <p:cNvSpPr/>
            <p:nvPr/>
          </p:nvSpPr>
          <p:spPr>
            <a:xfrm>
              <a:off x="6493178" y="4905032"/>
              <a:ext cx="621582" cy="6215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5" name="Freeform: Shape 37"/>
            <p:cNvSpPr>
              <a:spLocks/>
            </p:cNvSpPr>
            <p:nvPr/>
          </p:nvSpPr>
          <p:spPr bwMode="auto">
            <a:xfrm>
              <a:off x="6658708" y="5037626"/>
              <a:ext cx="290523" cy="356397"/>
            </a:xfrm>
            <a:custGeom>
              <a:avLst/>
              <a:gdLst/>
              <a:ahLst/>
              <a:cxnLst>
                <a:cxn ang="0">
                  <a:pos x="19" y="108"/>
                </a:cxn>
                <a:cxn ang="0">
                  <a:pos x="17" y="104"/>
                </a:cxn>
                <a:cxn ang="0">
                  <a:pos x="58" y="102"/>
                </a:cxn>
                <a:cxn ang="0">
                  <a:pos x="60" y="106"/>
                </a:cxn>
                <a:cxn ang="0">
                  <a:pos x="62" y="90"/>
                </a:cxn>
                <a:cxn ang="0">
                  <a:pos x="17" y="87"/>
                </a:cxn>
                <a:cxn ang="0">
                  <a:pos x="19" y="83"/>
                </a:cxn>
                <a:cxn ang="0">
                  <a:pos x="65" y="85"/>
                </a:cxn>
                <a:cxn ang="0">
                  <a:pos x="62" y="90"/>
                </a:cxn>
                <a:cxn ang="0">
                  <a:pos x="19" y="54"/>
                </a:cxn>
                <a:cxn ang="0">
                  <a:pos x="17" y="50"/>
                </a:cxn>
                <a:cxn ang="0">
                  <a:pos x="73" y="48"/>
                </a:cxn>
                <a:cxn ang="0">
                  <a:pos x="75" y="52"/>
                </a:cxn>
                <a:cxn ang="0">
                  <a:pos x="73" y="73"/>
                </a:cxn>
                <a:cxn ang="0">
                  <a:pos x="17" y="71"/>
                </a:cxn>
                <a:cxn ang="0">
                  <a:pos x="19" y="67"/>
                </a:cxn>
                <a:cxn ang="0">
                  <a:pos x="75" y="69"/>
                </a:cxn>
                <a:cxn ang="0">
                  <a:pos x="73" y="73"/>
                </a:cxn>
                <a:cxn ang="0">
                  <a:pos x="93" y="132"/>
                </a:cxn>
                <a:cxn ang="0">
                  <a:pos x="87" y="132"/>
                </a:cxn>
                <a:cxn ang="0">
                  <a:pos x="76" y="118"/>
                </a:cxn>
                <a:cxn ang="0">
                  <a:pos x="89" y="123"/>
                </a:cxn>
                <a:cxn ang="0">
                  <a:pos x="109" y="107"/>
                </a:cxn>
                <a:cxn ang="0">
                  <a:pos x="92" y="92"/>
                </a:cxn>
                <a:cxn ang="0">
                  <a:pos x="92" y="146"/>
                </a:cxn>
                <a:cxn ang="0">
                  <a:pos x="92" y="92"/>
                </a:cxn>
                <a:cxn ang="0">
                  <a:pos x="8" y="131"/>
                </a:cxn>
                <a:cxn ang="0">
                  <a:pos x="0" y="23"/>
                </a:cxn>
                <a:cxn ang="0">
                  <a:pos x="23" y="15"/>
                </a:cxn>
                <a:cxn ang="0">
                  <a:pos x="33" y="27"/>
                </a:cxn>
                <a:cxn ang="0">
                  <a:pos x="71" y="17"/>
                </a:cxn>
                <a:cxn ang="0">
                  <a:pos x="83" y="15"/>
                </a:cxn>
                <a:cxn ang="0">
                  <a:pos x="94" y="86"/>
                </a:cxn>
                <a:cxn ang="0">
                  <a:pos x="83" y="87"/>
                </a:cxn>
                <a:cxn ang="0">
                  <a:pos x="11" y="38"/>
                </a:cxn>
                <a:cxn ang="0">
                  <a:pos x="58" y="121"/>
                </a:cxn>
                <a:cxn ang="0">
                  <a:pos x="47" y="11"/>
                </a:cxn>
                <a:cxn ang="0">
                  <a:pos x="47" y="4"/>
                </a:cxn>
                <a:cxn ang="0">
                  <a:pos x="47" y="11"/>
                </a:cxn>
                <a:cxn ang="0">
                  <a:pos x="57" y="11"/>
                </a:cxn>
                <a:cxn ang="0">
                  <a:pos x="54" y="7"/>
                </a:cxn>
                <a:cxn ang="0">
                  <a:pos x="47" y="0"/>
                </a:cxn>
                <a:cxn ang="0">
                  <a:pos x="40" y="7"/>
                </a:cxn>
                <a:cxn ang="0">
                  <a:pos x="33" y="11"/>
                </a:cxn>
                <a:cxn ang="0">
                  <a:pos x="27" y="17"/>
                </a:cxn>
                <a:cxn ang="0">
                  <a:pos x="60" y="23"/>
                </a:cxn>
                <a:cxn ang="0">
                  <a:pos x="67" y="17"/>
                </a:cxn>
              </a:cxnLst>
              <a:rect l="0" t="0" r="r" b="b"/>
              <a:pathLst>
                <a:path w="119" h="146">
                  <a:moveTo>
                    <a:pt x="58" y="108"/>
                  </a:moveTo>
                  <a:cubicBezTo>
                    <a:pt x="19" y="108"/>
                    <a:pt x="19" y="108"/>
                    <a:pt x="19" y="108"/>
                  </a:cubicBezTo>
                  <a:cubicBezTo>
                    <a:pt x="18" y="108"/>
                    <a:pt x="17" y="107"/>
                    <a:pt x="17" y="106"/>
                  </a:cubicBezTo>
                  <a:cubicBezTo>
                    <a:pt x="17" y="104"/>
                    <a:pt x="17" y="104"/>
                    <a:pt x="17" y="104"/>
                  </a:cubicBezTo>
                  <a:cubicBezTo>
                    <a:pt x="17" y="103"/>
                    <a:pt x="18" y="102"/>
                    <a:pt x="19" y="102"/>
                  </a:cubicBezTo>
                  <a:cubicBezTo>
                    <a:pt x="58" y="102"/>
                    <a:pt x="58" y="102"/>
                    <a:pt x="58" y="102"/>
                  </a:cubicBezTo>
                  <a:cubicBezTo>
                    <a:pt x="59" y="102"/>
                    <a:pt x="60" y="103"/>
                    <a:pt x="60" y="104"/>
                  </a:cubicBezTo>
                  <a:cubicBezTo>
                    <a:pt x="60" y="106"/>
                    <a:pt x="60" y="106"/>
                    <a:pt x="60" y="106"/>
                  </a:cubicBezTo>
                  <a:cubicBezTo>
                    <a:pt x="60" y="107"/>
                    <a:pt x="59" y="108"/>
                    <a:pt x="58" y="108"/>
                  </a:cubicBezTo>
                  <a:moveTo>
                    <a:pt x="62" y="90"/>
                  </a:moveTo>
                  <a:cubicBezTo>
                    <a:pt x="19" y="90"/>
                    <a:pt x="19" y="90"/>
                    <a:pt x="19" y="90"/>
                  </a:cubicBezTo>
                  <a:cubicBezTo>
                    <a:pt x="18" y="90"/>
                    <a:pt x="17" y="89"/>
                    <a:pt x="17" y="87"/>
                  </a:cubicBezTo>
                  <a:cubicBezTo>
                    <a:pt x="17" y="85"/>
                    <a:pt x="17" y="85"/>
                    <a:pt x="17" y="85"/>
                  </a:cubicBezTo>
                  <a:cubicBezTo>
                    <a:pt x="17" y="84"/>
                    <a:pt x="18" y="83"/>
                    <a:pt x="19" y="83"/>
                  </a:cubicBezTo>
                  <a:cubicBezTo>
                    <a:pt x="62" y="83"/>
                    <a:pt x="62" y="83"/>
                    <a:pt x="62" y="83"/>
                  </a:cubicBezTo>
                  <a:cubicBezTo>
                    <a:pt x="64" y="83"/>
                    <a:pt x="65" y="84"/>
                    <a:pt x="65" y="85"/>
                  </a:cubicBezTo>
                  <a:cubicBezTo>
                    <a:pt x="65" y="87"/>
                    <a:pt x="65" y="87"/>
                    <a:pt x="65" y="87"/>
                  </a:cubicBezTo>
                  <a:cubicBezTo>
                    <a:pt x="65" y="89"/>
                    <a:pt x="64" y="90"/>
                    <a:pt x="62" y="90"/>
                  </a:cubicBezTo>
                  <a:moveTo>
                    <a:pt x="73" y="54"/>
                  </a:moveTo>
                  <a:cubicBezTo>
                    <a:pt x="19" y="54"/>
                    <a:pt x="19" y="54"/>
                    <a:pt x="19" y="54"/>
                  </a:cubicBezTo>
                  <a:cubicBezTo>
                    <a:pt x="18" y="54"/>
                    <a:pt x="17" y="53"/>
                    <a:pt x="17" y="52"/>
                  </a:cubicBezTo>
                  <a:cubicBezTo>
                    <a:pt x="17" y="50"/>
                    <a:pt x="17" y="50"/>
                    <a:pt x="17" y="50"/>
                  </a:cubicBezTo>
                  <a:cubicBezTo>
                    <a:pt x="17" y="49"/>
                    <a:pt x="18" y="48"/>
                    <a:pt x="19" y="48"/>
                  </a:cubicBezTo>
                  <a:cubicBezTo>
                    <a:pt x="73" y="48"/>
                    <a:pt x="73" y="48"/>
                    <a:pt x="73" y="48"/>
                  </a:cubicBezTo>
                  <a:cubicBezTo>
                    <a:pt x="74" y="48"/>
                    <a:pt x="75" y="49"/>
                    <a:pt x="75" y="50"/>
                  </a:cubicBezTo>
                  <a:cubicBezTo>
                    <a:pt x="75" y="52"/>
                    <a:pt x="75" y="52"/>
                    <a:pt x="75" y="52"/>
                  </a:cubicBezTo>
                  <a:cubicBezTo>
                    <a:pt x="75" y="53"/>
                    <a:pt x="74" y="54"/>
                    <a:pt x="73" y="54"/>
                  </a:cubicBezTo>
                  <a:moveTo>
                    <a:pt x="73" y="73"/>
                  </a:moveTo>
                  <a:cubicBezTo>
                    <a:pt x="19" y="73"/>
                    <a:pt x="19" y="73"/>
                    <a:pt x="19" y="73"/>
                  </a:cubicBezTo>
                  <a:cubicBezTo>
                    <a:pt x="18" y="73"/>
                    <a:pt x="17" y="72"/>
                    <a:pt x="17" y="71"/>
                  </a:cubicBezTo>
                  <a:cubicBezTo>
                    <a:pt x="17" y="69"/>
                    <a:pt x="17" y="69"/>
                    <a:pt x="17" y="69"/>
                  </a:cubicBezTo>
                  <a:cubicBezTo>
                    <a:pt x="17" y="68"/>
                    <a:pt x="18" y="67"/>
                    <a:pt x="19" y="67"/>
                  </a:cubicBezTo>
                  <a:cubicBezTo>
                    <a:pt x="73" y="67"/>
                    <a:pt x="73" y="67"/>
                    <a:pt x="73" y="67"/>
                  </a:cubicBezTo>
                  <a:cubicBezTo>
                    <a:pt x="74" y="67"/>
                    <a:pt x="75" y="68"/>
                    <a:pt x="75" y="69"/>
                  </a:cubicBezTo>
                  <a:cubicBezTo>
                    <a:pt x="75" y="71"/>
                    <a:pt x="75" y="71"/>
                    <a:pt x="75" y="71"/>
                  </a:cubicBezTo>
                  <a:cubicBezTo>
                    <a:pt x="75" y="72"/>
                    <a:pt x="74" y="73"/>
                    <a:pt x="73" y="73"/>
                  </a:cubicBezTo>
                  <a:moveTo>
                    <a:pt x="109" y="113"/>
                  </a:moveTo>
                  <a:cubicBezTo>
                    <a:pt x="93" y="132"/>
                    <a:pt x="93" y="132"/>
                    <a:pt x="93" y="132"/>
                  </a:cubicBezTo>
                  <a:cubicBezTo>
                    <a:pt x="92" y="133"/>
                    <a:pt x="91" y="133"/>
                    <a:pt x="89" y="133"/>
                  </a:cubicBezTo>
                  <a:cubicBezTo>
                    <a:pt x="89" y="133"/>
                    <a:pt x="88" y="133"/>
                    <a:pt x="87" y="132"/>
                  </a:cubicBezTo>
                  <a:cubicBezTo>
                    <a:pt x="76" y="124"/>
                    <a:pt x="76" y="124"/>
                    <a:pt x="76" y="124"/>
                  </a:cubicBezTo>
                  <a:cubicBezTo>
                    <a:pt x="75" y="123"/>
                    <a:pt x="74" y="120"/>
                    <a:pt x="76" y="118"/>
                  </a:cubicBezTo>
                  <a:cubicBezTo>
                    <a:pt x="77" y="116"/>
                    <a:pt x="80" y="116"/>
                    <a:pt x="82" y="118"/>
                  </a:cubicBezTo>
                  <a:cubicBezTo>
                    <a:pt x="89" y="123"/>
                    <a:pt x="89" y="123"/>
                    <a:pt x="89" y="123"/>
                  </a:cubicBezTo>
                  <a:cubicBezTo>
                    <a:pt x="103" y="108"/>
                    <a:pt x="103" y="108"/>
                    <a:pt x="103" y="108"/>
                  </a:cubicBezTo>
                  <a:cubicBezTo>
                    <a:pt x="105" y="106"/>
                    <a:pt x="107" y="106"/>
                    <a:pt x="109" y="107"/>
                  </a:cubicBezTo>
                  <a:cubicBezTo>
                    <a:pt x="111" y="109"/>
                    <a:pt x="111" y="111"/>
                    <a:pt x="109" y="113"/>
                  </a:cubicBezTo>
                  <a:moveTo>
                    <a:pt x="92" y="92"/>
                  </a:moveTo>
                  <a:cubicBezTo>
                    <a:pt x="77" y="92"/>
                    <a:pt x="65" y="104"/>
                    <a:pt x="65" y="119"/>
                  </a:cubicBezTo>
                  <a:cubicBezTo>
                    <a:pt x="65" y="134"/>
                    <a:pt x="77" y="146"/>
                    <a:pt x="92" y="146"/>
                  </a:cubicBezTo>
                  <a:cubicBezTo>
                    <a:pt x="106" y="146"/>
                    <a:pt x="119" y="134"/>
                    <a:pt x="119" y="119"/>
                  </a:cubicBezTo>
                  <a:cubicBezTo>
                    <a:pt x="119" y="104"/>
                    <a:pt x="106" y="92"/>
                    <a:pt x="92" y="92"/>
                  </a:cubicBezTo>
                  <a:moveTo>
                    <a:pt x="61" y="131"/>
                  </a:moveTo>
                  <a:cubicBezTo>
                    <a:pt x="8" y="131"/>
                    <a:pt x="8" y="131"/>
                    <a:pt x="8" y="131"/>
                  </a:cubicBezTo>
                  <a:cubicBezTo>
                    <a:pt x="4" y="131"/>
                    <a:pt x="0" y="127"/>
                    <a:pt x="0" y="123"/>
                  </a:cubicBezTo>
                  <a:cubicBezTo>
                    <a:pt x="0" y="23"/>
                    <a:pt x="0" y="23"/>
                    <a:pt x="0" y="23"/>
                  </a:cubicBezTo>
                  <a:cubicBezTo>
                    <a:pt x="0" y="18"/>
                    <a:pt x="4" y="15"/>
                    <a:pt x="6" y="15"/>
                  </a:cubicBezTo>
                  <a:cubicBezTo>
                    <a:pt x="23" y="15"/>
                    <a:pt x="23" y="15"/>
                    <a:pt x="23" y="15"/>
                  </a:cubicBezTo>
                  <a:cubicBezTo>
                    <a:pt x="23" y="15"/>
                    <a:pt x="23" y="16"/>
                    <a:pt x="23" y="17"/>
                  </a:cubicBezTo>
                  <a:cubicBezTo>
                    <a:pt x="23" y="23"/>
                    <a:pt x="28" y="27"/>
                    <a:pt x="33" y="27"/>
                  </a:cubicBezTo>
                  <a:cubicBezTo>
                    <a:pt x="60" y="27"/>
                    <a:pt x="60" y="27"/>
                    <a:pt x="60" y="27"/>
                  </a:cubicBezTo>
                  <a:cubicBezTo>
                    <a:pt x="66" y="27"/>
                    <a:pt x="71" y="23"/>
                    <a:pt x="71" y="17"/>
                  </a:cubicBezTo>
                  <a:cubicBezTo>
                    <a:pt x="71" y="16"/>
                    <a:pt x="71" y="15"/>
                    <a:pt x="71" y="15"/>
                  </a:cubicBezTo>
                  <a:cubicBezTo>
                    <a:pt x="83" y="15"/>
                    <a:pt x="83" y="15"/>
                    <a:pt x="83" y="15"/>
                  </a:cubicBezTo>
                  <a:cubicBezTo>
                    <a:pt x="90" y="15"/>
                    <a:pt x="94" y="18"/>
                    <a:pt x="94" y="23"/>
                  </a:cubicBezTo>
                  <a:cubicBezTo>
                    <a:pt x="94" y="86"/>
                    <a:pt x="94" y="86"/>
                    <a:pt x="94" y="86"/>
                  </a:cubicBezTo>
                  <a:cubicBezTo>
                    <a:pt x="93" y="85"/>
                    <a:pt x="92" y="85"/>
                    <a:pt x="92" y="85"/>
                  </a:cubicBezTo>
                  <a:cubicBezTo>
                    <a:pt x="89" y="85"/>
                    <a:pt x="86" y="86"/>
                    <a:pt x="83" y="87"/>
                  </a:cubicBezTo>
                  <a:cubicBezTo>
                    <a:pt x="83" y="38"/>
                    <a:pt x="83" y="38"/>
                    <a:pt x="83" y="38"/>
                  </a:cubicBezTo>
                  <a:cubicBezTo>
                    <a:pt x="11" y="38"/>
                    <a:pt x="11" y="38"/>
                    <a:pt x="11" y="38"/>
                  </a:cubicBezTo>
                  <a:cubicBezTo>
                    <a:pt x="11" y="121"/>
                    <a:pt x="11" y="121"/>
                    <a:pt x="11" y="121"/>
                  </a:cubicBezTo>
                  <a:cubicBezTo>
                    <a:pt x="58" y="121"/>
                    <a:pt x="58" y="121"/>
                    <a:pt x="58" y="121"/>
                  </a:cubicBezTo>
                  <a:cubicBezTo>
                    <a:pt x="59" y="124"/>
                    <a:pt x="59" y="128"/>
                    <a:pt x="61" y="131"/>
                  </a:cubicBezTo>
                  <a:moveTo>
                    <a:pt x="47" y="11"/>
                  </a:moveTo>
                  <a:cubicBezTo>
                    <a:pt x="45" y="11"/>
                    <a:pt x="44" y="9"/>
                    <a:pt x="44" y="7"/>
                  </a:cubicBezTo>
                  <a:cubicBezTo>
                    <a:pt x="44" y="6"/>
                    <a:pt x="45" y="4"/>
                    <a:pt x="47" y="4"/>
                  </a:cubicBezTo>
                  <a:cubicBezTo>
                    <a:pt x="49" y="4"/>
                    <a:pt x="50" y="6"/>
                    <a:pt x="50" y="7"/>
                  </a:cubicBezTo>
                  <a:cubicBezTo>
                    <a:pt x="50" y="9"/>
                    <a:pt x="49" y="11"/>
                    <a:pt x="47" y="11"/>
                  </a:cubicBezTo>
                  <a:moveTo>
                    <a:pt x="60" y="11"/>
                  </a:moveTo>
                  <a:cubicBezTo>
                    <a:pt x="57" y="11"/>
                    <a:pt x="57" y="11"/>
                    <a:pt x="57" y="11"/>
                  </a:cubicBezTo>
                  <a:cubicBezTo>
                    <a:pt x="56" y="11"/>
                    <a:pt x="54" y="9"/>
                    <a:pt x="54" y="7"/>
                  </a:cubicBezTo>
                  <a:cubicBezTo>
                    <a:pt x="54" y="7"/>
                    <a:pt x="54" y="7"/>
                    <a:pt x="54" y="7"/>
                  </a:cubicBezTo>
                  <a:cubicBezTo>
                    <a:pt x="54" y="3"/>
                    <a:pt x="51" y="0"/>
                    <a:pt x="47" y="0"/>
                  </a:cubicBezTo>
                  <a:cubicBezTo>
                    <a:pt x="47" y="0"/>
                    <a:pt x="47" y="0"/>
                    <a:pt x="47" y="0"/>
                  </a:cubicBezTo>
                  <a:cubicBezTo>
                    <a:pt x="43" y="0"/>
                    <a:pt x="40" y="3"/>
                    <a:pt x="40" y="7"/>
                  </a:cubicBezTo>
                  <a:cubicBezTo>
                    <a:pt x="40" y="7"/>
                    <a:pt x="40" y="7"/>
                    <a:pt x="40" y="7"/>
                  </a:cubicBezTo>
                  <a:cubicBezTo>
                    <a:pt x="40" y="9"/>
                    <a:pt x="38" y="11"/>
                    <a:pt x="37" y="11"/>
                  </a:cubicBezTo>
                  <a:cubicBezTo>
                    <a:pt x="33" y="11"/>
                    <a:pt x="33" y="11"/>
                    <a:pt x="33" y="11"/>
                  </a:cubicBezTo>
                  <a:cubicBezTo>
                    <a:pt x="30" y="11"/>
                    <a:pt x="27" y="13"/>
                    <a:pt x="27" y="17"/>
                  </a:cubicBezTo>
                  <a:cubicBezTo>
                    <a:pt x="27" y="17"/>
                    <a:pt x="27" y="17"/>
                    <a:pt x="27" y="17"/>
                  </a:cubicBezTo>
                  <a:cubicBezTo>
                    <a:pt x="27" y="20"/>
                    <a:pt x="30" y="23"/>
                    <a:pt x="33" y="23"/>
                  </a:cubicBezTo>
                  <a:cubicBezTo>
                    <a:pt x="60" y="23"/>
                    <a:pt x="60" y="23"/>
                    <a:pt x="60" y="23"/>
                  </a:cubicBezTo>
                  <a:cubicBezTo>
                    <a:pt x="64" y="23"/>
                    <a:pt x="67" y="20"/>
                    <a:pt x="67" y="17"/>
                  </a:cubicBezTo>
                  <a:cubicBezTo>
                    <a:pt x="67" y="17"/>
                    <a:pt x="67" y="17"/>
                    <a:pt x="67" y="17"/>
                  </a:cubicBezTo>
                  <a:cubicBezTo>
                    <a:pt x="67" y="13"/>
                    <a:pt x="64" y="11"/>
                    <a:pt x="60" y="11"/>
                  </a:cubicBezTo>
                </a:path>
              </a:pathLst>
            </a:custGeom>
            <a:solidFill>
              <a:schemeClr val="accent1">
                <a:lumMod val="50000"/>
              </a:schemeClr>
            </a:solidFill>
            <a:ln w="9525">
              <a:noFill/>
              <a:round/>
              <a:headEnd/>
              <a:tailEnd/>
            </a:ln>
          </p:spPr>
          <p:txBody>
            <a:bodyPr anchor="ctr"/>
            <a:lstStyle/>
            <a:p>
              <a:pPr algn="ctr"/>
              <a:endParaRPr/>
            </a:p>
          </p:txBody>
        </p:sp>
      </p:grpSp>
      <p:grpSp>
        <p:nvGrpSpPr>
          <p:cNvPr id="12" name="Group 48"/>
          <p:cNvGrpSpPr/>
          <p:nvPr/>
        </p:nvGrpSpPr>
        <p:grpSpPr>
          <a:xfrm>
            <a:off x="1373876" y="1685802"/>
            <a:ext cx="4185447" cy="4108467"/>
            <a:chOff x="3990983" y="1563392"/>
            <a:chExt cx="4185447" cy="4108467"/>
          </a:xfrm>
        </p:grpSpPr>
        <p:grpSp>
          <p:nvGrpSpPr>
            <p:cNvPr id="14" name="Group 50"/>
            <p:cNvGrpSpPr/>
            <p:nvPr/>
          </p:nvGrpSpPr>
          <p:grpSpPr>
            <a:xfrm>
              <a:off x="4101458" y="1653440"/>
              <a:ext cx="4002716" cy="3942145"/>
              <a:chOff x="8809631" y="1360739"/>
              <a:chExt cx="4002716" cy="3942145"/>
            </a:xfrm>
          </p:grpSpPr>
          <p:sp>
            <p:nvSpPr>
              <p:cNvPr id="96" name="Freeform: Shape 144"/>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97" name="Freeform: Shape 145"/>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98" name="Straight Connector 146"/>
              <p:cNvSpPr>
                <a:spLocks/>
              </p:cNvSpPr>
              <p:nvPr/>
            </p:nvSpPr>
            <p:spPr bwMode="auto">
              <a:xfrm flipH="1">
                <a:off x="9798953" y="2074128"/>
                <a:ext cx="1033068" cy="713389"/>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99" name="Freeform: Shape 14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0" name="Freeform: Shape 14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1" name="Freeform: Shape 14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2" name="Freeform: Shape 15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3" name="Freeform: Shape 15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4" name="Freeform: Shape 15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5" name="Freeform: Shape 15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6" name="Freeform: Shape 154"/>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7" name="Freeform: Shape 155"/>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8" name="Straight Connector 156"/>
              <p:cNvSpPr>
                <a:spLocks/>
              </p:cNvSpPr>
              <p:nvPr/>
            </p:nvSpPr>
            <p:spPr bwMode="auto">
              <a:xfrm flipH="1" flipV="1">
                <a:off x="9607146" y="3374716"/>
                <a:ext cx="1224875" cy="75713"/>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09" name="Straight Connector 157"/>
              <p:cNvSpPr>
                <a:spLocks/>
              </p:cNvSpPr>
              <p:nvPr/>
            </p:nvSpPr>
            <p:spPr bwMode="auto">
              <a:xfrm flipH="1">
                <a:off x="12171307" y="2787516"/>
                <a:ext cx="498026" cy="80761"/>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0" name="Freeform: Shape 158"/>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1" name="Straight Connector 159"/>
              <p:cNvSpPr>
                <a:spLocks/>
              </p:cNvSpPr>
              <p:nvPr/>
            </p:nvSpPr>
            <p:spPr bwMode="auto">
              <a:xfrm flipH="1" flipV="1">
                <a:off x="12215052" y="4039311"/>
                <a:ext cx="454281" cy="279298"/>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2" name="Straight Connector 160"/>
              <p:cNvSpPr>
                <a:spLocks/>
              </p:cNvSpPr>
              <p:nvPr/>
            </p:nvSpPr>
            <p:spPr bwMode="auto">
              <a:xfrm>
                <a:off x="11819660" y="3852552"/>
                <a:ext cx="72348" cy="937164"/>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3" name="Straight Connector 161"/>
              <p:cNvSpPr>
                <a:spLocks/>
              </p:cNvSpPr>
              <p:nvPr/>
            </p:nvSpPr>
            <p:spPr bwMode="auto">
              <a:xfrm flipH="1">
                <a:off x="9962157" y="4789715"/>
                <a:ext cx="844625" cy="513169"/>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4" name="Straight Connector 162"/>
              <p:cNvSpPr>
                <a:spLocks/>
              </p:cNvSpPr>
              <p:nvPr/>
            </p:nvSpPr>
            <p:spPr bwMode="auto">
              <a:xfrm flipH="1">
                <a:off x="10727704" y="2684882"/>
                <a:ext cx="457646" cy="0"/>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5" name="Straight Connector 163"/>
              <p:cNvSpPr>
                <a:spLocks/>
              </p:cNvSpPr>
              <p:nvPr/>
            </p:nvSpPr>
            <p:spPr bwMode="auto">
              <a:xfrm flipH="1">
                <a:off x="10870718" y="3310780"/>
                <a:ext cx="314631" cy="99269"/>
              </a:xfrm>
              <a:prstGeom prst="line">
                <a:avLst/>
              </a:prstGeom>
              <a:noFill/>
              <a:ln w="12700" cap="flat" cmpd="sng" algn="ctr">
                <a:solidFill>
                  <a:schemeClr val="accent2">
                    <a:lumMod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grpSp>
        <p:sp>
          <p:nvSpPr>
            <p:cNvPr id="15" name="Oval 51"/>
            <p:cNvSpPr>
              <a:spLocks/>
            </p:cNvSpPr>
            <p:nvPr/>
          </p:nvSpPr>
          <p:spPr bwMode="auto">
            <a:xfrm>
              <a:off x="6533178" y="2091795"/>
              <a:ext cx="136284" cy="136284"/>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16" name="Oval 52"/>
            <p:cNvSpPr>
              <a:spLocks/>
            </p:cNvSpPr>
            <p:nvPr/>
          </p:nvSpPr>
          <p:spPr bwMode="auto">
            <a:xfrm>
              <a:off x="7443421" y="3084482"/>
              <a:ext cx="134602" cy="136284"/>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17" name="Oval 65"/>
            <p:cNvSpPr>
              <a:spLocks/>
            </p:cNvSpPr>
            <p:nvPr/>
          </p:nvSpPr>
          <p:spPr bwMode="auto">
            <a:xfrm>
              <a:off x="6960538" y="3264511"/>
              <a:ext cx="134602" cy="134602"/>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18" name="Oval 66"/>
            <p:cNvSpPr>
              <a:spLocks/>
            </p:cNvSpPr>
            <p:nvPr/>
          </p:nvSpPr>
          <p:spPr bwMode="auto">
            <a:xfrm>
              <a:off x="6413719" y="2929690"/>
              <a:ext cx="136284" cy="134602"/>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19" name="Oval 67"/>
            <p:cNvSpPr>
              <a:spLocks/>
            </p:cNvSpPr>
            <p:nvPr/>
          </p:nvSpPr>
          <p:spPr bwMode="auto">
            <a:xfrm>
              <a:off x="5696965" y="3765903"/>
              <a:ext cx="134602" cy="136284"/>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0" name="Oval 68"/>
            <p:cNvSpPr>
              <a:spLocks/>
            </p:cNvSpPr>
            <p:nvPr/>
          </p:nvSpPr>
          <p:spPr bwMode="auto">
            <a:xfrm>
              <a:off x="5027322" y="3008768"/>
              <a:ext cx="134602" cy="136284"/>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1" name="Oval 69"/>
            <p:cNvSpPr>
              <a:spLocks/>
            </p:cNvSpPr>
            <p:nvPr/>
          </p:nvSpPr>
          <p:spPr bwMode="auto">
            <a:xfrm>
              <a:off x="4440123" y="3669999"/>
              <a:ext cx="136284" cy="136284"/>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2" name="Oval 70"/>
            <p:cNvSpPr>
              <a:spLocks/>
            </p:cNvSpPr>
            <p:nvPr/>
          </p:nvSpPr>
          <p:spPr bwMode="auto">
            <a:xfrm>
              <a:off x="4672310" y="4112502"/>
              <a:ext cx="134602" cy="136284"/>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3" name="Oval 71"/>
            <p:cNvSpPr>
              <a:spLocks/>
            </p:cNvSpPr>
            <p:nvPr/>
          </p:nvSpPr>
          <p:spPr bwMode="auto">
            <a:xfrm>
              <a:off x="5357096" y="4731669"/>
              <a:ext cx="136284" cy="134602"/>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4" name="Oval 72"/>
            <p:cNvSpPr>
              <a:spLocks/>
            </p:cNvSpPr>
            <p:nvPr/>
          </p:nvSpPr>
          <p:spPr bwMode="auto">
            <a:xfrm>
              <a:off x="6481020" y="4268976"/>
              <a:ext cx="136284" cy="134602"/>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5" name="Oval 73"/>
            <p:cNvSpPr>
              <a:spLocks/>
            </p:cNvSpPr>
            <p:nvPr/>
          </p:nvSpPr>
          <p:spPr bwMode="auto">
            <a:xfrm>
              <a:off x="7027839" y="4073804"/>
              <a:ext cx="136284" cy="134602"/>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sp>
          <p:nvSpPr>
            <p:cNvPr id="26" name="Oval 74"/>
            <p:cNvSpPr>
              <a:spLocks/>
            </p:cNvSpPr>
            <p:nvPr/>
          </p:nvSpPr>
          <p:spPr bwMode="auto">
            <a:xfrm>
              <a:off x="7443421" y="4268976"/>
              <a:ext cx="134602" cy="134602"/>
            </a:xfrm>
            <a:prstGeom prst="ellipse">
              <a:avLst/>
            </a:prstGeom>
            <a:solidFill>
              <a:schemeClr val="accent1">
                <a:lumMod val="100000"/>
              </a:schemeClr>
            </a:solidFill>
            <a:ln w="9525">
              <a:solidFill>
                <a:schemeClr val="accent2">
                  <a:lumMod val="50000"/>
                </a:schemeClr>
              </a:solidFill>
              <a:round/>
              <a:headEnd/>
              <a:tailEnd/>
            </a:ln>
          </p:spPr>
          <p:txBody>
            <a:bodyPr anchor="ctr"/>
            <a:lstStyle/>
            <a:p>
              <a:pPr algn="ctr"/>
              <a:endParaRPr/>
            </a:p>
          </p:txBody>
        </p:sp>
        <p:grpSp>
          <p:nvGrpSpPr>
            <p:cNvPr id="27" name="Group 75"/>
            <p:cNvGrpSpPr/>
            <p:nvPr/>
          </p:nvGrpSpPr>
          <p:grpSpPr>
            <a:xfrm>
              <a:off x="4707152" y="2248023"/>
              <a:ext cx="2414023" cy="2901694"/>
              <a:chOff x="4707152" y="2248023"/>
              <a:chExt cx="2414023" cy="2901694"/>
            </a:xfrm>
          </p:grpSpPr>
          <p:sp>
            <p:nvSpPr>
              <p:cNvPr id="79" name="Oval 127"/>
              <p:cNvSpPr>
                <a:spLocks/>
              </p:cNvSpPr>
              <p:nvPr/>
            </p:nvSpPr>
            <p:spPr bwMode="auto">
              <a:xfrm>
                <a:off x="6054864" y="5013433"/>
                <a:ext cx="136284" cy="136284"/>
              </a:xfrm>
              <a:prstGeom prst="ellipse">
                <a:avLst/>
              </a:prstGeom>
              <a:solidFill>
                <a:schemeClr val="accent2">
                  <a:lumMod val="100000"/>
                </a:schemeClr>
              </a:solidFill>
              <a:ln w="12700" cap="flat" cmpd="sng" algn="ctr">
                <a:solidFill>
                  <a:schemeClr val="accent2">
                    <a:lumMod val="50000"/>
                  </a:schemeClr>
                </a:solidFill>
                <a:prstDash val="solid"/>
                <a:round/>
                <a:headEnd type="none" w="med" len="med"/>
                <a:tailEnd type="none" w="med" len="med"/>
              </a:ln>
            </p:spPr>
            <p:txBody>
              <a:bodyPr anchor="ctr"/>
              <a:lstStyle/>
              <a:p>
                <a:pPr algn="ctr"/>
                <a:endParaRPr/>
              </a:p>
            </p:txBody>
          </p:sp>
          <p:grpSp>
            <p:nvGrpSpPr>
              <p:cNvPr id="80" name="Group 128"/>
              <p:cNvGrpSpPr/>
              <p:nvPr/>
            </p:nvGrpSpPr>
            <p:grpSpPr>
              <a:xfrm>
                <a:off x="4707152" y="2248023"/>
                <a:ext cx="2414023" cy="2522443"/>
                <a:chOff x="4707152" y="2248023"/>
                <a:chExt cx="2414023" cy="2522443"/>
              </a:xfrm>
            </p:grpSpPr>
            <p:grpSp>
              <p:nvGrpSpPr>
                <p:cNvPr id="81" name="Group 129"/>
                <p:cNvGrpSpPr/>
                <p:nvPr/>
              </p:nvGrpSpPr>
              <p:grpSpPr>
                <a:xfrm>
                  <a:off x="6792726" y="2408141"/>
                  <a:ext cx="328449" cy="330554"/>
                  <a:chOff x="4149281" y="1887719"/>
                  <a:chExt cx="224837" cy="226650"/>
                </a:xfrm>
              </p:grpSpPr>
              <p:sp>
                <p:nvSpPr>
                  <p:cNvPr id="94" name="Oval 142"/>
                  <p:cNvSpPr/>
                  <p:nvPr/>
                </p:nvSpPr>
                <p:spPr>
                  <a:xfrm>
                    <a:off x="4149281" y="1887719"/>
                    <a:ext cx="224837" cy="226650"/>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5" name="Oval 143"/>
                  <p:cNvSpPr/>
                  <p:nvPr/>
                </p:nvSpPr>
                <p:spPr>
                  <a:xfrm>
                    <a:off x="4209256" y="1948177"/>
                    <a:ext cx="104887" cy="105734"/>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2" name="Group 130"/>
                <p:cNvGrpSpPr/>
                <p:nvPr/>
              </p:nvGrpSpPr>
              <p:grpSpPr>
                <a:xfrm>
                  <a:off x="5832354" y="2796766"/>
                  <a:ext cx="328449" cy="330554"/>
                  <a:chOff x="4149281" y="1887719"/>
                  <a:chExt cx="224837" cy="226650"/>
                </a:xfrm>
              </p:grpSpPr>
              <p:sp>
                <p:nvSpPr>
                  <p:cNvPr id="92" name="Oval 140"/>
                  <p:cNvSpPr/>
                  <p:nvPr/>
                </p:nvSpPr>
                <p:spPr>
                  <a:xfrm>
                    <a:off x="4149281" y="1887719"/>
                    <a:ext cx="224837" cy="226650"/>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3" name="Oval 141"/>
                  <p:cNvSpPr/>
                  <p:nvPr/>
                </p:nvSpPr>
                <p:spPr>
                  <a:xfrm>
                    <a:off x="4209256" y="1948177"/>
                    <a:ext cx="104887" cy="105734"/>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3" name="Group 131"/>
                <p:cNvGrpSpPr/>
                <p:nvPr/>
              </p:nvGrpSpPr>
              <p:grpSpPr>
                <a:xfrm>
                  <a:off x="4707152" y="3462362"/>
                  <a:ext cx="328449" cy="330554"/>
                  <a:chOff x="4149281" y="1887719"/>
                  <a:chExt cx="224837" cy="226650"/>
                </a:xfrm>
              </p:grpSpPr>
              <p:sp>
                <p:nvSpPr>
                  <p:cNvPr id="90" name="Oval 138"/>
                  <p:cNvSpPr/>
                  <p:nvPr/>
                </p:nvSpPr>
                <p:spPr>
                  <a:xfrm>
                    <a:off x="4149281" y="1887719"/>
                    <a:ext cx="224837" cy="226650"/>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1" name="Oval 139"/>
                  <p:cNvSpPr/>
                  <p:nvPr/>
                </p:nvSpPr>
                <p:spPr>
                  <a:xfrm>
                    <a:off x="4209256" y="1948177"/>
                    <a:ext cx="104887" cy="105734"/>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4" name="Group 132"/>
                <p:cNvGrpSpPr/>
                <p:nvPr/>
              </p:nvGrpSpPr>
              <p:grpSpPr>
                <a:xfrm>
                  <a:off x="5940643" y="4439912"/>
                  <a:ext cx="328449" cy="330554"/>
                  <a:chOff x="4149281" y="1887719"/>
                  <a:chExt cx="224837" cy="226650"/>
                </a:xfrm>
              </p:grpSpPr>
              <p:sp>
                <p:nvSpPr>
                  <p:cNvPr id="88" name="Oval 136"/>
                  <p:cNvSpPr/>
                  <p:nvPr/>
                </p:nvSpPr>
                <p:spPr>
                  <a:xfrm>
                    <a:off x="4149281" y="1887719"/>
                    <a:ext cx="224837" cy="226650"/>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9" name="Oval 137"/>
                  <p:cNvSpPr/>
                  <p:nvPr/>
                </p:nvSpPr>
                <p:spPr>
                  <a:xfrm>
                    <a:off x="4209256" y="1948177"/>
                    <a:ext cx="104887" cy="105734"/>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5" name="Group 133"/>
                <p:cNvGrpSpPr/>
                <p:nvPr/>
              </p:nvGrpSpPr>
              <p:grpSpPr>
                <a:xfrm>
                  <a:off x="5995533" y="2248023"/>
                  <a:ext cx="206943" cy="208270"/>
                  <a:chOff x="4149281" y="1887719"/>
                  <a:chExt cx="224837" cy="226650"/>
                </a:xfrm>
              </p:grpSpPr>
              <p:sp>
                <p:nvSpPr>
                  <p:cNvPr id="86" name="Oval 134"/>
                  <p:cNvSpPr/>
                  <p:nvPr/>
                </p:nvSpPr>
                <p:spPr>
                  <a:xfrm>
                    <a:off x="4149281" y="1887719"/>
                    <a:ext cx="224837" cy="226650"/>
                  </a:xfrm>
                  <a:prstGeom prst="ellipse">
                    <a:avLst/>
                  </a:prstGeom>
                  <a:solidFill>
                    <a:schemeClr val="accent2">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7" name="Oval 135"/>
                  <p:cNvSpPr/>
                  <p:nvPr/>
                </p:nvSpPr>
                <p:spPr>
                  <a:xfrm>
                    <a:off x="4209256" y="1948177"/>
                    <a:ext cx="104887" cy="105734"/>
                  </a:xfrm>
                  <a:prstGeom prst="ellipse">
                    <a:avLst/>
                  </a:prstGeom>
                  <a:solidFill>
                    <a:schemeClr val="accent2">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grpSp>
          <p:nvGrpSpPr>
            <p:cNvPr id="28" name="Group 76"/>
            <p:cNvGrpSpPr/>
            <p:nvPr/>
          </p:nvGrpSpPr>
          <p:grpSpPr>
            <a:xfrm>
              <a:off x="5983836" y="3409773"/>
              <a:ext cx="1547693" cy="469425"/>
              <a:chOff x="5983836" y="3409773"/>
              <a:chExt cx="1547693" cy="469425"/>
            </a:xfrm>
          </p:grpSpPr>
          <p:grpSp>
            <p:nvGrpSpPr>
              <p:cNvPr id="70" name="Group 118"/>
              <p:cNvGrpSpPr/>
              <p:nvPr/>
            </p:nvGrpSpPr>
            <p:grpSpPr>
              <a:xfrm>
                <a:off x="6383629" y="3409773"/>
                <a:ext cx="328449" cy="330554"/>
                <a:chOff x="4149281" y="1887719"/>
                <a:chExt cx="224837" cy="226650"/>
              </a:xfrm>
            </p:grpSpPr>
            <p:sp>
              <p:nvSpPr>
                <p:cNvPr id="77" name="Oval 125"/>
                <p:cNvSpPr/>
                <p:nvPr/>
              </p:nvSpPr>
              <p:spPr>
                <a:xfrm>
                  <a:off x="4149281" y="1887719"/>
                  <a:ext cx="224837" cy="226650"/>
                </a:xfrm>
                <a:prstGeom prst="ellipse">
                  <a:avLst/>
                </a:prstGeom>
                <a:solidFill>
                  <a:schemeClr val="accent3">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8" name="Oval 126"/>
                <p:cNvSpPr/>
                <p:nvPr/>
              </p:nvSpPr>
              <p:spPr>
                <a:xfrm>
                  <a:off x="4209256" y="1948177"/>
                  <a:ext cx="104887" cy="105734"/>
                </a:xfrm>
                <a:prstGeom prst="ellipse">
                  <a:avLst/>
                </a:prstGeom>
                <a:solidFill>
                  <a:schemeClr val="accent3">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1" name="Group 119"/>
              <p:cNvGrpSpPr/>
              <p:nvPr/>
            </p:nvGrpSpPr>
            <p:grpSpPr>
              <a:xfrm>
                <a:off x="5983836" y="3624513"/>
                <a:ext cx="206943" cy="208270"/>
                <a:chOff x="4149281" y="1887719"/>
                <a:chExt cx="224837" cy="226650"/>
              </a:xfrm>
            </p:grpSpPr>
            <p:sp>
              <p:nvSpPr>
                <p:cNvPr id="75" name="Oval 123"/>
                <p:cNvSpPr/>
                <p:nvPr/>
              </p:nvSpPr>
              <p:spPr>
                <a:xfrm>
                  <a:off x="4149281" y="1887719"/>
                  <a:ext cx="224837" cy="226650"/>
                </a:xfrm>
                <a:prstGeom prst="ellipse">
                  <a:avLst/>
                </a:prstGeom>
                <a:solidFill>
                  <a:schemeClr val="accent3">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6" name="Oval 124"/>
                <p:cNvSpPr/>
                <p:nvPr/>
              </p:nvSpPr>
              <p:spPr>
                <a:xfrm>
                  <a:off x="4209256" y="1948177"/>
                  <a:ext cx="104887" cy="105734"/>
                </a:xfrm>
                <a:prstGeom prst="ellipse">
                  <a:avLst/>
                </a:prstGeom>
                <a:solidFill>
                  <a:schemeClr val="accent3">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2" name="Group 120"/>
              <p:cNvGrpSpPr/>
              <p:nvPr/>
            </p:nvGrpSpPr>
            <p:grpSpPr>
              <a:xfrm>
                <a:off x="7303891" y="3650101"/>
                <a:ext cx="227638" cy="229097"/>
                <a:chOff x="4149281" y="1887719"/>
                <a:chExt cx="224837" cy="226650"/>
              </a:xfrm>
            </p:grpSpPr>
            <p:sp>
              <p:nvSpPr>
                <p:cNvPr id="73" name="Oval 121"/>
                <p:cNvSpPr/>
                <p:nvPr/>
              </p:nvSpPr>
              <p:spPr>
                <a:xfrm>
                  <a:off x="4149281" y="1887719"/>
                  <a:ext cx="224837" cy="226650"/>
                </a:xfrm>
                <a:prstGeom prst="ellipse">
                  <a:avLst/>
                </a:prstGeom>
                <a:solidFill>
                  <a:schemeClr val="accent3">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4" name="Oval 122"/>
                <p:cNvSpPr/>
                <p:nvPr/>
              </p:nvSpPr>
              <p:spPr>
                <a:xfrm>
                  <a:off x="4209256" y="1948177"/>
                  <a:ext cx="104887" cy="105734"/>
                </a:xfrm>
                <a:prstGeom prst="ellipse">
                  <a:avLst/>
                </a:prstGeom>
                <a:solidFill>
                  <a:schemeClr val="accent3">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29" name="Group 77"/>
            <p:cNvGrpSpPr/>
            <p:nvPr/>
          </p:nvGrpSpPr>
          <p:grpSpPr>
            <a:xfrm>
              <a:off x="3990983" y="1563392"/>
              <a:ext cx="4185447" cy="4108467"/>
              <a:chOff x="3990983" y="1563392"/>
              <a:chExt cx="4185447" cy="4108467"/>
            </a:xfrm>
          </p:grpSpPr>
          <p:sp>
            <p:nvSpPr>
              <p:cNvPr id="34" name="Oval 82"/>
              <p:cNvSpPr/>
              <p:nvPr/>
            </p:nvSpPr>
            <p:spPr>
              <a:xfrm>
                <a:off x="7900989" y="2960836"/>
                <a:ext cx="275441" cy="277207"/>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0" name="Group 78"/>
              <p:cNvGrpSpPr/>
              <p:nvPr/>
            </p:nvGrpSpPr>
            <p:grpSpPr>
              <a:xfrm>
                <a:off x="4085983" y="4338917"/>
                <a:ext cx="250401" cy="252007"/>
                <a:chOff x="4149281" y="1887719"/>
                <a:chExt cx="224837" cy="226650"/>
              </a:xfrm>
            </p:grpSpPr>
            <p:sp>
              <p:nvSpPr>
                <p:cNvPr id="68" name="Oval 116"/>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9" name="Oval 117"/>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Group 79"/>
              <p:cNvGrpSpPr/>
              <p:nvPr/>
            </p:nvGrpSpPr>
            <p:grpSpPr>
              <a:xfrm>
                <a:off x="5165128" y="5419852"/>
                <a:ext cx="250401" cy="252007"/>
                <a:chOff x="4149281" y="1887719"/>
                <a:chExt cx="224837" cy="226650"/>
              </a:xfrm>
            </p:grpSpPr>
            <p:sp>
              <p:nvSpPr>
                <p:cNvPr id="66" name="Oval 114"/>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7" name="Oval 115"/>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2" name="Group 80"/>
              <p:cNvGrpSpPr/>
              <p:nvPr/>
            </p:nvGrpSpPr>
            <p:grpSpPr>
              <a:xfrm>
                <a:off x="6786047" y="5374409"/>
                <a:ext cx="250401" cy="252007"/>
                <a:chOff x="4149281" y="1887719"/>
                <a:chExt cx="224837" cy="226650"/>
              </a:xfrm>
            </p:grpSpPr>
            <p:sp>
              <p:nvSpPr>
                <p:cNvPr id="64" name="Oval 112"/>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5" name="Oval 113"/>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3" name="Group 81"/>
              <p:cNvGrpSpPr/>
              <p:nvPr/>
            </p:nvGrpSpPr>
            <p:grpSpPr>
              <a:xfrm>
                <a:off x="7853773" y="4463088"/>
                <a:ext cx="250401" cy="252007"/>
                <a:chOff x="4149281" y="1887719"/>
                <a:chExt cx="224837" cy="226650"/>
              </a:xfrm>
            </p:grpSpPr>
            <p:sp>
              <p:nvSpPr>
                <p:cNvPr id="62" name="Oval 110"/>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Oval 111"/>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5" name="Group 83"/>
              <p:cNvGrpSpPr/>
              <p:nvPr/>
            </p:nvGrpSpPr>
            <p:grpSpPr>
              <a:xfrm>
                <a:off x="7460264" y="2178046"/>
                <a:ext cx="206943" cy="208270"/>
                <a:chOff x="4149281" y="1887719"/>
                <a:chExt cx="224837" cy="226650"/>
              </a:xfrm>
            </p:grpSpPr>
            <p:sp>
              <p:nvSpPr>
                <p:cNvPr id="60" name="Oval 108"/>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1" name="Oval 109"/>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6" name="Group 84"/>
              <p:cNvGrpSpPr/>
              <p:nvPr/>
            </p:nvGrpSpPr>
            <p:grpSpPr>
              <a:xfrm>
                <a:off x="6673055" y="1696133"/>
                <a:ext cx="206943" cy="208270"/>
                <a:chOff x="4149281" y="1887719"/>
                <a:chExt cx="224837" cy="226650"/>
              </a:xfrm>
            </p:grpSpPr>
            <p:sp>
              <p:nvSpPr>
                <p:cNvPr id="58" name="Oval 106"/>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9" name="Oval 107"/>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7" name="Group 85"/>
              <p:cNvGrpSpPr/>
              <p:nvPr/>
            </p:nvGrpSpPr>
            <p:grpSpPr>
              <a:xfrm>
                <a:off x="5636903" y="1563392"/>
                <a:ext cx="206943" cy="208270"/>
                <a:chOff x="4149281" y="1887719"/>
                <a:chExt cx="224837" cy="226650"/>
              </a:xfrm>
            </p:grpSpPr>
            <p:sp>
              <p:nvSpPr>
                <p:cNvPr id="56" name="Oval 104"/>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7" name="Oval 105"/>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8" name="Group 86"/>
              <p:cNvGrpSpPr/>
              <p:nvPr/>
            </p:nvGrpSpPr>
            <p:grpSpPr>
              <a:xfrm>
                <a:off x="4353051" y="2331478"/>
                <a:ext cx="219675" cy="221084"/>
                <a:chOff x="4149281" y="1887719"/>
                <a:chExt cx="224837" cy="226650"/>
              </a:xfrm>
            </p:grpSpPr>
            <p:sp>
              <p:nvSpPr>
                <p:cNvPr id="54" name="Oval 102"/>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Oval 103"/>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9" name="Group 87"/>
              <p:cNvGrpSpPr/>
              <p:nvPr/>
            </p:nvGrpSpPr>
            <p:grpSpPr>
              <a:xfrm>
                <a:off x="3990983" y="3187984"/>
                <a:ext cx="219675" cy="221084"/>
                <a:chOff x="4149281" y="1887719"/>
                <a:chExt cx="224837" cy="226650"/>
              </a:xfrm>
            </p:grpSpPr>
            <p:sp>
              <p:nvSpPr>
                <p:cNvPr id="52" name="Oval 100"/>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3" name="Oval 101"/>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0" name="Group 88"/>
              <p:cNvGrpSpPr/>
              <p:nvPr/>
            </p:nvGrpSpPr>
            <p:grpSpPr>
              <a:xfrm>
                <a:off x="4705258" y="2828806"/>
                <a:ext cx="199705" cy="200984"/>
                <a:chOff x="4149281" y="1887719"/>
                <a:chExt cx="224837" cy="226650"/>
              </a:xfrm>
            </p:grpSpPr>
            <p:sp>
              <p:nvSpPr>
                <p:cNvPr id="50" name="Oval 98"/>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1" name="Oval 99"/>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1" name="Group 89"/>
              <p:cNvGrpSpPr/>
              <p:nvPr/>
            </p:nvGrpSpPr>
            <p:grpSpPr>
              <a:xfrm>
                <a:off x="4867553" y="4396697"/>
                <a:ext cx="328449" cy="330554"/>
                <a:chOff x="4149281" y="1887719"/>
                <a:chExt cx="224837" cy="226650"/>
              </a:xfrm>
            </p:grpSpPr>
            <p:sp>
              <p:nvSpPr>
                <p:cNvPr id="48" name="Oval 96"/>
                <p:cNvSpPr/>
                <p:nvPr/>
              </p:nvSpPr>
              <p:spPr>
                <a:xfrm>
                  <a:off x="4149281" y="1887719"/>
                  <a:ext cx="224837" cy="226650"/>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9" name="Oval 97"/>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2" name="Group 90"/>
              <p:cNvGrpSpPr/>
              <p:nvPr/>
            </p:nvGrpSpPr>
            <p:grpSpPr>
              <a:xfrm>
                <a:off x="5480832" y="1998704"/>
                <a:ext cx="206943" cy="208270"/>
                <a:chOff x="4149281" y="1887719"/>
                <a:chExt cx="224837" cy="226650"/>
              </a:xfrm>
            </p:grpSpPr>
            <p:sp>
              <p:nvSpPr>
                <p:cNvPr id="46" name="Oval 94"/>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Oval 95"/>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3" name="Group 91"/>
              <p:cNvGrpSpPr/>
              <p:nvPr/>
            </p:nvGrpSpPr>
            <p:grpSpPr>
              <a:xfrm>
                <a:off x="7068613" y="4908628"/>
                <a:ext cx="250402" cy="252007"/>
                <a:chOff x="4149281" y="1887719"/>
                <a:chExt cx="224837" cy="226650"/>
              </a:xfrm>
            </p:grpSpPr>
            <p:sp>
              <p:nvSpPr>
                <p:cNvPr id="44" name="Oval 92"/>
                <p:cNvSpPr/>
                <p:nvPr/>
              </p:nvSpPr>
              <p:spPr>
                <a:xfrm>
                  <a:off x="4149281" y="1887719"/>
                  <a:ext cx="224837" cy="226650"/>
                </a:xfrm>
                <a:prstGeom prst="ellipse">
                  <a:avLst/>
                </a:prstGeom>
                <a:solidFill>
                  <a:schemeClr val="accent4">
                    <a:lumMod val="10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Oval 93"/>
                <p:cNvSpPr/>
                <p:nvPr/>
              </p:nvSpPr>
              <p:spPr>
                <a:xfrm>
                  <a:off x="4209256" y="1948177"/>
                  <a:ext cx="104887" cy="105734"/>
                </a:xfrm>
                <a:prstGeom prst="ellipse">
                  <a:avLst/>
                </a:prstGeom>
                <a:solidFill>
                  <a:schemeClr val="accent4">
                    <a:lumMod val="10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grpSp>
        <p:nvGrpSpPr>
          <p:cNvPr id="138" name="组合 137"/>
          <p:cNvGrpSpPr/>
          <p:nvPr/>
        </p:nvGrpSpPr>
        <p:grpSpPr>
          <a:xfrm>
            <a:off x="1" y="0"/>
            <a:ext cx="2095501" cy="1504951"/>
            <a:chOff x="1" y="0"/>
            <a:chExt cx="2095501" cy="1504951"/>
          </a:xfrm>
        </p:grpSpPr>
        <p:pic>
          <p:nvPicPr>
            <p:cNvPr id="139" name="图片 138"/>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140" name="图片 1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141" name="组合 140"/>
          <p:cNvGrpSpPr/>
          <p:nvPr/>
        </p:nvGrpSpPr>
        <p:grpSpPr>
          <a:xfrm>
            <a:off x="1934256" y="527597"/>
            <a:ext cx="6057900" cy="666561"/>
            <a:chOff x="1524000" y="464431"/>
            <a:chExt cx="6057900" cy="666561"/>
          </a:xfrm>
        </p:grpSpPr>
        <p:sp>
          <p:nvSpPr>
            <p:cNvPr id="142" name="文本框 141"/>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43" name="文本框 142"/>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grpSp>
        <p:nvGrpSpPr>
          <p:cNvPr id="148" name="组合 147"/>
          <p:cNvGrpSpPr/>
          <p:nvPr/>
        </p:nvGrpSpPr>
        <p:grpSpPr>
          <a:xfrm>
            <a:off x="6901501" y="2014653"/>
            <a:ext cx="4725987" cy="681175"/>
            <a:chOff x="874712" y="3325188"/>
            <a:chExt cx="4725987" cy="681175"/>
          </a:xfrm>
        </p:grpSpPr>
        <p:sp>
          <p:nvSpPr>
            <p:cNvPr id="149" name="矩形 148"/>
            <p:cNvSpPr/>
            <p:nvPr/>
          </p:nvSpPr>
          <p:spPr>
            <a:xfrm>
              <a:off x="874712" y="3677812"/>
              <a:ext cx="4725987" cy="32855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a:t>
              </a:r>
            </a:p>
          </p:txBody>
        </p:sp>
        <p:sp>
          <p:nvSpPr>
            <p:cNvPr id="150" name="矩形 149"/>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151" name="组合 150"/>
          <p:cNvGrpSpPr/>
          <p:nvPr/>
        </p:nvGrpSpPr>
        <p:grpSpPr>
          <a:xfrm>
            <a:off x="6901501" y="2951216"/>
            <a:ext cx="4725987" cy="681175"/>
            <a:chOff x="874712" y="3325188"/>
            <a:chExt cx="4725987" cy="681175"/>
          </a:xfrm>
        </p:grpSpPr>
        <p:sp>
          <p:nvSpPr>
            <p:cNvPr id="152" name="矩形 151"/>
            <p:cNvSpPr/>
            <p:nvPr/>
          </p:nvSpPr>
          <p:spPr>
            <a:xfrm>
              <a:off x="874712" y="3677812"/>
              <a:ext cx="4725987" cy="32855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a:t>
              </a:r>
            </a:p>
          </p:txBody>
        </p:sp>
        <p:sp>
          <p:nvSpPr>
            <p:cNvPr id="153" name="矩形 152"/>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154" name="组合 153"/>
          <p:cNvGrpSpPr/>
          <p:nvPr/>
        </p:nvGrpSpPr>
        <p:grpSpPr>
          <a:xfrm>
            <a:off x="6901501" y="3931092"/>
            <a:ext cx="4725987" cy="681175"/>
            <a:chOff x="874712" y="3325188"/>
            <a:chExt cx="4725987" cy="681175"/>
          </a:xfrm>
        </p:grpSpPr>
        <p:sp>
          <p:nvSpPr>
            <p:cNvPr id="155" name="矩形 154"/>
            <p:cNvSpPr/>
            <p:nvPr/>
          </p:nvSpPr>
          <p:spPr>
            <a:xfrm>
              <a:off x="874712" y="3677812"/>
              <a:ext cx="4725987" cy="32855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a:t>
              </a:r>
            </a:p>
          </p:txBody>
        </p:sp>
        <p:sp>
          <p:nvSpPr>
            <p:cNvPr id="156" name="矩形 155"/>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157" name="组合 156"/>
          <p:cNvGrpSpPr/>
          <p:nvPr/>
        </p:nvGrpSpPr>
        <p:grpSpPr>
          <a:xfrm>
            <a:off x="6901501" y="4882866"/>
            <a:ext cx="4725987" cy="681175"/>
            <a:chOff x="874712" y="3325188"/>
            <a:chExt cx="4725987" cy="681175"/>
          </a:xfrm>
        </p:grpSpPr>
        <p:sp>
          <p:nvSpPr>
            <p:cNvPr id="158" name="矩形 157"/>
            <p:cNvSpPr/>
            <p:nvPr/>
          </p:nvSpPr>
          <p:spPr>
            <a:xfrm>
              <a:off x="874712" y="3677812"/>
              <a:ext cx="4725987" cy="32855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a:t>
              </a:r>
            </a:p>
          </p:txBody>
        </p:sp>
        <p:sp>
          <p:nvSpPr>
            <p:cNvPr id="159" name="矩形 158"/>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9065967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0-#ppt_w/2"/>
                                          </p:val>
                                        </p:tav>
                                        <p:tav tm="100000">
                                          <p:val>
                                            <p:strVal val="#ppt_x"/>
                                          </p:val>
                                        </p:tav>
                                      </p:tavLst>
                                    </p:anim>
                                    <p:anim calcmode="lin" valueType="num">
                                      <p:cBhvr additive="base">
                                        <p:cTn id="8" dur="500" fill="hold"/>
                                        <p:tgtEl>
                                          <p:spTgt spid="1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41"/>
                                        </p:tgtEl>
                                        <p:attrNameLst>
                                          <p:attrName>style.visibility</p:attrName>
                                        </p:attrNameLst>
                                      </p:cBhvr>
                                      <p:to>
                                        <p:strVal val="visible"/>
                                      </p:to>
                                    </p:set>
                                    <p:anim calcmode="lin" valueType="num">
                                      <p:cBhvr additive="base">
                                        <p:cTn id="12" dur="500"/>
                                        <p:tgtEl>
                                          <p:spTgt spid="141"/>
                                        </p:tgtEl>
                                        <p:attrNameLst>
                                          <p:attrName>ppt_x</p:attrName>
                                        </p:attrNameLst>
                                      </p:cBhvr>
                                      <p:tavLst>
                                        <p:tav tm="0">
                                          <p:val>
                                            <p:strVal val="#ppt_x-#ppt_w*1.125000"/>
                                          </p:val>
                                        </p:tav>
                                        <p:tav tm="100000">
                                          <p:val>
                                            <p:strVal val="#ppt_x"/>
                                          </p:val>
                                        </p:tav>
                                      </p:tavLst>
                                    </p:anim>
                                    <p:animEffect transition="in" filter="wipe(right)">
                                      <p:cBhvr>
                                        <p:cTn id="13" dur="500"/>
                                        <p:tgtEl>
                                          <p:spTgt spid="1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 calcmode="lin" valueType="num">
                                      <p:cBhvr>
                                        <p:cTn id="23" dur="500" fill="hold"/>
                                        <p:tgtEl>
                                          <p:spTgt spid="144"/>
                                        </p:tgtEl>
                                        <p:attrNameLst>
                                          <p:attrName>ppt_w</p:attrName>
                                        </p:attrNameLst>
                                      </p:cBhvr>
                                      <p:tavLst>
                                        <p:tav tm="0">
                                          <p:val>
                                            <p:fltVal val="0"/>
                                          </p:val>
                                        </p:tav>
                                        <p:tav tm="100000">
                                          <p:val>
                                            <p:strVal val="#ppt_w"/>
                                          </p:val>
                                        </p:tav>
                                      </p:tavLst>
                                    </p:anim>
                                    <p:anim calcmode="lin" valueType="num">
                                      <p:cBhvr>
                                        <p:cTn id="24" dur="500" fill="hold"/>
                                        <p:tgtEl>
                                          <p:spTgt spid="144"/>
                                        </p:tgtEl>
                                        <p:attrNameLst>
                                          <p:attrName>ppt_h</p:attrName>
                                        </p:attrNameLst>
                                      </p:cBhvr>
                                      <p:tavLst>
                                        <p:tav tm="0">
                                          <p:val>
                                            <p:fltVal val="0"/>
                                          </p:val>
                                        </p:tav>
                                        <p:tav tm="100000">
                                          <p:val>
                                            <p:strVal val="#ppt_h"/>
                                          </p:val>
                                        </p:tav>
                                      </p:tavLst>
                                    </p:anim>
                                    <p:animEffect transition="in" filter="fade">
                                      <p:cBhvr>
                                        <p:cTn id="25" dur="500"/>
                                        <p:tgtEl>
                                          <p:spTgt spid="144"/>
                                        </p:tgtEl>
                                      </p:cBhvr>
                                    </p:animEffect>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148"/>
                                        </p:tgtEl>
                                        <p:attrNameLst>
                                          <p:attrName>style.visibility</p:attrName>
                                        </p:attrNameLst>
                                      </p:cBhvr>
                                      <p:to>
                                        <p:strVal val="visible"/>
                                      </p:to>
                                    </p:set>
                                    <p:anim calcmode="lin" valueType="num">
                                      <p:cBhvr additive="base">
                                        <p:cTn id="29" dur="500" fill="hold"/>
                                        <p:tgtEl>
                                          <p:spTgt spid="148"/>
                                        </p:tgtEl>
                                        <p:attrNameLst>
                                          <p:attrName>ppt_x</p:attrName>
                                        </p:attrNameLst>
                                      </p:cBhvr>
                                      <p:tavLst>
                                        <p:tav tm="0">
                                          <p:val>
                                            <p:strVal val="1+#ppt_w/2"/>
                                          </p:val>
                                        </p:tav>
                                        <p:tav tm="100000">
                                          <p:val>
                                            <p:strVal val="#ppt_x"/>
                                          </p:val>
                                        </p:tav>
                                      </p:tavLst>
                                    </p:anim>
                                    <p:anim calcmode="lin" valueType="num">
                                      <p:cBhvr additive="base">
                                        <p:cTn id="30" dur="500" fill="hold"/>
                                        <p:tgtEl>
                                          <p:spTgt spid="148"/>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45"/>
                                        </p:tgtEl>
                                        <p:attrNameLst>
                                          <p:attrName>style.visibility</p:attrName>
                                        </p:attrNameLst>
                                      </p:cBhvr>
                                      <p:to>
                                        <p:strVal val="visible"/>
                                      </p:to>
                                    </p:set>
                                    <p:anim calcmode="lin" valueType="num">
                                      <p:cBhvr>
                                        <p:cTn id="34" dur="500" fill="hold"/>
                                        <p:tgtEl>
                                          <p:spTgt spid="145"/>
                                        </p:tgtEl>
                                        <p:attrNameLst>
                                          <p:attrName>ppt_w</p:attrName>
                                        </p:attrNameLst>
                                      </p:cBhvr>
                                      <p:tavLst>
                                        <p:tav tm="0">
                                          <p:val>
                                            <p:fltVal val="0"/>
                                          </p:val>
                                        </p:tav>
                                        <p:tav tm="100000">
                                          <p:val>
                                            <p:strVal val="#ppt_w"/>
                                          </p:val>
                                        </p:tav>
                                      </p:tavLst>
                                    </p:anim>
                                    <p:anim calcmode="lin" valueType="num">
                                      <p:cBhvr>
                                        <p:cTn id="35" dur="500" fill="hold"/>
                                        <p:tgtEl>
                                          <p:spTgt spid="145"/>
                                        </p:tgtEl>
                                        <p:attrNameLst>
                                          <p:attrName>ppt_h</p:attrName>
                                        </p:attrNameLst>
                                      </p:cBhvr>
                                      <p:tavLst>
                                        <p:tav tm="0">
                                          <p:val>
                                            <p:fltVal val="0"/>
                                          </p:val>
                                        </p:tav>
                                        <p:tav tm="100000">
                                          <p:val>
                                            <p:strVal val="#ppt_h"/>
                                          </p:val>
                                        </p:tav>
                                      </p:tavLst>
                                    </p:anim>
                                    <p:animEffect transition="in" filter="fade">
                                      <p:cBhvr>
                                        <p:cTn id="36" dur="500"/>
                                        <p:tgtEl>
                                          <p:spTgt spid="145"/>
                                        </p:tgtEl>
                                      </p:cBhvr>
                                    </p:animEffect>
                                  </p:childTnLst>
                                </p:cTn>
                              </p:par>
                            </p:childTnLst>
                          </p:cTn>
                        </p:par>
                        <p:par>
                          <p:cTn id="37" fill="hold">
                            <p:stCondLst>
                              <p:cond delay="3000"/>
                            </p:stCondLst>
                            <p:childTnLst>
                              <p:par>
                                <p:cTn id="38" presetID="2" presetClass="entr" presetSubtype="2" fill="hold" nodeType="afterEffect">
                                  <p:stCondLst>
                                    <p:cond delay="0"/>
                                  </p:stCondLst>
                                  <p:childTnLst>
                                    <p:set>
                                      <p:cBhvr>
                                        <p:cTn id="39" dur="1" fill="hold">
                                          <p:stCondLst>
                                            <p:cond delay="0"/>
                                          </p:stCondLst>
                                        </p:cTn>
                                        <p:tgtEl>
                                          <p:spTgt spid="151"/>
                                        </p:tgtEl>
                                        <p:attrNameLst>
                                          <p:attrName>style.visibility</p:attrName>
                                        </p:attrNameLst>
                                      </p:cBhvr>
                                      <p:to>
                                        <p:strVal val="visible"/>
                                      </p:to>
                                    </p:set>
                                    <p:anim calcmode="lin" valueType="num">
                                      <p:cBhvr additive="base">
                                        <p:cTn id="40" dur="500" fill="hold"/>
                                        <p:tgtEl>
                                          <p:spTgt spid="151"/>
                                        </p:tgtEl>
                                        <p:attrNameLst>
                                          <p:attrName>ppt_x</p:attrName>
                                        </p:attrNameLst>
                                      </p:cBhvr>
                                      <p:tavLst>
                                        <p:tav tm="0">
                                          <p:val>
                                            <p:strVal val="1+#ppt_w/2"/>
                                          </p:val>
                                        </p:tav>
                                        <p:tav tm="100000">
                                          <p:val>
                                            <p:strVal val="#ppt_x"/>
                                          </p:val>
                                        </p:tav>
                                      </p:tavLst>
                                    </p:anim>
                                    <p:anim calcmode="lin" valueType="num">
                                      <p:cBhvr additive="base">
                                        <p:cTn id="41" dur="500" fill="hold"/>
                                        <p:tgtEl>
                                          <p:spTgt spid="151"/>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146"/>
                                        </p:tgtEl>
                                        <p:attrNameLst>
                                          <p:attrName>style.visibility</p:attrName>
                                        </p:attrNameLst>
                                      </p:cBhvr>
                                      <p:to>
                                        <p:strVal val="visible"/>
                                      </p:to>
                                    </p:set>
                                    <p:anim calcmode="lin" valueType="num">
                                      <p:cBhvr>
                                        <p:cTn id="45" dur="500" fill="hold"/>
                                        <p:tgtEl>
                                          <p:spTgt spid="146"/>
                                        </p:tgtEl>
                                        <p:attrNameLst>
                                          <p:attrName>ppt_w</p:attrName>
                                        </p:attrNameLst>
                                      </p:cBhvr>
                                      <p:tavLst>
                                        <p:tav tm="0">
                                          <p:val>
                                            <p:fltVal val="0"/>
                                          </p:val>
                                        </p:tav>
                                        <p:tav tm="100000">
                                          <p:val>
                                            <p:strVal val="#ppt_w"/>
                                          </p:val>
                                        </p:tav>
                                      </p:tavLst>
                                    </p:anim>
                                    <p:anim calcmode="lin" valueType="num">
                                      <p:cBhvr>
                                        <p:cTn id="46" dur="500" fill="hold"/>
                                        <p:tgtEl>
                                          <p:spTgt spid="146"/>
                                        </p:tgtEl>
                                        <p:attrNameLst>
                                          <p:attrName>ppt_h</p:attrName>
                                        </p:attrNameLst>
                                      </p:cBhvr>
                                      <p:tavLst>
                                        <p:tav tm="0">
                                          <p:val>
                                            <p:fltVal val="0"/>
                                          </p:val>
                                        </p:tav>
                                        <p:tav tm="100000">
                                          <p:val>
                                            <p:strVal val="#ppt_h"/>
                                          </p:val>
                                        </p:tav>
                                      </p:tavLst>
                                    </p:anim>
                                    <p:animEffect transition="in" filter="fade">
                                      <p:cBhvr>
                                        <p:cTn id="47" dur="500"/>
                                        <p:tgtEl>
                                          <p:spTgt spid="146"/>
                                        </p:tgtEl>
                                      </p:cBhvr>
                                    </p:animEffect>
                                  </p:childTnLst>
                                </p:cTn>
                              </p:par>
                            </p:childTnLst>
                          </p:cTn>
                        </p:par>
                        <p:par>
                          <p:cTn id="48" fill="hold">
                            <p:stCondLst>
                              <p:cond delay="4000"/>
                            </p:stCondLst>
                            <p:childTnLst>
                              <p:par>
                                <p:cTn id="49" presetID="2" presetClass="entr" presetSubtype="2"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additive="base">
                                        <p:cTn id="51" dur="500" fill="hold"/>
                                        <p:tgtEl>
                                          <p:spTgt spid="154"/>
                                        </p:tgtEl>
                                        <p:attrNameLst>
                                          <p:attrName>ppt_x</p:attrName>
                                        </p:attrNameLst>
                                      </p:cBhvr>
                                      <p:tavLst>
                                        <p:tav tm="0">
                                          <p:val>
                                            <p:strVal val="1+#ppt_w/2"/>
                                          </p:val>
                                        </p:tav>
                                        <p:tav tm="100000">
                                          <p:val>
                                            <p:strVal val="#ppt_x"/>
                                          </p:val>
                                        </p:tav>
                                      </p:tavLst>
                                    </p:anim>
                                    <p:anim calcmode="lin" valueType="num">
                                      <p:cBhvr additive="base">
                                        <p:cTn id="52" dur="500" fill="hold"/>
                                        <p:tgtEl>
                                          <p:spTgt spid="154"/>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53" presetClass="entr" presetSubtype="16" fill="hold" nodeType="afterEffect">
                                  <p:stCondLst>
                                    <p:cond delay="0"/>
                                  </p:stCondLst>
                                  <p:childTnLst>
                                    <p:set>
                                      <p:cBhvr>
                                        <p:cTn id="55" dur="1" fill="hold">
                                          <p:stCondLst>
                                            <p:cond delay="0"/>
                                          </p:stCondLst>
                                        </p:cTn>
                                        <p:tgtEl>
                                          <p:spTgt spid="147"/>
                                        </p:tgtEl>
                                        <p:attrNameLst>
                                          <p:attrName>style.visibility</p:attrName>
                                        </p:attrNameLst>
                                      </p:cBhvr>
                                      <p:to>
                                        <p:strVal val="visible"/>
                                      </p:to>
                                    </p:set>
                                    <p:anim calcmode="lin" valueType="num">
                                      <p:cBhvr>
                                        <p:cTn id="56" dur="500" fill="hold"/>
                                        <p:tgtEl>
                                          <p:spTgt spid="147"/>
                                        </p:tgtEl>
                                        <p:attrNameLst>
                                          <p:attrName>ppt_w</p:attrName>
                                        </p:attrNameLst>
                                      </p:cBhvr>
                                      <p:tavLst>
                                        <p:tav tm="0">
                                          <p:val>
                                            <p:fltVal val="0"/>
                                          </p:val>
                                        </p:tav>
                                        <p:tav tm="100000">
                                          <p:val>
                                            <p:strVal val="#ppt_w"/>
                                          </p:val>
                                        </p:tav>
                                      </p:tavLst>
                                    </p:anim>
                                    <p:anim calcmode="lin" valueType="num">
                                      <p:cBhvr>
                                        <p:cTn id="57" dur="500" fill="hold"/>
                                        <p:tgtEl>
                                          <p:spTgt spid="147"/>
                                        </p:tgtEl>
                                        <p:attrNameLst>
                                          <p:attrName>ppt_h</p:attrName>
                                        </p:attrNameLst>
                                      </p:cBhvr>
                                      <p:tavLst>
                                        <p:tav tm="0">
                                          <p:val>
                                            <p:fltVal val="0"/>
                                          </p:val>
                                        </p:tav>
                                        <p:tav tm="100000">
                                          <p:val>
                                            <p:strVal val="#ppt_h"/>
                                          </p:val>
                                        </p:tav>
                                      </p:tavLst>
                                    </p:anim>
                                    <p:animEffect transition="in" filter="fade">
                                      <p:cBhvr>
                                        <p:cTn id="58" dur="500"/>
                                        <p:tgtEl>
                                          <p:spTgt spid="147"/>
                                        </p:tgtEl>
                                      </p:cBhvr>
                                    </p:animEffect>
                                  </p:childTnLst>
                                </p:cTn>
                              </p:par>
                            </p:childTnLst>
                          </p:cTn>
                        </p:par>
                        <p:par>
                          <p:cTn id="59" fill="hold">
                            <p:stCondLst>
                              <p:cond delay="5000"/>
                            </p:stCondLst>
                            <p:childTnLst>
                              <p:par>
                                <p:cTn id="60" presetID="2" presetClass="entr" presetSubtype="2" fill="hold" nodeType="afterEffect">
                                  <p:stCondLst>
                                    <p:cond delay="0"/>
                                  </p:stCondLst>
                                  <p:childTnLst>
                                    <p:set>
                                      <p:cBhvr>
                                        <p:cTn id="61" dur="1" fill="hold">
                                          <p:stCondLst>
                                            <p:cond delay="0"/>
                                          </p:stCondLst>
                                        </p:cTn>
                                        <p:tgtEl>
                                          <p:spTgt spid="157"/>
                                        </p:tgtEl>
                                        <p:attrNameLst>
                                          <p:attrName>style.visibility</p:attrName>
                                        </p:attrNameLst>
                                      </p:cBhvr>
                                      <p:to>
                                        <p:strVal val="visible"/>
                                      </p:to>
                                    </p:set>
                                    <p:anim calcmode="lin" valueType="num">
                                      <p:cBhvr additive="base">
                                        <p:cTn id="62" dur="500" fill="hold"/>
                                        <p:tgtEl>
                                          <p:spTgt spid="157"/>
                                        </p:tgtEl>
                                        <p:attrNameLst>
                                          <p:attrName>ppt_x</p:attrName>
                                        </p:attrNameLst>
                                      </p:cBhvr>
                                      <p:tavLst>
                                        <p:tav tm="0">
                                          <p:val>
                                            <p:strVal val="1+#ppt_w/2"/>
                                          </p:val>
                                        </p:tav>
                                        <p:tav tm="100000">
                                          <p:val>
                                            <p:strVal val="#ppt_x"/>
                                          </p:val>
                                        </p:tav>
                                      </p:tavLst>
                                    </p:anim>
                                    <p:anim calcmode="lin" valueType="num">
                                      <p:cBhvr additive="base">
                                        <p:cTn id="63" dur="50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Shape 4"/>
          <p:cNvSpPr>
            <a:spLocks/>
          </p:cNvSpPr>
          <p:nvPr/>
        </p:nvSpPr>
        <p:spPr bwMode="auto">
          <a:xfrm>
            <a:off x="5244680" y="2933830"/>
            <a:ext cx="1711556" cy="1713337"/>
          </a:xfrm>
          <a:custGeom>
            <a:avLst/>
            <a:gdLst>
              <a:gd name="T0" fmla="*/ 762755 w 19679"/>
              <a:gd name="T1" fmla="*/ 838126 h 19679"/>
              <a:gd name="T2" fmla="*/ 762755 w 19679"/>
              <a:gd name="T3" fmla="*/ 838126 h 19679"/>
              <a:gd name="T4" fmla="*/ 762755 w 19679"/>
              <a:gd name="T5" fmla="*/ 838126 h 19679"/>
              <a:gd name="T6" fmla="*/ 762755 w 19679"/>
              <a:gd name="T7" fmla="*/ 83812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chemeClr val="accent1">
              <a:lumMod val="75000"/>
            </a:schemeClr>
          </a:solidFill>
          <a:ln>
            <a:noFill/>
          </a:ln>
          <a:effectLst/>
        </p:spPr>
        <p:txBody>
          <a:bodyPr anchor="ctr"/>
          <a:lstStyle/>
          <a:p>
            <a:pPr algn="ctr"/>
            <a:endParaRPr/>
          </a:p>
        </p:txBody>
      </p:sp>
      <p:sp>
        <p:nvSpPr>
          <p:cNvPr id="38" name="Freeform: Shape 43"/>
          <p:cNvSpPr>
            <a:spLocks/>
          </p:cNvSpPr>
          <p:nvPr/>
        </p:nvSpPr>
        <p:spPr bwMode="auto">
          <a:xfrm>
            <a:off x="6145869" y="2141033"/>
            <a:ext cx="1350009" cy="1143412"/>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chemeClr val="accent1">
              <a:lumMod val="75000"/>
            </a:schemeClr>
          </a:solidFill>
          <a:ln>
            <a:noFill/>
          </a:ln>
          <a:effectLst/>
        </p:spPr>
        <p:txBody>
          <a:bodyPr anchor="ctr"/>
          <a:lstStyle/>
          <a:p>
            <a:pPr algn="ctr"/>
            <a:endParaRPr/>
          </a:p>
        </p:txBody>
      </p:sp>
      <p:grpSp>
        <p:nvGrpSpPr>
          <p:cNvPr id="39" name="Group 44"/>
          <p:cNvGrpSpPr/>
          <p:nvPr/>
        </p:nvGrpSpPr>
        <p:grpSpPr>
          <a:xfrm>
            <a:off x="6567480" y="2498676"/>
            <a:ext cx="371847" cy="371847"/>
            <a:chOff x="3498967" y="3049909"/>
            <a:chExt cx="464344" cy="464344"/>
          </a:xfrm>
          <a:solidFill>
            <a:schemeClr val="accent1">
              <a:lumMod val="60000"/>
              <a:lumOff val="40000"/>
            </a:schemeClr>
          </a:solidFill>
        </p:grpSpPr>
        <p:sp>
          <p:nvSpPr>
            <p:cNvPr id="40" name="Freeform: Shape 45"/>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Freeform: Shape 46"/>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80" y="0"/>
                  </a:moveTo>
                  <a:cubicBezTo>
                    <a:pt x="9025" y="0"/>
                    <a:pt x="0" y="9025"/>
                    <a:pt x="0" y="20180"/>
                  </a:cubicBezTo>
                  <a:cubicBezTo>
                    <a:pt x="0" y="20954"/>
                    <a:pt x="644" y="21600"/>
                    <a:pt x="1440" y="21600"/>
                  </a:cubicBezTo>
                  <a:cubicBezTo>
                    <a:pt x="2235" y="21600"/>
                    <a:pt x="2880" y="20954"/>
                    <a:pt x="2880" y="20180"/>
                  </a:cubicBezTo>
                  <a:cubicBezTo>
                    <a:pt x="2880" y="10618"/>
                    <a:pt x="10617" y="2880"/>
                    <a:pt x="20180" y="2880"/>
                  </a:cubicBezTo>
                  <a:cubicBezTo>
                    <a:pt x="20955" y="2880"/>
                    <a:pt x="21599" y="2234"/>
                    <a:pt x="21599" y="1440"/>
                  </a:cubicBezTo>
                  <a:cubicBezTo>
                    <a:pt x="21599" y="645"/>
                    <a:pt x="20955" y="0"/>
                    <a:pt x="20180"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36" name="Freeform: Shape 41"/>
          <p:cNvSpPr>
            <a:spLocks/>
          </p:cNvSpPr>
          <p:nvPr/>
        </p:nvSpPr>
        <p:spPr bwMode="auto">
          <a:xfrm>
            <a:off x="4688998" y="2141033"/>
            <a:ext cx="1346447" cy="1150536"/>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chemeClr val="accent1">
              <a:lumMod val="50000"/>
            </a:schemeClr>
          </a:solidFill>
          <a:ln>
            <a:noFill/>
          </a:ln>
          <a:effectLst/>
        </p:spPr>
        <p:txBody>
          <a:bodyPr anchor="ctr"/>
          <a:lstStyle/>
          <a:p>
            <a:pPr algn="ctr"/>
            <a:endParaRPr/>
          </a:p>
        </p:txBody>
      </p:sp>
      <p:sp>
        <p:nvSpPr>
          <p:cNvPr id="37" name="Freeform: Shape 42"/>
          <p:cNvSpPr>
            <a:spLocks/>
          </p:cNvSpPr>
          <p:nvPr/>
        </p:nvSpPr>
        <p:spPr bwMode="auto">
          <a:xfrm>
            <a:off x="5209819" y="2504105"/>
            <a:ext cx="372483" cy="37184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lumMod val="60000"/>
              <a:lumOff val="40000"/>
            </a:schemeClr>
          </a:solid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Freeform: Shape 36"/>
          <p:cNvSpPr>
            <a:spLocks/>
          </p:cNvSpPr>
          <p:nvPr/>
        </p:nvSpPr>
        <p:spPr bwMode="auto">
          <a:xfrm>
            <a:off x="4444999" y="3042227"/>
            <a:ext cx="815705" cy="1522768"/>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chemeClr val="accent1">
              <a:lumMod val="75000"/>
            </a:schemeClr>
          </a:solidFill>
          <a:ln>
            <a:noFill/>
          </a:ln>
          <a:effectLst/>
        </p:spPr>
        <p:txBody>
          <a:bodyPr anchor="ctr"/>
          <a:lstStyle/>
          <a:p>
            <a:pPr algn="ctr"/>
            <a:endParaRPr/>
          </a:p>
        </p:txBody>
      </p:sp>
      <p:grpSp>
        <p:nvGrpSpPr>
          <p:cNvPr id="32" name="Group 37"/>
          <p:cNvGrpSpPr/>
          <p:nvPr/>
        </p:nvGrpSpPr>
        <p:grpSpPr>
          <a:xfrm>
            <a:off x="4647282" y="3646926"/>
            <a:ext cx="372483" cy="313369"/>
            <a:chOff x="5356342" y="3093565"/>
            <a:chExt cx="465138" cy="391319"/>
          </a:xfrm>
          <a:solidFill>
            <a:schemeClr val="accent1">
              <a:lumMod val="60000"/>
              <a:lumOff val="40000"/>
            </a:schemeClr>
          </a:solidFill>
        </p:grpSpPr>
        <p:sp>
          <p:nvSpPr>
            <p:cNvPr id="33" name="Freeform: Shape 38"/>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Freeform: Shape 39"/>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Freeform: Shape 40"/>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27" name="Freeform: Shape 32"/>
          <p:cNvSpPr>
            <a:spLocks/>
          </p:cNvSpPr>
          <p:nvPr/>
        </p:nvSpPr>
        <p:spPr bwMode="auto">
          <a:xfrm>
            <a:off x="4721057" y="4304967"/>
            <a:ext cx="1350009" cy="1132726"/>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chemeClr val="accent1">
              <a:lumMod val="50000"/>
            </a:schemeClr>
          </a:solidFill>
          <a:ln>
            <a:noFill/>
          </a:ln>
          <a:effectLst/>
        </p:spPr>
        <p:txBody>
          <a:bodyPr anchor="ctr"/>
          <a:lstStyle/>
          <a:p>
            <a:pPr algn="ctr"/>
            <a:endParaRPr/>
          </a:p>
        </p:txBody>
      </p:sp>
      <p:grpSp>
        <p:nvGrpSpPr>
          <p:cNvPr id="28" name="Group 33"/>
          <p:cNvGrpSpPr/>
          <p:nvPr/>
        </p:nvGrpSpPr>
        <p:grpSpPr>
          <a:xfrm>
            <a:off x="5310848" y="4753187"/>
            <a:ext cx="372483" cy="348964"/>
            <a:chOff x="5368132" y="3540125"/>
            <a:chExt cx="465138" cy="435769"/>
          </a:xfrm>
          <a:solidFill>
            <a:schemeClr val="accent1">
              <a:lumMod val="60000"/>
              <a:lumOff val="40000"/>
            </a:schemeClr>
          </a:solidFill>
        </p:grpSpPr>
        <p:sp>
          <p:nvSpPr>
            <p:cNvPr id="29" name="Freeform: Shape 34"/>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Freeform: Shape 35"/>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22" name="Freeform: Shape 27"/>
          <p:cNvSpPr>
            <a:spLocks/>
          </p:cNvSpPr>
          <p:nvPr/>
        </p:nvSpPr>
        <p:spPr bwMode="auto">
          <a:xfrm>
            <a:off x="6933078" y="3026198"/>
            <a:ext cx="813923" cy="1520987"/>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chemeClr val="accent1">
              <a:lumMod val="50000"/>
            </a:schemeClr>
          </a:solidFill>
          <a:ln>
            <a:noFill/>
          </a:ln>
          <a:effectLst/>
        </p:spPr>
        <p:txBody>
          <a:bodyPr anchor="ctr"/>
          <a:lstStyle/>
          <a:p>
            <a:pPr algn="ctr"/>
            <a:endParaRPr/>
          </a:p>
        </p:txBody>
      </p:sp>
      <p:grpSp>
        <p:nvGrpSpPr>
          <p:cNvPr id="23" name="Group 28"/>
          <p:cNvGrpSpPr/>
          <p:nvPr/>
        </p:nvGrpSpPr>
        <p:grpSpPr>
          <a:xfrm>
            <a:off x="7189470" y="3658367"/>
            <a:ext cx="372483" cy="325446"/>
            <a:chOff x="6357938" y="3535363"/>
            <a:chExt cx="465138" cy="406400"/>
          </a:xfrm>
          <a:solidFill>
            <a:schemeClr val="accent1">
              <a:lumMod val="60000"/>
              <a:lumOff val="40000"/>
            </a:schemeClr>
          </a:solidFill>
        </p:grpSpPr>
        <p:sp>
          <p:nvSpPr>
            <p:cNvPr id="24" name="Freeform: Shape 29"/>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Freeform: Shape 30"/>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Freeform: Shape 31"/>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20" name="Freeform: Shape 25"/>
          <p:cNvSpPr>
            <a:spLocks/>
          </p:cNvSpPr>
          <p:nvPr/>
        </p:nvSpPr>
        <p:spPr bwMode="auto">
          <a:xfrm>
            <a:off x="6154774" y="4278251"/>
            <a:ext cx="1351791" cy="1154098"/>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chemeClr val="accent1">
              <a:lumMod val="75000"/>
            </a:schemeClr>
          </a:solidFill>
          <a:ln>
            <a:noFill/>
          </a:ln>
          <a:effectLst/>
        </p:spPr>
        <p:txBody>
          <a:bodyPr anchor="ctr"/>
          <a:lstStyle/>
          <a:p>
            <a:pPr algn="ctr"/>
            <a:endParaRPr/>
          </a:p>
        </p:txBody>
      </p:sp>
      <p:sp>
        <p:nvSpPr>
          <p:cNvPr id="21" name="Freeform: Shape 26"/>
          <p:cNvSpPr>
            <a:spLocks/>
          </p:cNvSpPr>
          <p:nvPr/>
        </p:nvSpPr>
        <p:spPr bwMode="auto">
          <a:xfrm>
            <a:off x="6619920" y="4685057"/>
            <a:ext cx="371847" cy="37248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8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84"/>
                  <a:pt x="2737" y="2018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lumMod val="60000"/>
              <a:lumOff val="40000"/>
            </a:schemeClr>
          </a:solidFill>
          <a:ln>
            <a:noFill/>
          </a:ln>
          <a:effectLst/>
          <a:extLst>
            <a:ext uri="{91240B29-F687-4f45-9708-019B960494DF}">
              <a14:hiddenLine xmlns:a14="http://schemas.microsoft.com/office/drawing/2010/main" xmlns:p14="http://schemas.microsoft.com/office/powerpoint/2010/main" xmlns:lc="http://schemas.openxmlformats.org/drawingml/2006/lockedCanvas" xmlns="" w="12700" cap="flat" cmpd="sng">
                <a:solidFill>
                  <a:srgbClr val="000000"/>
                </a:solidFill>
                <a:prstDash val="solid"/>
                <a:miter lim="0"/>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nvGrpSpPr>
          <p:cNvPr id="54" name="组合 53"/>
          <p:cNvGrpSpPr/>
          <p:nvPr/>
        </p:nvGrpSpPr>
        <p:grpSpPr>
          <a:xfrm>
            <a:off x="1" y="0"/>
            <a:ext cx="2095501" cy="1504951"/>
            <a:chOff x="1" y="0"/>
            <a:chExt cx="2095501" cy="1504951"/>
          </a:xfrm>
        </p:grpSpPr>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56" name="图片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57" name="组合 56"/>
          <p:cNvGrpSpPr/>
          <p:nvPr/>
        </p:nvGrpSpPr>
        <p:grpSpPr>
          <a:xfrm>
            <a:off x="1934256" y="527597"/>
            <a:ext cx="6057900" cy="666561"/>
            <a:chOff x="1524000" y="464431"/>
            <a:chExt cx="6057900" cy="666561"/>
          </a:xfrm>
        </p:grpSpPr>
        <p:sp>
          <p:nvSpPr>
            <p:cNvPr id="58" name="文本框 57"/>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59" name="文本框 58"/>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64" name="图片占位符 63"/>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l="16633" r="16633"/>
          <a:stretch>
            <a:fillRect/>
          </a:stretch>
        </p:blipFill>
        <p:spPr/>
      </p:pic>
      <p:grpSp>
        <p:nvGrpSpPr>
          <p:cNvPr id="61" name="组合 60"/>
          <p:cNvGrpSpPr/>
          <p:nvPr/>
        </p:nvGrpSpPr>
        <p:grpSpPr>
          <a:xfrm>
            <a:off x="7821324" y="2007816"/>
            <a:ext cx="3460344" cy="962022"/>
            <a:chOff x="874713" y="3325188"/>
            <a:chExt cx="3460344" cy="962022"/>
          </a:xfrm>
        </p:grpSpPr>
        <p:sp>
          <p:nvSpPr>
            <p:cNvPr id="62" name="矩形 61"/>
            <p:cNvSpPr/>
            <p:nvPr/>
          </p:nvSpPr>
          <p:spPr>
            <a:xfrm>
              <a:off x="874713" y="3677812"/>
              <a:ext cx="346034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a:t>
              </a:r>
            </a:p>
          </p:txBody>
        </p:sp>
        <p:sp>
          <p:nvSpPr>
            <p:cNvPr id="63" name="矩形 62"/>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5" name="组合 64"/>
          <p:cNvGrpSpPr/>
          <p:nvPr/>
        </p:nvGrpSpPr>
        <p:grpSpPr>
          <a:xfrm>
            <a:off x="7821324" y="3250602"/>
            <a:ext cx="3460344" cy="962022"/>
            <a:chOff x="874713" y="3325188"/>
            <a:chExt cx="3460344" cy="962022"/>
          </a:xfrm>
        </p:grpSpPr>
        <p:sp>
          <p:nvSpPr>
            <p:cNvPr id="66" name="矩形 65"/>
            <p:cNvSpPr/>
            <p:nvPr/>
          </p:nvSpPr>
          <p:spPr>
            <a:xfrm>
              <a:off x="874713" y="3677812"/>
              <a:ext cx="346034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a:t>
              </a:r>
            </a:p>
          </p:txBody>
        </p:sp>
        <p:sp>
          <p:nvSpPr>
            <p:cNvPr id="67" name="矩形 66"/>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8" name="组合 67"/>
          <p:cNvGrpSpPr/>
          <p:nvPr/>
        </p:nvGrpSpPr>
        <p:grpSpPr>
          <a:xfrm>
            <a:off x="7821324" y="4493389"/>
            <a:ext cx="3460344" cy="962022"/>
            <a:chOff x="874713" y="3325188"/>
            <a:chExt cx="3460344" cy="962022"/>
          </a:xfrm>
        </p:grpSpPr>
        <p:sp>
          <p:nvSpPr>
            <p:cNvPr id="69" name="矩形 68"/>
            <p:cNvSpPr/>
            <p:nvPr/>
          </p:nvSpPr>
          <p:spPr>
            <a:xfrm>
              <a:off x="874713" y="3677812"/>
              <a:ext cx="346034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a:t>
              </a:r>
            </a:p>
          </p:txBody>
        </p:sp>
        <p:sp>
          <p:nvSpPr>
            <p:cNvPr id="70" name="矩形 69"/>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71" name="组合 70"/>
          <p:cNvGrpSpPr/>
          <p:nvPr/>
        </p:nvGrpSpPr>
        <p:grpSpPr>
          <a:xfrm>
            <a:off x="868038" y="2007816"/>
            <a:ext cx="3460344" cy="962022"/>
            <a:chOff x="874713" y="3325188"/>
            <a:chExt cx="3460344" cy="962022"/>
          </a:xfrm>
        </p:grpSpPr>
        <p:sp>
          <p:nvSpPr>
            <p:cNvPr id="72" name="矩形 71"/>
            <p:cNvSpPr/>
            <p:nvPr/>
          </p:nvSpPr>
          <p:spPr>
            <a:xfrm>
              <a:off x="874713" y="3677812"/>
              <a:ext cx="3460344"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a:t>
              </a:r>
            </a:p>
          </p:txBody>
        </p:sp>
        <p:sp>
          <p:nvSpPr>
            <p:cNvPr id="73" name="矩形 72"/>
            <p:cNvSpPr/>
            <p:nvPr/>
          </p:nvSpPr>
          <p:spPr>
            <a:xfrm>
              <a:off x="2093083"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74" name="组合 73"/>
          <p:cNvGrpSpPr/>
          <p:nvPr/>
        </p:nvGrpSpPr>
        <p:grpSpPr>
          <a:xfrm>
            <a:off x="868038" y="3250602"/>
            <a:ext cx="3460344" cy="962022"/>
            <a:chOff x="874713" y="3325188"/>
            <a:chExt cx="3460344" cy="962022"/>
          </a:xfrm>
        </p:grpSpPr>
        <p:sp>
          <p:nvSpPr>
            <p:cNvPr id="75" name="矩形 74"/>
            <p:cNvSpPr/>
            <p:nvPr/>
          </p:nvSpPr>
          <p:spPr>
            <a:xfrm>
              <a:off x="874713" y="3677812"/>
              <a:ext cx="3460344"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a:t>
              </a:r>
            </a:p>
          </p:txBody>
        </p:sp>
        <p:sp>
          <p:nvSpPr>
            <p:cNvPr id="76" name="矩形 75"/>
            <p:cNvSpPr/>
            <p:nvPr/>
          </p:nvSpPr>
          <p:spPr>
            <a:xfrm>
              <a:off x="2093083"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77" name="组合 76"/>
          <p:cNvGrpSpPr/>
          <p:nvPr/>
        </p:nvGrpSpPr>
        <p:grpSpPr>
          <a:xfrm>
            <a:off x="868038" y="4493389"/>
            <a:ext cx="3460344" cy="962022"/>
            <a:chOff x="874713" y="3325188"/>
            <a:chExt cx="3460344" cy="962022"/>
          </a:xfrm>
        </p:grpSpPr>
        <p:sp>
          <p:nvSpPr>
            <p:cNvPr id="78" name="矩形 77"/>
            <p:cNvSpPr/>
            <p:nvPr/>
          </p:nvSpPr>
          <p:spPr>
            <a:xfrm>
              <a:off x="874713" y="3677812"/>
              <a:ext cx="3460344"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a:t>
              </a:r>
            </a:p>
          </p:txBody>
        </p:sp>
        <p:sp>
          <p:nvSpPr>
            <p:cNvPr id="79" name="矩形 78"/>
            <p:cNvSpPr/>
            <p:nvPr/>
          </p:nvSpPr>
          <p:spPr>
            <a:xfrm>
              <a:off x="2093083"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26352958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ppt_x</p:attrName>
                                        </p:attrNameLst>
                                      </p:cBhvr>
                                      <p:tavLst>
                                        <p:tav tm="0">
                                          <p:val>
                                            <p:strVal val="#ppt_x-#ppt_w*1.125000"/>
                                          </p:val>
                                        </p:tav>
                                        <p:tav tm="100000">
                                          <p:val>
                                            <p:strVal val="#ppt_x"/>
                                          </p:val>
                                        </p:tav>
                                      </p:tavLst>
                                    </p:anim>
                                    <p:animEffect transition="in" filter="wipe(right)">
                                      <p:cBhvr>
                                        <p:cTn id="13" dur="500"/>
                                        <p:tgtEl>
                                          <p:spTgt spid="5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par>
                                <p:cTn id="25" presetID="53" presetClass="entr" presetSubtype="16"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53" presetClass="entr" presetSubtype="16"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500" fill="hold"/>
                                        <p:tgtEl>
                                          <p:spTgt spid="32"/>
                                        </p:tgtEl>
                                        <p:attrNameLst>
                                          <p:attrName>ppt_w</p:attrName>
                                        </p:attrNameLst>
                                      </p:cBhvr>
                                      <p:tavLst>
                                        <p:tav tm="0">
                                          <p:val>
                                            <p:fltVal val="0"/>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animEffect transition="in" filter="fade">
                                      <p:cBhvr>
                                        <p:cTn id="49" dur="500"/>
                                        <p:tgtEl>
                                          <p:spTgt spid="3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fltVal val="0"/>
                                          </p:val>
                                        </p:tav>
                                        <p:tav tm="100000">
                                          <p:val>
                                            <p:strVal val="#ppt_w"/>
                                          </p:val>
                                        </p:tav>
                                      </p:tavLst>
                                    </p:anim>
                                    <p:anim calcmode="lin" valueType="num">
                                      <p:cBhvr>
                                        <p:cTn id="58" dur="500" fill="hold"/>
                                        <p:tgtEl>
                                          <p:spTgt spid="28"/>
                                        </p:tgtEl>
                                        <p:attrNameLst>
                                          <p:attrName>ppt_h</p:attrName>
                                        </p:attrNameLst>
                                      </p:cBhvr>
                                      <p:tavLst>
                                        <p:tav tm="0">
                                          <p:val>
                                            <p:fltVal val="0"/>
                                          </p:val>
                                        </p:tav>
                                        <p:tav tm="100000">
                                          <p:val>
                                            <p:strVal val="#ppt_h"/>
                                          </p:val>
                                        </p:tav>
                                      </p:tavLst>
                                    </p:anim>
                                    <p:animEffect transition="in" filter="fade">
                                      <p:cBhvr>
                                        <p:cTn id="59" dur="500"/>
                                        <p:tgtEl>
                                          <p:spTgt spid="2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par>
                                <p:cTn id="80" presetID="53" presetClass="entr" presetSubtype="16"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p:cTn id="82" dur="500" fill="hold"/>
                                        <p:tgtEl>
                                          <p:spTgt spid="64"/>
                                        </p:tgtEl>
                                        <p:attrNameLst>
                                          <p:attrName>ppt_w</p:attrName>
                                        </p:attrNameLst>
                                      </p:cBhvr>
                                      <p:tavLst>
                                        <p:tav tm="0">
                                          <p:val>
                                            <p:fltVal val="0"/>
                                          </p:val>
                                        </p:tav>
                                        <p:tav tm="100000">
                                          <p:val>
                                            <p:strVal val="#ppt_w"/>
                                          </p:val>
                                        </p:tav>
                                      </p:tavLst>
                                    </p:anim>
                                    <p:anim calcmode="lin" valueType="num">
                                      <p:cBhvr>
                                        <p:cTn id="83" dur="500" fill="hold"/>
                                        <p:tgtEl>
                                          <p:spTgt spid="64"/>
                                        </p:tgtEl>
                                        <p:attrNameLst>
                                          <p:attrName>ppt_h</p:attrName>
                                        </p:attrNameLst>
                                      </p:cBhvr>
                                      <p:tavLst>
                                        <p:tav tm="0">
                                          <p:val>
                                            <p:fltVal val="0"/>
                                          </p:val>
                                        </p:tav>
                                        <p:tav tm="100000">
                                          <p:val>
                                            <p:strVal val="#ppt_h"/>
                                          </p:val>
                                        </p:tav>
                                      </p:tavLst>
                                    </p:anim>
                                    <p:animEffect transition="in" filter="fade">
                                      <p:cBhvr>
                                        <p:cTn id="84" dur="500"/>
                                        <p:tgtEl>
                                          <p:spTgt spid="64"/>
                                        </p:tgtEl>
                                      </p:cBhvr>
                                    </p:animEffect>
                                  </p:childTnLst>
                                </p:cTn>
                              </p:par>
                            </p:childTnLst>
                          </p:cTn>
                        </p:par>
                        <p:par>
                          <p:cTn id="85" fill="hold">
                            <p:stCondLst>
                              <p:cond delay="1500"/>
                            </p:stCondLst>
                            <p:childTnLst>
                              <p:par>
                                <p:cTn id="86" presetID="2" presetClass="entr" presetSubtype="4" fill="hold"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additive="base">
                                        <p:cTn id="88" dur="500" fill="hold"/>
                                        <p:tgtEl>
                                          <p:spTgt spid="71"/>
                                        </p:tgtEl>
                                        <p:attrNameLst>
                                          <p:attrName>ppt_x</p:attrName>
                                        </p:attrNameLst>
                                      </p:cBhvr>
                                      <p:tavLst>
                                        <p:tav tm="0">
                                          <p:val>
                                            <p:strVal val="#ppt_x"/>
                                          </p:val>
                                        </p:tav>
                                        <p:tav tm="100000">
                                          <p:val>
                                            <p:strVal val="#ppt_x"/>
                                          </p:val>
                                        </p:tav>
                                      </p:tavLst>
                                    </p:anim>
                                    <p:anim calcmode="lin" valueType="num">
                                      <p:cBhvr additive="base">
                                        <p:cTn id="89" dur="500" fill="hold"/>
                                        <p:tgtEl>
                                          <p:spTgt spid="71"/>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anim calcmode="lin" valueType="num">
                                      <p:cBhvr additive="base">
                                        <p:cTn id="92" dur="500" fill="hold"/>
                                        <p:tgtEl>
                                          <p:spTgt spid="74"/>
                                        </p:tgtEl>
                                        <p:attrNameLst>
                                          <p:attrName>ppt_x</p:attrName>
                                        </p:attrNameLst>
                                      </p:cBhvr>
                                      <p:tavLst>
                                        <p:tav tm="0">
                                          <p:val>
                                            <p:strVal val="#ppt_x"/>
                                          </p:val>
                                        </p:tav>
                                        <p:tav tm="100000">
                                          <p:val>
                                            <p:strVal val="#ppt_x"/>
                                          </p:val>
                                        </p:tav>
                                      </p:tavLst>
                                    </p:anim>
                                    <p:anim calcmode="lin" valueType="num">
                                      <p:cBhvr additive="base">
                                        <p:cTn id="93" dur="500" fill="hold"/>
                                        <p:tgtEl>
                                          <p:spTgt spid="7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additive="base">
                                        <p:cTn id="96" dur="500" fill="hold"/>
                                        <p:tgtEl>
                                          <p:spTgt spid="77"/>
                                        </p:tgtEl>
                                        <p:attrNameLst>
                                          <p:attrName>ppt_x</p:attrName>
                                        </p:attrNameLst>
                                      </p:cBhvr>
                                      <p:tavLst>
                                        <p:tav tm="0">
                                          <p:val>
                                            <p:strVal val="#ppt_x"/>
                                          </p:val>
                                        </p:tav>
                                        <p:tav tm="100000">
                                          <p:val>
                                            <p:strVal val="#ppt_x"/>
                                          </p:val>
                                        </p:tav>
                                      </p:tavLst>
                                    </p:anim>
                                    <p:anim calcmode="lin" valueType="num">
                                      <p:cBhvr additive="base">
                                        <p:cTn id="97" dur="500" fill="hold"/>
                                        <p:tgtEl>
                                          <p:spTgt spid="77"/>
                                        </p:tgtEl>
                                        <p:attrNameLst>
                                          <p:attrName>ppt_y</p:attrName>
                                        </p:attrNameLst>
                                      </p:cBhvr>
                                      <p:tavLst>
                                        <p:tav tm="0">
                                          <p:val>
                                            <p:strVal val="1+#ppt_h/2"/>
                                          </p:val>
                                        </p:tav>
                                        <p:tav tm="100000">
                                          <p:val>
                                            <p:strVal val="#ppt_y"/>
                                          </p:val>
                                        </p:tav>
                                      </p:tavLst>
                                    </p:anim>
                                  </p:childTnLst>
                                </p:cTn>
                              </p:par>
                              <p:par>
                                <p:cTn id="98" presetID="2" presetClass="entr" presetSubtype="1" fill="hold" nodeType="withEffect">
                                  <p:stCondLst>
                                    <p:cond delay="0"/>
                                  </p:stCondLst>
                                  <p:childTnLst>
                                    <p:set>
                                      <p:cBhvr>
                                        <p:cTn id="99" dur="1" fill="hold">
                                          <p:stCondLst>
                                            <p:cond delay="0"/>
                                          </p:stCondLst>
                                        </p:cTn>
                                        <p:tgtEl>
                                          <p:spTgt spid="61"/>
                                        </p:tgtEl>
                                        <p:attrNameLst>
                                          <p:attrName>style.visibility</p:attrName>
                                        </p:attrNameLst>
                                      </p:cBhvr>
                                      <p:to>
                                        <p:strVal val="visible"/>
                                      </p:to>
                                    </p:set>
                                    <p:anim calcmode="lin" valueType="num">
                                      <p:cBhvr additive="base">
                                        <p:cTn id="100" dur="500" fill="hold"/>
                                        <p:tgtEl>
                                          <p:spTgt spid="61"/>
                                        </p:tgtEl>
                                        <p:attrNameLst>
                                          <p:attrName>ppt_x</p:attrName>
                                        </p:attrNameLst>
                                      </p:cBhvr>
                                      <p:tavLst>
                                        <p:tav tm="0">
                                          <p:val>
                                            <p:strVal val="#ppt_x"/>
                                          </p:val>
                                        </p:tav>
                                        <p:tav tm="100000">
                                          <p:val>
                                            <p:strVal val="#ppt_x"/>
                                          </p:val>
                                        </p:tav>
                                      </p:tavLst>
                                    </p:anim>
                                    <p:anim calcmode="lin" valueType="num">
                                      <p:cBhvr additive="base">
                                        <p:cTn id="101" dur="500" fill="hold"/>
                                        <p:tgtEl>
                                          <p:spTgt spid="61"/>
                                        </p:tgtEl>
                                        <p:attrNameLst>
                                          <p:attrName>ppt_y</p:attrName>
                                        </p:attrNameLst>
                                      </p:cBhvr>
                                      <p:tavLst>
                                        <p:tav tm="0">
                                          <p:val>
                                            <p:strVal val="0-#ppt_h/2"/>
                                          </p:val>
                                        </p:tav>
                                        <p:tav tm="100000">
                                          <p:val>
                                            <p:strVal val="#ppt_y"/>
                                          </p:val>
                                        </p:tav>
                                      </p:tavLst>
                                    </p:anim>
                                  </p:childTnLst>
                                </p:cTn>
                              </p:par>
                              <p:par>
                                <p:cTn id="102" presetID="2" presetClass="entr" presetSubtype="1" fill="hold" nodeType="withEffect">
                                  <p:stCondLst>
                                    <p:cond delay="0"/>
                                  </p:stCondLst>
                                  <p:childTnLst>
                                    <p:set>
                                      <p:cBhvr>
                                        <p:cTn id="103" dur="1" fill="hold">
                                          <p:stCondLst>
                                            <p:cond delay="0"/>
                                          </p:stCondLst>
                                        </p:cTn>
                                        <p:tgtEl>
                                          <p:spTgt spid="65"/>
                                        </p:tgtEl>
                                        <p:attrNameLst>
                                          <p:attrName>style.visibility</p:attrName>
                                        </p:attrNameLst>
                                      </p:cBhvr>
                                      <p:to>
                                        <p:strVal val="visible"/>
                                      </p:to>
                                    </p:set>
                                    <p:anim calcmode="lin" valueType="num">
                                      <p:cBhvr additive="base">
                                        <p:cTn id="104" dur="500" fill="hold"/>
                                        <p:tgtEl>
                                          <p:spTgt spid="65"/>
                                        </p:tgtEl>
                                        <p:attrNameLst>
                                          <p:attrName>ppt_x</p:attrName>
                                        </p:attrNameLst>
                                      </p:cBhvr>
                                      <p:tavLst>
                                        <p:tav tm="0">
                                          <p:val>
                                            <p:strVal val="#ppt_x"/>
                                          </p:val>
                                        </p:tav>
                                        <p:tav tm="100000">
                                          <p:val>
                                            <p:strVal val="#ppt_x"/>
                                          </p:val>
                                        </p:tav>
                                      </p:tavLst>
                                    </p:anim>
                                    <p:anim calcmode="lin" valueType="num">
                                      <p:cBhvr additive="base">
                                        <p:cTn id="105" dur="500" fill="hold"/>
                                        <p:tgtEl>
                                          <p:spTgt spid="65"/>
                                        </p:tgtEl>
                                        <p:attrNameLst>
                                          <p:attrName>ppt_y</p:attrName>
                                        </p:attrNameLst>
                                      </p:cBhvr>
                                      <p:tavLst>
                                        <p:tav tm="0">
                                          <p:val>
                                            <p:strVal val="0-#ppt_h/2"/>
                                          </p:val>
                                        </p:tav>
                                        <p:tav tm="100000">
                                          <p:val>
                                            <p:strVal val="#ppt_y"/>
                                          </p:val>
                                        </p:tav>
                                      </p:tavLst>
                                    </p:anim>
                                  </p:childTnLst>
                                </p:cTn>
                              </p:par>
                              <p:par>
                                <p:cTn id="106" presetID="2" presetClass="entr" presetSubtype="1" fill="hold" nodeType="withEffect">
                                  <p:stCondLst>
                                    <p:cond delay="0"/>
                                  </p:stCondLst>
                                  <p:childTnLst>
                                    <p:set>
                                      <p:cBhvr>
                                        <p:cTn id="107" dur="1" fill="hold">
                                          <p:stCondLst>
                                            <p:cond delay="0"/>
                                          </p:stCondLst>
                                        </p:cTn>
                                        <p:tgtEl>
                                          <p:spTgt spid="68"/>
                                        </p:tgtEl>
                                        <p:attrNameLst>
                                          <p:attrName>style.visibility</p:attrName>
                                        </p:attrNameLst>
                                      </p:cBhvr>
                                      <p:to>
                                        <p:strVal val="visible"/>
                                      </p:to>
                                    </p:set>
                                    <p:anim calcmode="lin" valueType="num">
                                      <p:cBhvr additive="base">
                                        <p:cTn id="108" dur="500" fill="hold"/>
                                        <p:tgtEl>
                                          <p:spTgt spid="68"/>
                                        </p:tgtEl>
                                        <p:attrNameLst>
                                          <p:attrName>ppt_x</p:attrName>
                                        </p:attrNameLst>
                                      </p:cBhvr>
                                      <p:tavLst>
                                        <p:tav tm="0">
                                          <p:val>
                                            <p:strVal val="#ppt_x"/>
                                          </p:val>
                                        </p:tav>
                                        <p:tav tm="100000">
                                          <p:val>
                                            <p:strVal val="#ppt_x"/>
                                          </p:val>
                                        </p:tav>
                                      </p:tavLst>
                                    </p:anim>
                                    <p:anim calcmode="lin" valueType="num">
                                      <p:cBhvr additive="base">
                                        <p:cTn id="109"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38" grpId="0" animBg="1"/>
      <p:bldP spid="36" grpId="0" animBg="1"/>
      <p:bldP spid="37" grpId="0" animBg="1"/>
      <p:bldP spid="31" grpId="0" animBg="1"/>
      <p:bldP spid="27" grpId="0" animBg="1"/>
      <p:bldP spid="22"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572" t="1572" r="1572" b="1572"/>
          <a:stretch/>
        </p:blipFill>
        <p:spPr>
          <a:xfrm>
            <a:off x="0" y="33243"/>
            <a:ext cx="12192000" cy="6858000"/>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18760" r="4479" b="40810"/>
          <a:stretch/>
        </p:blipFill>
        <p:spPr>
          <a:xfrm rot="5400000">
            <a:off x="-378731" y="378730"/>
            <a:ext cx="6858000" cy="6100539"/>
          </a:xfrm>
          <a:prstGeom prst="rect">
            <a:avLst/>
          </a:prstGeom>
        </p:spPr>
      </p:pic>
      <p:sp>
        <p:nvSpPr>
          <p:cNvPr id="6" name="文本框 5"/>
          <p:cNvSpPr txBox="1"/>
          <p:nvPr/>
        </p:nvSpPr>
        <p:spPr>
          <a:xfrm>
            <a:off x="6074272" y="1838782"/>
            <a:ext cx="3578224"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01. </a:t>
            </a:r>
            <a:r>
              <a:rPr kumimoji="0" lang="en-US" altLang="zh-CN"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rPr>
              <a:t>Introduction</a:t>
            </a:r>
            <a:endParaRPr kumimoji="0" lang="zh-CN" altLang="en-US"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1" name="文本框 10"/>
          <p:cNvSpPr txBox="1"/>
          <p:nvPr/>
        </p:nvSpPr>
        <p:spPr>
          <a:xfrm>
            <a:off x="6074272" y="2692802"/>
            <a:ext cx="3805850"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02. </a:t>
            </a:r>
            <a:r>
              <a:rPr lang="en-US" altLang="zh-CN" sz="4000" dirty="0">
                <a:solidFill>
                  <a:schemeClr val="accent1">
                    <a:lumMod val="60000"/>
                    <a:lumOff val="40000"/>
                  </a:schemeClr>
                </a:solidFill>
                <a:latin typeface="Times New Roman" panose="02020603050405020304" pitchFamily="18" charset="0"/>
                <a:ea typeface="微软雅黑"/>
                <a:cs typeface="Times New Roman" panose="02020603050405020304" pitchFamily="18" charset="0"/>
              </a:rPr>
              <a:t>Methodology</a:t>
            </a:r>
            <a:endParaRPr kumimoji="0" lang="zh-CN" altLang="en-US"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6" name="文本框 15"/>
          <p:cNvSpPr txBox="1"/>
          <p:nvPr/>
        </p:nvSpPr>
        <p:spPr>
          <a:xfrm>
            <a:off x="6074272" y="3546822"/>
            <a:ext cx="5602816"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03. </a:t>
            </a:r>
            <a:r>
              <a:rPr kumimoji="0" lang="en-US" altLang="zh-CN"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rPr>
              <a:t>Result and Discussion</a:t>
            </a:r>
            <a:endParaRPr kumimoji="0" lang="zh-CN" altLang="en-US"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1" name="文本框 20"/>
          <p:cNvSpPr txBox="1"/>
          <p:nvPr/>
        </p:nvSpPr>
        <p:spPr>
          <a:xfrm>
            <a:off x="6074272" y="4400842"/>
            <a:ext cx="3377848"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04. </a:t>
            </a:r>
            <a:r>
              <a:rPr kumimoji="0" lang="en-US" altLang="zh-CN"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rPr>
              <a:t>Conclusion</a:t>
            </a:r>
            <a:endParaRPr kumimoji="0" lang="zh-CN" altLang="en-US" sz="400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grpSp>
        <p:nvGrpSpPr>
          <p:cNvPr id="27" name="组合 26"/>
          <p:cNvGrpSpPr/>
          <p:nvPr/>
        </p:nvGrpSpPr>
        <p:grpSpPr>
          <a:xfrm>
            <a:off x="2912323" y="2492210"/>
            <a:ext cx="1615156" cy="1873580"/>
            <a:chOff x="2912323" y="2492210"/>
            <a:chExt cx="1615156" cy="1873580"/>
          </a:xfrm>
        </p:grpSpPr>
        <p:sp>
          <p:nvSpPr>
            <p:cNvPr id="24" name="六边形 23"/>
            <p:cNvSpPr/>
            <p:nvPr/>
          </p:nvSpPr>
          <p:spPr>
            <a:xfrm rot="5400000">
              <a:off x="2783111" y="2621422"/>
              <a:ext cx="1873580" cy="1615156"/>
            </a:xfrm>
            <a:prstGeom prst="hexagon">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048885" y="3200633"/>
              <a:ext cx="1342034" cy="52322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微软雅黑"/>
                  <a:cs typeface="Times New Roman" panose="02020603050405020304" pitchFamily="18" charset="0"/>
                </a:rPr>
                <a:t>Outline</a:t>
              </a:r>
              <a:endParaRPr kumimoji="0" lang="zh-CN" altLang="en-US" sz="28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微软雅黑"/>
                <a:cs typeface="Times New Roman" panose="02020603050405020304" pitchFamily="18" charset="0"/>
              </a:endParaRPr>
            </a:p>
          </p:txBody>
        </p:sp>
      </p:grpSp>
      <p:sp>
        <p:nvSpPr>
          <p:cNvPr id="28" name="橢圓 27">
            <a:extLst>
              <a:ext uri="{FF2B5EF4-FFF2-40B4-BE49-F238E27FC236}">
                <a16:creationId xmlns:a16="http://schemas.microsoft.com/office/drawing/2014/main" id="{F4BCCCF6-EBD2-F74F-9E9C-641FE0B2CCB5}"/>
              </a:ext>
            </a:extLst>
          </p:cNvPr>
          <p:cNvSpPr/>
          <p:nvPr/>
        </p:nvSpPr>
        <p:spPr>
          <a:xfrm>
            <a:off x="11396748" y="6192982"/>
            <a:ext cx="523702" cy="5070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imes New Roman" panose="02020603050405020304" pitchFamily="18" charset="0"/>
                <a:cs typeface="Times New Roman" panose="02020603050405020304" pitchFamily="18" charset="0"/>
              </a:rPr>
              <a:t>１</a:t>
            </a:r>
          </a:p>
        </p:txBody>
      </p:sp>
    </p:spTree>
    <p:extLst>
      <p:ext uri="{BB962C8B-B14F-4D97-AF65-F5344CB8AC3E}">
        <p14:creationId xmlns:p14="http://schemas.microsoft.com/office/powerpoint/2010/main" val="37984838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p:blipFill>
        <p:spPr>
          <a:xfrm>
            <a:off x="5524501" y="154213"/>
            <a:ext cx="6667499" cy="6703787"/>
          </a:xfrm>
          <a:prstGeom prst="rect">
            <a:avLst/>
          </a:prstGeom>
        </p:spPr>
      </p:pic>
      <p:sp>
        <p:nvSpPr>
          <p:cNvPr id="16" name="文本框 15"/>
          <p:cNvSpPr txBox="1"/>
          <p:nvPr/>
        </p:nvSpPr>
        <p:spPr>
          <a:xfrm>
            <a:off x="1638300" y="3143032"/>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7" name="文本框 16"/>
          <p:cNvSpPr txBox="1"/>
          <p:nvPr/>
        </p:nvSpPr>
        <p:spPr>
          <a:xfrm>
            <a:off x="1423881" y="3727808"/>
            <a:ext cx="4886538" cy="44678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81B8CB"/>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105" y="2130805"/>
            <a:ext cx="874091" cy="890910"/>
          </a:xfrm>
          <a:prstGeom prst="rect">
            <a:avLst/>
          </a:prstGeom>
        </p:spPr>
      </p:pic>
    </p:spTree>
    <p:extLst>
      <p:ext uri="{BB962C8B-B14F-4D97-AF65-F5344CB8AC3E}">
        <p14:creationId xmlns:p14="http://schemas.microsoft.com/office/powerpoint/2010/main" val="13009860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 y="0"/>
            <a:ext cx="2095501" cy="1504951"/>
            <a:chOff x="1" y="0"/>
            <a:chExt cx="2095501" cy="1504951"/>
          </a:xfrm>
        </p:grpSpPr>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46" name="组合 45"/>
          <p:cNvGrpSpPr/>
          <p:nvPr/>
        </p:nvGrpSpPr>
        <p:grpSpPr>
          <a:xfrm>
            <a:off x="1934256" y="527597"/>
            <a:ext cx="6057900" cy="666561"/>
            <a:chOff x="1524000" y="464431"/>
            <a:chExt cx="6057900" cy="666561"/>
          </a:xfrm>
        </p:grpSpPr>
        <p:sp>
          <p:nvSpPr>
            <p:cNvPr id="47" name="文本框 46"/>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48" name="文本框 47"/>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grpSp>
        <p:nvGrpSpPr>
          <p:cNvPr id="81" name="组合 80"/>
          <p:cNvGrpSpPr/>
          <p:nvPr/>
        </p:nvGrpSpPr>
        <p:grpSpPr>
          <a:xfrm>
            <a:off x="4239008" y="2032000"/>
            <a:ext cx="3713984" cy="3549178"/>
            <a:chOff x="4239008" y="2032000"/>
            <a:chExt cx="3713984" cy="3549178"/>
          </a:xfrm>
        </p:grpSpPr>
        <p:sp>
          <p:nvSpPr>
            <p:cNvPr id="4" name="Oval 3"/>
            <p:cNvSpPr/>
            <p:nvPr/>
          </p:nvSpPr>
          <p:spPr>
            <a:xfrm>
              <a:off x="4426503" y="2194976"/>
              <a:ext cx="848858" cy="848858"/>
            </a:xfrm>
            <a:prstGeom prst="ellipse">
              <a:avLst/>
            </a:prstGeom>
            <a:solidFill>
              <a:schemeClr val="accent1"/>
            </a:solidFill>
            <a:ln w="762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Oval 4"/>
            <p:cNvSpPr/>
            <p:nvPr/>
          </p:nvSpPr>
          <p:spPr>
            <a:xfrm>
              <a:off x="6907453" y="2194975"/>
              <a:ext cx="848858" cy="848858"/>
            </a:xfrm>
            <a:prstGeom prst="ellipse">
              <a:avLst/>
            </a:prstGeom>
            <a:solidFill>
              <a:schemeClr val="accent2"/>
            </a:solidFill>
            <a:ln w="762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Oval 5"/>
            <p:cNvSpPr/>
            <p:nvPr/>
          </p:nvSpPr>
          <p:spPr>
            <a:xfrm>
              <a:off x="4426502" y="4566638"/>
              <a:ext cx="848858" cy="848858"/>
            </a:xfrm>
            <a:prstGeom prst="ellipse">
              <a:avLst/>
            </a:prstGeom>
            <a:solidFill>
              <a:schemeClr val="accent4"/>
            </a:solidFill>
            <a:ln w="762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Oval 6"/>
            <p:cNvSpPr/>
            <p:nvPr/>
          </p:nvSpPr>
          <p:spPr>
            <a:xfrm>
              <a:off x="6907452" y="4566638"/>
              <a:ext cx="848858" cy="848858"/>
            </a:xfrm>
            <a:prstGeom prst="ellipse">
              <a:avLst/>
            </a:prstGeom>
            <a:solidFill>
              <a:schemeClr val="accent3"/>
            </a:solidFill>
            <a:ln w="762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8" name="Straight Connector 7"/>
            <p:cNvCxnSpPr>
              <a:stCxn id="4" idx="6"/>
              <a:endCxn id="5" idx="2"/>
            </p:cNvCxnSpPr>
            <p:nvPr/>
          </p:nvCxnSpPr>
          <p:spPr>
            <a:xfrm flipV="1">
              <a:off x="5275362" y="2619405"/>
              <a:ext cx="1632092" cy="1"/>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4"/>
              <a:endCxn id="7" idx="0"/>
            </p:cNvCxnSpPr>
            <p:nvPr/>
          </p:nvCxnSpPr>
          <p:spPr>
            <a:xfrm flipH="1">
              <a:off x="7331882" y="3043834"/>
              <a:ext cx="1" cy="1522804"/>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a:endCxn id="6" idx="0"/>
            </p:cNvCxnSpPr>
            <p:nvPr/>
          </p:nvCxnSpPr>
          <p:spPr>
            <a:xfrm flipH="1">
              <a:off x="4850932" y="3043834"/>
              <a:ext cx="1" cy="1522803"/>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a:off x="5275361" y="4991067"/>
              <a:ext cx="1632092"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898588" y="2426586"/>
              <a:ext cx="385636" cy="385636"/>
            </a:xfrm>
            <a:prstGeom prst="ellipse">
              <a:avLst/>
            </a:prstGeom>
            <a:solidFill>
              <a:schemeClr val="accent1"/>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900" b="1">
                  <a:solidFill>
                    <a:schemeClr val="accent1">
                      <a:lumMod val="50000"/>
                    </a:schemeClr>
                  </a:solidFill>
                </a:rPr>
                <a:t>1</a:t>
              </a:r>
            </a:p>
          </p:txBody>
        </p:sp>
        <p:sp>
          <p:nvSpPr>
            <p:cNvPr id="13" name="Oval 12"/>
            <p:cNvSpPr/>
            <p:nvPr/>
          </p:nvSpPr>
          <p:spPr>
            <a:xfrm>
              <a:off x="5898588" y="4798249"/>
              <a:ext cx="385636" cy="385636"/>
            </a:xfrm>
            <a:prstGeom prst="ellipse">
              <a:avLst/>
            </a:prstGeom>
            <a:solidFill>
              <a:schemeClr val="accent3"/>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900" b="1">
                  <a:solidFill>
                    <a:schemeClr val="accent1">
                      <a:lumMod val="50000"/>
                    </a:schemeClr>
                  </a:solidFill>
                </a:rPr>
                <a:t>3</a:t>
              </a:r>
            </a:p>
          </p:txBody>
        </p:sp>
        <p:sp>
          <p:nvSpPr>
            <p:cNvPr id="14" name="Oval 13"/>
            <p:cNvSpPr/>
            <p:nvPr/>
          </p:nvSpPr>
          <p:spPr>
            <a:xfrm>
              <a:off x="7139063" y="3612417"/>
              <a:ext cx="385636" cy="385636"/>
            </a:xfrm>
            <a:prstGeom prst="ellipse">
              <a:avLst/>
            </a:prstGeom>
            <a:solidFill>
              <a:schemeClr val="accent2"/>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900" b="1" dirty="0">
                  <a:solidFill>
                    <a:schemeClr val="accent1">
                      <a:lumMod val="50000"/>
                    </a:schemeClr>
                  </a:solidFill>
                </a:rPr>
                <a:t>2</a:t>
              </a:r>
            </a:p>
          </p:txBody>
        </p:sp>
        <p:sp>
          <p:nvSpPr>
            <p:cNvPr id="15" name="Oval 14"/>
            <p:cNvSpPr/>
            <p:nvPr/>
          </p:nvSpPr>
          <p:spPr>
            <a:xfrm>
              <a:off x="4658113" y="3612417"/>
              <a:ext cx="385636" cy="385636"/>
            </a:xfrm>
            <a:prstGeom prst="ellipse">
              <a:avLst/>
            </a:prstGeom>
            <a:solidFill>
              <a:schemeClr val="accent4"/>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900" b="1">
                  <a:solidFill>
                    <a:schemeClr val="accent1">
                      <a:lumMod val="50000"/>
                    </a:schemeClr>
                  </a:solidFill>
                </a:rPr>
                <a:t>4</a:t>
              </a:r>
            </a:p>
          </p:txBody>
        </p:sp>
        <p:sp>
          <p:nvSpPr>
            <p:cNvPr id="16" name="Arc 16"/>
            <p:cNvSpPr/>
            <p:nvPr/>
          </p:nvSpPr>
          <p:spPr>
            <a:xfrm>
              <a:off x="6792260" y="2074779"/>
              <a:ext cx="1079245" cy="1079245"/>
            </a:xfrm>
            <a:prstGeom prst="arc">
              <a:avLst>
                <a:gd name="adj1" fmla="val 16200000"/>
                <a:gd name="adj2" fmla="val 426928"/>
              </a:avLst>
            </a:prstGeom>
            <a:ln w="6350">
              <a:solidFill>
                <a:schemeClr val="accent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7" name="Oval 17"/>
            <p:cNvSpPr/>
            <p:nvPr/>
          </p:nvSpPr>
          <p:spPr>
            <a:xfrm>
              <a:off x="7688577" y="2194975"/>
              <a:ext cx="125332" cy="125331"/>
            </a:xfrm>
            <a:prstGeom prst="ellipse">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Arc 18"/>
            <p:cNvSpPr/>
            <p:nvPr/>
          </p:nvSpPr>
          <p:spPr>
            <a:xfrm rot="16200000">
              <a:off x="4311307" y="2076322"/>
              <a:ext cx="1079245" cy="1079245"/>
            </a:xfrm>
            <a:prstGeom prst="arc">
              <a:avLst>
                <a:gd name="adj1" fmla="val 16041187"/>
                <a:gd name="adj2" fmla="val 426928"/>
              </a:avLst>
            </a:prstGeom>
            <a:ln w="6350">
              <a:solidFill>
                <a:schemeClr val="accent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9" name="Oval 19"/>
            <p:cNvSpPr/>
            <p:nvPr/>
          </p:nvSpPr>
          <p:spPr>
            <a:xfrm>
              <a:off x="4368907" y="2194975"/>
              <a:ext cx="125332" cy="125331"/>
            </a:xfrm>
            <a:prstGeom prst="ellipse">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Arc 20"/>
            <p:cNvSpPr/>
            <p:nvPr/>
          </p:nvSpPr>
          <p:spPr>
            <a:xfrm flipV="1">
              <a:off x="6792260" y="4451445"/>
              <a:ext cx="1079245" cy="1079245"/>
            </a:xfrm>
            <a:prstGeom prst="arc">
              <a:avLst>
                <a:gd name="adj1" fmla="val 16003478"/>
                <a:gd name="adj2" fmla="val 426928"/>
              </a:avLst>
            </a:prstGeom>
            <a:ln w="6350">
              <a:solidFill>
                <a:schemeClr val="accent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1" name="Oval 21"/>
            <p:cNvSpPr/>
            <p:nvPr/>
          </p:nvSpPr>
          <p:spPr>
            <a:xfrm>
              <a:off x="7679778" y="5304378"/>
              <a:ext cx="125332" cy="125331"/>
            </a:xfrm>
            <a:prstGeom prst="ellipse">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Arc 22"/>
            <p:cNvSpPr/>
            <p:nvPr/>
          </p:nvSpPr>
          <p:spPr>
            <a:xfrm flipH="1" flipV="1">
              <a:off x="4308283" y="4451444"/>
              <a:ext cx="1079245" cy="1079245"/>
            </a:xfrm>
            <a:prstGeom prst="arc">
              <a:avLst>
                <a:gd name="adj1" fmla="val 16003478"/>
                <a:gd name="adj2" fmla="val 206120"/>
              </a:avLst>
            </a:prstGeom>
            <a:ln w="6350">
              <a:solidFill>
                <a:schemeClr val="accent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3" name="Oval 23"/>
            <p:cNvSpPr/>
            <p:nvPr/>
          </p:nvSpPr>
          <p:spPr>
            <a:xfrm>
              <a:off x="4372876" y="5304378"/>
              <a:ext cx="125332" cy="125331"/>
            </a:xfrm>
            <a:prstGeom prst="ellipse">
              <a:avLst/>
            </a:prstGeom>
            <a:solidFill>
              <a:schemeClr val="accent1">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4" name="Straight Connector 24"/>
            <p:cNvCxnSpPr/>
            <p:nvPr/>
          </p:nvCxnSpPr>
          <p:spPr>
            <a:xfrm flipV="1">
              <a:off x="7790017" y="2086888"/>
              <a:ext cx="162975" cy="138551"/>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5"/>
            <p:cNvCxnSpPr/>
            <p:nvPr/>
          </p:nvCxnSpPr>
          <p:spPr>
            <a:xfrm rot="16200000" flipV="1">
              <a:off x="4226796" y="2044212"/>
              <a:ext cx="162975" cy="138551"/>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6"/>
            <p:cNvCxnSpPr/>
            <p:nvPr/>
          </p:nvCxnSpPr>
          <p:spPr>
            <a:xfrm rot="5400000">
              <a:off x="4226796" y="5430415"/>
              <a:ext cx="162975" cy="138551"/>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7"/>
            <p:cNvCxnSpPr/>
            <p:nvPr/>
          </p:nvCxnSpPr>
          <p:spPr>
            <a:xfrm>
              <a:off x="7790017" y="5408754"/>
              <a:ext cx="162975" cy="138551"/>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77" name="Oval 3"/>
            <p:cNvSpPr/>
            <p:nvPr/>
          </p:nvSpPr>
          <p:spPr>
            <a:xfrm>
              <a:off x="4673722" y="2426587"/>
              <a:ext cx="354420" cy="3975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8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8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lumMod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8" name="Oval 4"/>
            <p:cNvSpPr/>
            <p:nvPr/>
          </p:nvSpPr>
          <p:spPr>
            <a:xfrm>
              <a:off x="7133106" y="2442885"/>
              <a:ext cx="397552" cy="364955"/>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accent1">
                <a:lumMod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9" name="Oval 5"/>
            <p:cNvSpPr/>
            <p:nvPr/>
          </p:nvSpPr>
          <p:spPr>
            <a:xfrm>
              <a:off x="4652155" y="4798250"/>
              <a:ext cx="397552" cy="397550"/>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885" y="2018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lumMod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0" name="Oval 6"/>
            <p:cNvSpPr/>
            <p:nvPr/>
          </p:nvSpPr>
          <p:spPr>
            <a:xfrm>
              <a:off x="7133105" y="4849576"/>
              <a:ext cx="397552" cy="294897"/>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accent1">
                <a:lumMod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65" name="组合 64"/>
          <p:cNvGrpSpPr/>
          <p:nvPr/>
        </p:nvGrpSpPr>
        <p:grpSpPr>
          <a:xfrm>
            <a:off x="8225554" y="1823279"/>
            <a:ext cx="2819630" cy="1220554"/>
            <a:chOff x="874713" y="3325188"/>
            <a:chExt cx="2819630" cy="1220554"/>
          </a:xfrm>
        </p:grpSpPr>
        <p:sp>
          <p:nvSpPr>
            <p:cNvPr id="66" name="矩形 65"/>
            <p:cNvSpPr/>
            <p:nvPr/>
          </p:nvSpPr>
          <p:spPr>
            <a:xfrm>
              <a:off x="874713" y="3677812"/>
              <a:ext cx="28196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67" name="矩形 66"/>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8" name="组合 67"/>
          <p:cNvGrpSpPr/>
          <p:nvPr/>
        </p:nvGrpSpPr>
        <p:grpSpPr>
          <a:xfrm>
            <a:off x="8225554" y="4563226"/>
            <a:ext cx="2819630" cy="1220554"/>
            <a:chOff x="874713" y="3325188"/>
            <a:chExt cx="2819630" cy="1220554"/>
          </a:xfrm>
        </p:grpSpPr>
        <p:sp>
          <p:nvSpPr>
            <p:cNvPr id="69" name="矩形 68"/>
            <p:cNvSpPr/>
            <p:nvPr/>
          </p:nvSpPr>
          <p:spPr>
            <a:xfrm>
              <a:off x="874713" y="3677812"/>
              <a:ext cx="28196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70" name="矩形 69"/>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71" name="组合 70"/>
          <p:cNvGrpSpPr/>
          <p:nvPr/>
        </p:nvGrpSpPr>
        <p:grpSpPr>
          <a:xfrm>
            <a:off x="1165360" y="1823279"/>
            <a:ext cx="2819630" cy="1220554"/>
            <a:chOff x="874713" y="3325188"/>
            <a:chExt cx="2819630" cy="1220554"/>
          </a:xfrm>
        </p:grpSpPr>
        <p:sp>
          <p:nvSpPr>
            <p:cNvPr id="72" name="矩形 71"/>
            <p:cNvSpPr/>
            <p:nvPr/>
          </p:nvSpPr>
          <p:spPr>
            <a:xfrm>
              <a:off x="874713" y="3677812"/>
              <a:ext cx="2819630"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73" name="矩形 72"/>
            <p:cNvSpPr/>
            <p:nvPr/>
          </p:nvSpPr>
          <p:spPr>
            <a:xfrm>
              <a:off x="1452369"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74" name="组合 73"/>
          <p:cNvGrpSpPr/>
          <p:nvPr/>
        </p:nvGrpSpPr>
        <p:grpSpPr>
          <a:xfrm>
            <a:off x="1165360" y="4563226"/>
            <a:ext cx="2819630" cy="1220554"/>
            <a:chOff x="874713" y="3325188"/>
            <a:chExt cx="2819630" cy="1220554"/>
          </a:xfrm>
        </p:grpSpPr>
        <p:sp>
          <p:nvSpPr>
            <p:cNvPr id="75" name="矩形 74"/>
            <p:cNvSpPr/>
            <p:nvPr/>
          </p:nvSpPr>
          <p:spPr>
            <a:xfrm>
              <a:off x="874713" y="3677812"/>
              <a:ext cx="2819630"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76" name="矩形 75"/>
            <p:cNvSpPr/>
            <p:nvPr/>
          </p:nvSpPr>
          <p:spPr>
            <a:xfrm>
              <a:off x="1452369"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14604094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p:tgtEl>
                                          <p:spTgt spid="46"/>
                                        </p:tgtEl>
                                        <p:attrNameLst>
                                          <p:attrName>ppt_x</p:attrName>
                                        </p:attrNameLst>
                                      </p:cBhvr>
                                      <p:tavLst>
                                        <p:tav tm="0">
                                          <p:val>
                                            <p:strVal val="#ppt_x-#ppt_w*1.125000"/>
                                          </p:val>
                                        </p:tav>
                                        <p:tav tm="100000">
                                          <p:val>
                                            <p:strVal val="#ppt_x"/>
                                          </p:val>
                                        </p:tav>
                                      </p:tavLst>
                                    </p:anim>
                                    <p:animEffect transition="in" filter="wipe(right)">
                                      <p:cBhvr>
                                        <p:cTn id="13" dur="500"/>
                                        <p:tgtEl>
                                          <p:spTgt spid="4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p:cTn id="17" dur="500" fill="hold"/>
                                        <p:tgtEl>
                                          <p:spTgt spid="81"/>
                                        </p:tgtEl>
                                        <p:attrNameLst>
                                          <p:attrName>ppt_w</p:attrName>
                                        </p:attrNameLst>
                                      </p:cBhvr>
                                      <p:tavLst>
                                        <p:tav tm="0">
                                          <p:val>
                                            <p:fltVal val="0"/>
                                          </p:val>
                                        </p:tav>
                                        <p:tav tm="100000">
                                          <p:val>
                                            <p:strVal val="#ppt_w"/>
                                          </p:val>
                                        </p:tav>
                                      </p:tavLst>
                                    </p:anim>
                                    <p:anim calcmode="lin" valueType="num">
                                      <p:cBhvr>
                                        <p:cTn id="18" dur="500" fill="hold"/>
                                        <p:tgtEl>
                                          <p:spTgt spid="81"/>
                                        </p:tgtEl>
                                        <p:attrNameLst>
                                          <p:attrName>ppt_h</p:attrName>
                                        </p:attrNameLst>
                                      </p:cBhvr>
                                      <p:tavLst>
                                        <p:tav tm="0">
                                          <p:val>
                                            <p:fltVal val="0"/>
                                          </p:val>
                                        </p:tav>
                                        <p:tav tm="100000">
                                          <p:val>
                                            <p:strVal val="#ppt_h"/>
                                          </p:val>
                                        </p:tav>
                                      </p:tavLst>
                                    </p:anim>
                                    <p:animEffect transition="in" filter="fade">
                                      <p:cBhvr>
                                        <p:cTn id="19" dur="500"/>
                                        <p:tgtEl>
                                          <p:spTgt spid="81"/>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0-#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fill="hold"/>
                                        <p:tgtEl>
                                          <p:spTgt spid="65"/>
                                        </p:tgtEl>
                                        <p:attrNameLst>
                                          <p:attrName>ppt_x</p:attrName>
                                        </p:attrNameLst>
                                      </p:cBhvr>
                                      <p:tavLst>
                                        <p:tav tm="0">
                                          <p:val>
                                            <p:strVal val="1+#ppt_w/2"/>
                                          </p:val>
                                        </p:tav>
                                        <p:tav tm="100000">
                                          <p:val>
                                            <p:strVal val="#ppt_x"/>
                                          </p:val>
                                        </p:tav>
                                      </p:tavLst>
                                    </p:anim>
                                    <p:anim calcmode="lin" valueType="num">
                                      <p:cBhvr additive="base">
                                        <p:cTn id="28" dur="500" fill="hold"/>
                                        <p:tgtEl>
                                          <p:spTgt spid="65"/>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0-#ppt_w/2"/>
                                          </p:val>
                                        </p:tav>
                                        <p:tav tm="100000">
                                          <p:val>
                                            <p:strVal val="#ppt_x"/>
                                          </p:val>
                                        </p:tav>
                                      </p:tavLst>
                                    </p:anim>
                                    <p:anim calcmode="lin" valueType="num">
                                      <p:cBhvr additive="base">
                                        <p:cTn id="33" dur="500" fill="hold"/>
                                        <p:tgtEl>
                                          <p:spTgt spid="74"/>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1+#ppt_w/2"/>
                                          </p:val>
                                        </p:tav>
                                        <p:tav tm="100000">
                                          <p:val>
                                            <p:strVal val="#ppt_x"/>
                                          </p:val>
                                        </p:tav>
                                      </p:tavLst>
                                    </p:anim>
                                    <p:anim calcmode="lin" valueType="num">
                                      <p:cBhvr additive="base">
                                        <p:cTn id="37"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1146095" y="1857970"/>
            <a:ext cx="5787656" cy="40088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0" name="组合 9"/>
          <p:cNvGrpSpPr/>
          <p:nvPr/>
        </p:nvGrpSpPr>
        <p:grpSpPr>
          <a:xfrm>
            <a:off x="1" y="0"/>
            <a:ext cx="2095501" cy="1504951"/>
            <a:chOff x="1" y="0"/>
            <a:chExt cx="2095501" cy="1504951"/>
          </a:xfrm>
        </p:grpSpPr>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13" name="组合 12"/>
          <p:cNvGrpSpPr/>
          <p:nvPr/>
        </p:nvGrpSpPr>
        <p:grpSpPr>
          <a:xfrm>
            <a:off x="1934256" y="527597"/>
            <a:ext cx="6057900" cy="666561"/>
            <a:chOff x="1524000" y="464431"/>
            <a:chExt cx="6057900" cy="666561"/>
          </a:xfrm>
        </p:grpSpPr>
        <p:sp>
          <p:nvSpPr>
            <p:cNvPr id="14" name="文本框 13"/>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5" name="文本框 14"/>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20" name="图片占位符 19"/>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l="1843" r="1843"/>
          <a:stretch>
            <a:fillRect/>
          </a:stretch>
        </p:blipFill>
        <p:spPr/>
      </p:pic>
      <p:grpSp>
        <p:nvGrpSpPr>
          <p:cNvPr id="17" name="组合 16"/>
          <p:cNvGrpSpPr/>
          <p:nvPr/>
        </p:nvGrpSpPr>
        <p:grpSpPr>
          <a:xfrm>
            <a:off x="7226169" y="4183611"/>
            <a:ext cx="3746631" cy="1220554"/>
            <a:chOff x="874712" y="3325188"/>
            <a:chExt cx="3746631" cy="1220554"/>
          </a:xfrm>
        </p:grpSpPr>
        <p:sp>
          <p:nvSpPr>
            <p:cNvPr id="18" name="矩形 17"/>
            <p:cNvSpPr/>
            <p:nvPr/>
          </p:nvSpPr>
          <p:spPr>
            <a:xfrm>
              <a:off x="874712" y="3677812"/>
              <a:ext cx="3746631"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19" name="矩形 18"/>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24" name="组合 23"/>
          <p:cNvGrpSpPr/>
          <p:nvPr/>
        </p:nvGrpSpPr>
        <p:grpSpPr>
          <a:xfrm>
            <a:off x="5240528" y="3131693"/>
            <a:ext cx="5805377" cy="852662"/>
            <a:chOff x="5240528" y="3131693"/>
            <a:chExt cx="5805377" cy="852662"/>
          </a:xfrm>
        </p:grpSpPr>
        <p:sp>
          <p:nvSpPr>
            <p:cNvPr id="8" name="Rectangle 7"/>
            <p:cNvSpPr/>
            <p:nvPr/>
          </p:nvSpPr>
          <p:spPr>
            <a:xfrm>
              <a:off x="5240528" y="3131693"/>
              <a:ext cx="5805377" cy="85266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矩形 21"/>
            <p:cNvSpPr/>
            <p:nvPr/>
          </p:nvSpPr>
          <p:spPr>
            <a:xfrm>
              <a:off x="5516545" y="3253325"/>
              <a:ext cx="5141722"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lumMod val="50000"/>
                    </a:schemeClr>
                  </a:solidFill>
                  <a:effectLst/>
                  <a:uLnTx/>
                  <a:uFillTx/>
                  <a:latin typeface="Arial"/>
                  <a:ea typeface="微软雅黑"/>
                  <a:cs typeface="+mn-cs"/>
                </a:rPr>
                <a:t>用户可以在投影仪或者计算机上进行演示也可以将演示文稿打印出来制作成胶片以便应用到更广泛的领域中</a:t>
              </a:r>
            </a:p>
          </p:txBody>
        </p:sp>
      </p:grpSp>
    </p:spTree>
    <p:extLst>
      <p:ext uri="{BB962C8B-B14F-4D97-AF65-F5344CB8AC3E}">
        <p14:creationId xmlns:p14="http://schemas.microsoft.com/office/powerpoint/2010/main" val="17483807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right)">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par>
                                <p:cTn id="21" presetID="3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childTnLst>
                          </p:cTn>
                        </p:par>
                        <p:par>
                          <p:cTn id="27" fill="hold">
                            <p:stCondLst>
                              <p:cond delay="2000"/>
                            </p:stCondLst>
                            <p:childTnLst>
                              <p:par>
                                <p:cTn id="28" presetID="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1+#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0"/>
            <a:ext cx="2095501" cy="1504951"/>
            <a:chOff x="1" y="0"/>
            <a:chExt cx="2095501" cy="1504951"/>
          </a:xfrm>
        </p:grpSpPr>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13" name="组合 12"/>
          <p:cNvGrpSpPr/>
          <p:nvPr/>
        </p:nvGrpSpPr>
        <p:grpSpPr>
          <a:xfrm>
            <a:off x="1934256" y="527597"/>
            <a:ext cx="6057900" cy="666561"/>
            <a:chOff x="1524000" y="464431"/>
            <a:chExt cx="6057900" cy="666561"/>
          </a:xfrm>
        </p:grpSpPr>
        <p:sp>
          <p:nvSpPr>
            <p:cNvPr id="14" name="文本框 13"/>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5" name="文本框 14"/>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30" name="图片占位符 29"/>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t="16636" b="16636"/>
          <a:stretch>
            <a:fillRect/>
          </a:stretch>
        </p:blipFill>
        <p:spPr/>
      </p:pic>
      <p:pic>
        <p:nvPicPr>
          <p:cNvPr id="31" name="图片占位符 30"/>
          <p:cNvPicPr>
            <a:picLocks noGrp="1" noChangeAspect="1"/>
          </p:cNvPicPr>
          <p:nvPr>
            <p:ph type="pic" sz="quarter" idx="11"/>
          </p:nvPr>
        </p:nvPicPr>
        <p:blipFill>
          <a:blip r:embed="rId6" cstate="print">
            <a:extLst>
              <a:ext uri="{28A0092B-C50C-407E-A947-70E740481C1C}">
                <a14:useLocalDpi xmlns:a14="http://schemas.microsoft.com/office/drawing/2010/main" val="0"/>
              </a:ext>
            </a:extLst>
          </a:blip>
          <a:srcRect t="13324" b="13324"/>
          <a:stretch>
            <a:fillRect/>
          </a:stretch>
        </p:blipFill>
        <p:spPr/>
      </p:pic>
      <p:pic>
        <p:nvPicPr>
          <p:cNvPr id="32" name="图片占位符 31"/>
          <p:cNvPicPr>
            <a:picLocks noGrp="1" noChangeAspect="1"/>
          </p:cNvPicPr>
          <p:nvPr>
            <p:ph type="pic" sz="quarter" idx="12"/>
          </p:nvPr>
        </p:nvPicPr>
        <p:blipFill>
          <a:blip r:embed="rId7" cstate="print">
            <a:extLst>
              <a:ext uri="{28A0092B-C50C-407E-A947-70E740481C1C}">
                <a14:useLocalDpi xmlns:a14="http://schemas.microsoft.com/office/drawing/2010/main" val="0"/>
              </a:ext>
            </a:extLst>
          </a:blip>
          <a:srcRect t="12500" b="12500"/>
          <a:stretch>
            <a:fillRect/>
          </a:stretch>
        </p:blipFill>
        <p:spPr/>
      </p:pic>
      <p:grpSp>
        <p:nvGrpSpPr>
          <p:cNvPr id="40" name="组合 39"/>
          <p:cNvGrpSpPr/>
          <p:nvPr/>
        </p:nvGrpSpPr>
        <p:grpSpPr>
          <a:xfrm>
            <a:off x="4351816" y="2032549"/>
            <a:ext cx="3488367" cy="1745524"/>
            <a:chOff x="4351816" y="2032549"/>
            <a:chExt cx="3488367" cy="1745524"/>
          </a:xfrm>
        </p:grpSpPr>
        <p:sp>
          <p:nvSpPr>
            <p:cNvPr id="20" name="Rectangle 6"/>
            <p:cNvSpPr/>
            <p:nvPr/>
          </p:nvSpPr>
          <p:spPr>
            <a:xfrm>
              <a:off x="4351816" y="2032549"/>
              <a:ext cx="3488367" cy="1745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lnSpc>
                  <a:spcPct val="120000"/>
                </a:lnSpc>
              </a:pPr>
              <a:endParaRPr lang="zh-CN" altLang="en-US" sz="1400" dirty="0">
                <a:solidFill>
                  <a:schemeClr val="bg1"/>
                </a:solidFill>
              </a:endParaRPr>
            </a:p>
          </p:txBody>
        </p:sp>
        <p:grpSp>
          <p:nvGrpSpPr>
            <p:cNvPr id="27" name="组合 26"/>
            <p:cNvGrpSpPr/>
            <p:nvPr/>
          </p:nvGrpSpPr>
          <p:grpSpPr>
            <a:xfrm>
              <a:off x="4543196" y="2315330"/>
              <a:ext cx="3124430" cy="1220554"/>
              <a:chOff x="874713" y="3325188"/>
              <a:chExt cx="3124430" cy="1220554"/>
            </a:xfrm>
          </p:grpSpPr>
          <p:sp>
            <p:nvSpPr>
              <p:cNvPr id="28" name="矩形 27"/>
              <p:cNvSpPr/>
              <p:nvPr/>
            </p:nvSpPr>
            <p:spPr>
              <a:xfrm>
                <a:off x="874713" y="3677812"/>
                <a:ext cx="31244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lumMod val="50000"/>
                      </a:schemeClr>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29" name="矩形 28"/>
              <p:cNvSpPr/>
              <p:nvPr/>
            </p:nvSpPr>
            <p:spPr>
              <a:xfrm>
                <a:off x="874713" y="3325188"/>
                <a:ext cx="2241974" cy="42473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50000"/>
                      </a:schemeClr>
                    </a:solidFill>
                    <a:effectLst/>
                    <a:uLnTx/>
                    <a:uFillTx/>
                    <a:latin typeface="Arial"/>
                    <a:ea typeface="微软雅黑"/>
                    <a:cs typeface="+mn-cs"/>
                  </a:rPr>
                  <a:t>标题文字添加</a:t>
                </a:r>
              </a:p>
            </p:txBody>
          </p:sp>
        </p:grpSp>
      </p:grpSp>
      <p:grpSp>
        <p:nvGrpSpPr>
          <p:cNvPr id="39" name="组合 38"/>
          <p:cNvGrpSpPr/>
          <p:nvPr/>
        </p:nvGrpSpPr>
        <p:grpSpPr>
          <a:xfrm>
            <a:off x="878428" y="3778073"/>
            <a:ext cx="3488367" cy="1745524"/>
            <a:chOff x="878428" y="3778073"/>
            <a:chExt cx="3488367" cy="1745524"/>
          </a:xfrm>
        </p:grpSpPr>
        <p:sp>
          <p:nvSpPr>
            <p:cNvPr id="5" name="Rectangle 6"/>
            <p:cNvSpPr/>
            <p:nvPr/>
          </p:nvSpPr>
          <p:spPr>
            <a:xfrm>
              <a:off x="878428" y="3778073"/>
              <a:ext cx="3488367" cy="1745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lnSpc>
                  <a:spcPct val="120000"/>
                </a:lnSpc>
              </a:pPr>
              <a:endParaRPr lang="zh-CN" altLang="en-US" sz="1400" dirty="0">
                <a:solidFill>
                  <a:schemeClr val="bg1"/>
                </a:solidFill>
              </a:endParaRPr>
            </a:p>
          </p:txBody>
        </p:sp>
        <p:grpSp>
          <p:nvGrpSpPr>
            <p:cNvPr id="33" name="组合 32"/>
            <p:cNvGrpSpPr/>
            <p:nvPr/>
          </p:nvGrpSpPr>
          <p:grpSpPr>
            <a:xfrm>
              <a:off x="1060396" y="4006187"/>
              <a:ext cx="3124430" cy="1220554"/>
              <a:chOff x="874713" y="3325188"/>
              <a:chExt cx="3124430" cy="1220554"/>
            </a:xfrm>
          </p:grpSpPr>
          <p:sp>
            <p:nvSpPr>
              <p:cNvPr id="34" name="矩形 33"/>
              <p:cNvSpPr/>
              <p:nvPr/>
            </p:nvSpPr>
            <p:spPr>
              <a:xfrm>
                <a:off x="874713" y="3677812"/>
                <a:ext cx="31244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lumMod val="50000"/>
                      </a:schemeClr>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42473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50000"/>
                      </a:schemeClr>
                    </a:solidFill>
                    <a:effectLst/>
                    <a:uLnTx/>
                    <a:uFillTx/>
                    <a:latin typeface="Arial"/>
                    <a:ea typeface="微软雅黑"/>
                    <a:cs typeface="+mn-cs"/>
                  </a:rPr>
                  <a:t>标题文字添加</a:t>
                </a:r>
              </a:p>
            </p:txBody>
          </p:sp>
        </p:grpSp>
      </p:grpSp>
      <p:grpSp>
        <p:nvGrpSpPr>
          <p:cNvPr id="41" name="组合 40"/>
          <p:cNvGrpSpPr/>
          <p:nvPr/>
        </p:nvGrpSpPr>
        <p:grpSpPr>
          <a:xfrm>
            <a:off x="7844161" y="3778073"/>
            <a:ext cx="3488367" cy="1745524"/>
            <a:chOff x="7844161" y="3778073"/>
            <a:chExt cx="3488367" cy="1745524"/>
          </a:xfrm>
        </p:grpSpPr>
        <p:sp>
          <p:nvSpPr>
            <p:cNvPr id="22" name="Rectangle 6"/>
            <p:cNvSpPr/>
            <p:nvPr/>
          </p:nvSpPr>
          <p:spPr>
            <a:xfrm>
              <a:off x="7844161" y="3778073"/>
              <a:ext cx="3488367" cy="1745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lnSpc>
                  <a:spcPct val="120000"/>
                </a:lnSpc>
              </a:pPr>
              <a:endParaRPr lang="zh-CN" altLang="en-US" sz="1400" dirty="0">
                <a:solidFill>
                  <a:schemeClr val="bg1"/>
                </a:solidFill>
              </a:endParaRPr>
            </a:p>
          </p:txBody>
        </p:sp>
        <p:grpSp>
          <p:nvGrpSpPr>
            <p:cNvPr id="36" name="组合 35"/>
            <p:cNvGrpSpPr/>
            <p:nvPr/>
          </p:nvGrpSpPr>
          <p:grpSpPr>
            <a:xfrm>
              <a:off x="8026129" y="4006187"/>
              <a:ext cx="3124430" cy="1220554"/>
              <a:chOff x="874713" y="3325188"/>
              <a:chExt cx="3124430" cy="1220554"/>
            </a:xfrm>
          </p:grpSpPr>
          <p:sp>
            <p:nvSpPr>
              <p:cNvPr id="37" name="矩形 36"/>
              <p:cNvSpPr/>
              <p:nvPr/>
            </p:nvSpPr>
            <p:spPr>
              <a:xfrm>
                <a:off x="874713" y="3677812"/>
                <a:ext cx="312443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lumMod val="50000"/>
                      </a:schemeClr>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42473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50000"/>
                      </a:schemeClr>
                    </a:solidFill>
                    <a:effectLst/>
                    <a:uLnTx/>
                    <a:uFillTx/>
                    <a:latin typeface="Arial"/>
                    <a:ea typeface="微软雅黑"/>
                    <a:cs typeface="+mn-cs"/>
                  </a:rPr>
                  <a:t>标题文字添加</a:t>
                </a:r>
              </a:p>
            </p:txBody>
          </p:sp>
        </p:grpSp>
      </p:grpSp>
    </p:spTree>
    <p:extLst>
      <p:ext uri="{BB962C8B-B14F-4D97-AF65-F5344CB8AC3E}">
        <p14:creationId xmlns:p14="http://schemas.microsoft.com/office/powerpoint/2010/main" val="6319483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right)">
                                      <p:cBhvr>
                                        <p:cTn id="13" dur="500"/>
                                        <p:tgtEl>
                                          <p:spTgt spid="1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Effect transition="in" filter="fade">
                                      <p:cBhvr>
                                        <p:cTn id="25" dur="500"/>
                                        <p:tgtEl>
                                          <p:spTgt spid="39"/>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Effect transition="in" filter="fade">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977900" y="1960237"/>
            <a:ext cx="1674974" cy="1650384"/>
            <a:chOff x="977900" y="1960237"/>
            <a:chExt cx="1674974" cy="1650384"/>
          </a:xfrm>
        </p:grpSpPr>
        <p:sp>
          <p:nvSpPr>
            <p:cNvPr id="4" name="矩形 3"/>
            <p:cNvSpPr/>
            <p:nvPr/>
          </p:nvSpPr>
          <p:spPr>
            <a:xfrm>
              <a:off x="977900" y="1960237"/>
              <a:ext cx="1674974" cy="1650384"/>
            </a:xfrm>
            <a:prstGeom prst="rect">
              <a:avLst/>
            </a:prstGeom>
            <a:solidFill>
              <a:schemeClr val="accent1">
                <a:lumMod val="50000"/>
              </a:schemeClr>
            </a:solidFill>
            <a:ln w="25400">
              <a:solidFill>
                <a:srgbClr val="000000">
                  <a:alpha val="0"/>
                </a:srgbClr>
              </a:solidFill>
              <a:miter lim="400000"/>
            </a:ln>
          </p:spPr>
          <p:txBody>
            <a:bodyPr anchor="ctr"/>
            <a:lstStyle/>
            <a:p>
              <a:pPr algn="ctr"/>
              <a:endParaRPr/>
            </a:p>
          </p:txBody>
        </p:sp>
        <p:sp>
          <p:nvSpPr>
            <p:cNvPr id="5" name="任意多边形 4"/>
            <p:cNvSpPr/>
            <p:nvPr/>
          </p:nvSpPr>
          <p:spPr>
            <a:xfrm>
              <a:off x="1551734" y="2391806"/>
              <a:ext cx="611986" cy="611987"/>
            </a:xfrm>
            <a:custGeom>
              <a:avLst/>
              <a:gdLst/>
              <a:ahLst/>
              <a:cxnLst>
                <a:cxn ang="0">
                  <a:pos x="wd2" y="hd2"/>
                </a:cxn>
                <a:cxn ang="5400000">
                  <a:pos x="wd2" y="hd2"/>
                </a:cxn>
                <a:cxn ang="10800000">
                  <a:pos x="wd2" y="hd2"/>
                </a:cxn>
                <a:cxn ang="16200000">
                  <a:pos x="wd2" y="hd2"/>
                </a:cxn>
              </a:cxnLst>
              <a:rect l="0" t="0" r="r" b="b"/>
              <a:pathLst>
                <a:path w="21543" h="21600" extrusionOk="0">
                  <a:moveTo>
                    <a:pt x="16976" y="19986"/>
                  </a:moveTo>
                  <a:lnTo>
                    <a:pt x="11226" y="17681"/>
                  </a:lnTo>
                  <a:cubicBezTo>
                    <a:pt x="11089" y="17626"/>
                    <a:pt x="10947" y="17608"/>
                    <a:pt x="10806" y="17600"/>
                  </a:cubicBezTo>
                  <a:lnTo>
                    <a:pt x="19660" y="3838"/>
                  </a:lnTo>
                  <a:cubicBezTo>
                    <a:pt x="19660" y="3838"/>
                    <a:pt x="16976" y="19986"/>
                    <a:pt x="16976" y="19986"/>
                  </a:cubicBezTo>
                  <a:close/>
                  <a:moveTo>
                    <a:pt x="6859" y="16245"/>
                  </a:moveTo>
                  <a:cubicBezTo>
                    <a:pt x="6858" y="16242"/>
                    <a:pt x="6856" y="16241"/>
                    <a:pt x="6854" y="16238"/>
                  </a:cubicBezTo>
                  <a:lnTo>
                    <a:pt x="19607" y="2552"/>
                  </a:lnTo>
                  <a:lnTo>
                    <a:pt x="8735" y="19537"/>
                  </a:lnTo>
                  <a:cubicBezTo>
                    <a:pt x="8735" y="19537"/>
                    <a:pt x="6859" y="16245"/>
                    <a:pt x="6859" y="16245"/>
                  </a:cubicBezTo>
                  <a:close/>
                  <a:moveTo>
                    <a:pt x="2111" y="14025"/>
                  </a:moveTo>
                  <a:lnTo>
                    <a:pt x="17713" y="3595"/>
                  </a:lnTo>
                  <a:lnTo>
                    <a:pt x="6369" y="15770"/>
                  </a:lnTo>
                  <a:cubicBezTo>
                    <a:pt x="6309" y="15735"/>
                    <a:pt x="6256" y="15687"/>
                    <a:pt x="6191" y="15661"/>
                  </a:cubicBezTo>
                  <a:cubicBezTo>
                    <a:pt x="6191" y="15661"/>
                    <a:pt x="2111" y="14025"/>
                    <a:pt x="2111" y="14025"/>
                  </a:cubicBezTo>
                  <a:close/>
                  <a:moveTo>
                    <a:pt x="21234" y="108"/>
                  </a:moveTo>
                  <a:cubicBezTo>
                    <a:pt x="21123" y="36"/>
                    <a:pt x="20996" y="0"/>
                    <a:pt x="20869" y="0"/>
                  </a:cubicBezTo>
                  <a:cubicBezTo>
                    <a:pt x="20739" y="0"/>
                    <a:pt x="20609" y="37"/>
                    <a:pt x="20496" y="113"/>
                  </a:cubicBezTo>
                  <a:lnTo>
                    <a:pt x="299" y="13613"/>
                  </a:lnTo>
                  <a:cubicBezTo>
                    <a:pt x="91" y="13752"/>
                    <a:pt x="-23" y="13996"/>
                    <a:pt x="3" y="14245"/>
                  </a:cubicBezTo>
                  <a:cubicBezTo>
                    <a:pt x="29" y="14494"/>
                    <a:pt x="190" y="14709"/>
                    <a:pt x="423" y="14801"/>
                  </a:cubicBezTo>
                  <a:lnTo>
                    <a:pt x="5690" y="16915"/>
                  </a:lnTo>
                  <a:lnTo>
                    <a:pt x="8167" y="21260"/>
                  </a:lnTo>
                  <a:cubicBezTo>
                    <a:pt x="8285" y="21468"/>
                    <a:pt x="8505" y="21597"/>
                    <a:pt x="8744" y="21600"/>
                  </a:cubicBezTo>
                  <a:lnTo>
                    <a:pt x="8751" y="21600"/>
                  </a:lnTo>
                  <a:cubicBezTo>
                    <a:pt x="8987" y="21600"/>
                    <a:pt x="9207" y="21475"/>
                    <a:pt x="9329" y="21272"/>
                  </a:cubicBezTo>
                  <a:lnTo>
                    <a:pt x="10727" y="18934"/>
                  </a:lnTo>
                  <a:lnTo>
                    <a:pt x="17253" y="21551"/>
                  </a:lnTo>
                  <a:cubicBezTo>
                    <a:pt x="17333" y="21584"/>
                    <a:pt x="17418" y="21600"/>
                    <a:pt x="17503" y="21600"/>
                  </a:cubicBezTo>
                  <a:cubicBezTo>
                    <a:pt x="17617" y="21600"/>
                    <a:pt x="17731" y="21571"/>
                    <a:pt x="17833" y="21513"/>
                  </a:cubicBezTo>
                  <a:cubicBezTo>
                    <a:pt x="18010" y="21413"/>
                    <a:pt x="18134" y="21238"/>
                    <a:pt x="18167" y="21036"/>
                  </a:cubicBezTo>
                  <a:lnTo>
                    <a:pt x="21533" y="786"/>
                  </a:lnTo>
                  <a:cubicBezTo>
                    <a:pt x="21577" y="521"/>
                    <a:pt x="21460" y="254"/>
                    <a:pt x="21234" y="108"/>
                  </a:cubicBezTo>
                </a:path>
              </a:pathLst>
            </a:custGeom>
            <a:solidFill>
              <a:schemeClr val="accent1">
                <a:lumMod val="100000"/>
              </a:schemeClr>
            </a:solidFill>
            <a:ln w="12700">
              <a:miter lim="400000"/>
            </a:ln>
          </p:spPr>
          <p:txBody>
            <a:bodyPr anchor="ctr"/>
            <a:lstStyle/>
            <a:p>
              <a:pPr algn="ctr"/>
              <a:endParaRPr/>
            </a:p>
          </p:txBody>
        </p:sp>
      </p:grpSp>
      <p:grpSp>
        <p:nvGrpSpPr>
          <p:cNvPr id="33" name="组合 32"/>
          <p:cNvGrpSpPr/>
          <p:nvPr/>
        </p:nvGrpSpPr>
        <p:grpSpPr>
          <a:xfrm>
            <a:off x="6096000" y="3968104"/>
            <a:ext cx="1674974" cy="1650384"/>
            <a:chOff x="6096000" y="3968104"/>
            <a:chExt cx="1674974" cy="1650384"/>
          </a:xfrm>
        </p:grpSpPr>
        <p:sp>
          <p:nvSpPr>
            <p:cNvPr id="10" name="矩形 9"/>
            <p:cNvSpPr/>
            <p:nvPr/>
          </p:nvSpPr>
          <p:spPr>
            <a:xfrm>
              <a:off x="6096000" y="3968104"/>
              <a:ext cx="1674974" cy="1650384"/>
            </a:xfrm>
            <a:prstGeom prst="rect">
              <a:avLst/>
            </a:prstGeom>
            <a:solidFill>
              <a:schemeClr val="accent1">
                <a:lumMod val="50000"/>
              </a:schemeClr>
            </a:solidFill>
            <a:ln w="25400">
              <a:solidFill>
                <a:srgbClr val="000000">
                  <a:alpha val="0"/>
                </a:srgbClr>
              </a:solidFill>
              <a:miter lim="400000"/>
            </a:ln>
          </p:spPr>
          <p:txBody>
            <a:bodyPr anchor="ctr"/>
            <a:lstStyle/>
            <a:p>
              <a:pPr algn="ctr"/>
              <a:endParaRPr/>
            </a:p>
          </p:txBody>
        </p:sp>
        <p:sp>
          <p:nvSpPr>
            <p:cNvPr id="15" name="任意多边形 14"/>
            <p:cNvSpPr/>
            <p:nvPr/>
          </p:nvSpPr>
          <p:spPr>
            <a:xfrm>
              <a:off x="6679852" y="4489180"/>
              <a:ext cx="673448" cy="589267"/>
            </a:xfrm>
            <a:custGeom>
              <a:avLst/>
              <a:gdLst>
                <a:gd name="connsiteX0" fmla="*/ 304803 w 609602"/>
                <a:gd name="connsiteY0" fmla="*/ 95250 h 533402"/>
                <a:gd name="connsiteX1" fmla="*/ 314326 w 609602"/>
                <a:gd name="connsiteY1" fmla="*/ 104775 h 533402"/>
                <a:gd name="connsiteX2" fmla="*/ 304803 w 609602"/>
                <a:gd name="connsiteY2" fmla="*/ 114300 h 533402"/>
                <a:gd name="connsiteX3" fmla="*/ 114298 w 609602"/>
                <a:gd name="connsiteY3" fmla="*/ 228601 h 533402"/>
                <a:gd name="connsiteX4" fmla="*/ 104774 w 609602"/>
                <a:gd name="connsiteY4" fmla="*/ 238126 h 533402"/>
                <a:gd name="connsiteX5" fmla="*/ 95250 w 609602"/>
                <a:gd name="connsiteY5" fmla="*/ 228601 h 533402"/>
                <a:gd name="connsiteX6" fmla="*/ 304803 w 609602"/>
                <a:gd name="connsiteY6" fmla="*/ 95250 h 533402"/>
                <a:gd name="connsiteX7" fmla="*/ 304801 w 609602"/>
                <a:gd name="connsiteY7" fmla="*/ 38104 h 533402"/>
                <a:gd name="connsiteX8" fmla="*/ 38100 w 609602"/>
                <a:gd name="connsiteY8" fmla="*/ 228598 h 533402"/>
                <a:gd name="connsiteX9" fmla="*/ 150849 w 609602"/>
                <a:gd name="connsiteY9" fmla="*/ 383753 h 533402"/>
                <a:gd name="connsiteX10" fmla="*/ 171592 w 609602"/>
                <a:gd name="connsiteY10" fmla="*/ 417684 h 533402"/>
                <a:gd name="connsiteX11" fmla="*/ 171423 w 609602"/>
                <a:gd name="connsiteY11" fmla="*/ 421190 h 533402"/>
                <a:gd name="connsiteX12" fmla="*/ 157791 w 609602"/>
                <a:gd name="connsiteY12" fmla="*/ 477049 h 533402"/>
                <a:gd name="connsiteX13" fmla="*/ 216578 w 609602"/>
                <a:gd name="connsiteY13" fmla="*/ 428673 h 533402"/>
                <a:gd name="connsiteX14" fmla="*/ 246014 w 609602"/>
                <a:gd name="connsiteY14" fmla="*/ 414745 h 533402"/>
                <a:gd name="connsiteX15" fmla="*/ 251546 w 609602"/>
                <a:gd name="connsiteY15" fmla="*/ 415165 h 533402"/>
                <a:gd name="connsiteX16" fmla="*/ 304801 w 609602"/>
                <a:gd name="connsiteY16" fmla="*/ 419091 h 533402"/>
                <a:gd name="connsiteX17" fmla="*/ 571502 w 609602"/>
                <a:gd name="connsiteY17" fmla="*/ 228598 h 533402"/>
                <a:gd name="connsiteX18" fmla="*/ 304801 w 609602"/>
                <a:gd name="connsiteY18" fmla="*/ 38104 h 533402"/>
                <a:gd name="connsiteX19" fmla="*/ 304801 w 609602"/>
                <a:gd name="connsiteY19" fmla="*/ 0 h 533402"/>
                <a:gd name="connsiteX20" fmla="*/ 609602 w 609602"/>
                <a:gd name="connsiteY20" fmla="*/ 228598 h 533402"/>
                <a:gd name="connsiteX21" fmla="*/ 304801 w 609602"/>
                <a:gd name="connsiteY21" fmla="*/ 457195 h 533402"/>
                <a:gd name="connsiteX22" fmla="*/ 246014 w 609602"/>
                <a:gd name="connsiteY22" fmla="*/ 452849 h 533402"/>
                <a:gd name="connsiteX23" fmla="*/ 117377 w 609602"/>
                <a:gd name="connsiteY23" fmla="*/ 533155 h 533402"/>
                <a:gd name="connsiteX24" fmla="*/ 112494 w 609602"/>
                <a:gd name="connsiteY24" fmla="*/ 533402 h 533402"/>
                <a:gd name="connsiteX25" fmla="*/ 95251 w 609602"/>
                <a:gd name="connsiteY25" fmla="*/ 516141 h 533402"/>
                <a:gd name="connsiteX26" fmla="*/ 96662 w 609602"/>
                <a:gd name="connsiteY26" fmla="*/ 509325 h 533402"/>
                <a:gd name="connsiteX27" fmla="*/ 96605 w 609602"/>
                <a:gd name="connsiteY27" fmla="*/ 509325 h 533402"/>
                <a:gd name="connsiteX28" fmla="*/ 133351 w 609602"/>
                <a:gd name="connsiteY28" fmla="*/ 419091 h 533402"/>
                <a:gd name="connsiteX29" fmla="*/ 133492 w 609602"/>
                <a:gd name="connsiteY29" fmla="*/ 417684 h 533402"/>
                <a:gd name="connsiteX30" fmla="*/ 0 w 609602"/>
                <a:gd name="connsiteY30" fmla="*/ 228598 h 533402"/>
                <a:gd name="connsiteX31" fmla="*/ 304801 w 609602"/>
                <a:gd name="connsiteY31" fmla="*/ 0 h 53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9602" h="533402">
                  <a:moveTo>
                    <a:pt x="304803" y="95250"/>
                  </a:moveTo>
                  <a:cubicBezTo>
                    <a:pt x="310056" y="95250"/>
                    <a:pt x="314326" y="99517"/>
                    <a:pt x="314326" y="104775"/>
                  </a:cubicBezTo>
                  <a:cubicBezTo>
                    <a:pt x="314326" y="110034"/>
                    <a:pt x="310056" y="114300"/>
                    <a:pt x="304803" y="114300"/>
                  </a:cubicBezTo>
                  <a:cubicBezTo>
                    <a:pt x="203318" y="114300"/>
                    <a:pt x="114298" y="167720"/>
                    <a:pt x="114298" y="228601"/>
                  </a:cubicBezTo>
                  <a:cubicBezTo>
                    <a:pt x="114298" y="233860"/>
                    <a:pt x="110028" y="238126"/>
                    <a:pt x="104774" y="238126"/>
                  </a:cubicBezTo>
                  <a:cubicBezTo>
                    <a:pt x="99520" y="238126"/>
                    <a:pt x="95250" y="233860"/>
                    <a:pt x="95250" y="228601"/>
                  </a:cubicBezTo>
                  <a:cubicBezTo>
                    <a:pt x="95250" y="156323"/>
                    <a:pt x="191208" y="95250"/>
                    <a:pt x="304803" y="95250"/>
                  </a:cubicBezTo>
                  <a:close/>
                  <a:moveTo>
                    <a:pt x="304801" y="38104"/>
                  </a:moveTo>
                  <a:cubicBezTo>
                    <a:pt x="157735" y="38104"/>
                    <a:pt x="38100" y="123547"/>
                    <a:pt x="38100" y="228598"/>
                  </a:cubicBezTo>
                  <a:cubicBezTo>
                    <a:pt x="38100" y="289692"/>
                    <a:pt x="80236" y="347699"/>
                    <a:pt x="150849" y="383753"/>
                  </a:cubicBezTo>
                  <a:cubicBezTo>
                    <a:pt x="163577" y="390248"/>
                    <a:pt x="171592" y="403385"/>
                    <a:pt x="171592" y="417684"/>
                  </a:cubicBezTo>
                  <a:cubicBezTo>
                    <a:pt x="171592" y="418745"/>
                    <a:pt x="171535" y="419980"/>
                    <a:pt x="171423" y="421190"/>
                  </a:cubicBezTo>
                  <a:cubicBezTo>
                    <a:pt x="171056" y="440896"/>
                    <a:pt x="165214" y="460010"/>
                    <a:pt x="157791" y="477049"/>
                  </a:cubicBezTo>
                  <a:cubicBezTo>
                    <a:pt x="185223" y="460726"/>
                    <a:pt x="208394" y="438625"/>
                    <a:pt x="216578" y="428673"/>
                  </a:cubicBezTo>
                  <a:cubicBezTo>
                    <a:pt x="223860" y="419783"/>
                    <a:pt x="234697" y="414745"/>
                    <a:pt x="246014" y="414745"/>
                  </a:cubicBezTo>
                  <a:cubicBezTo>
                    <a:pt x="247849" y="414745"/>
                    <a:pt x="249683" y="414868"/>
                    <a:pt x="251546" y="415165"/>
                  </a:cubicBezTo>
                  <a:cubicBezTo>
                    <a:pt x="269439" y="417782"/>
                    <a:pt x="287332" y="419091"/>
                    <a:pt x="304801" y="419091"/>
                  </a:cubicBezTo>
                  <a:cubicBezTo>
                    <a:pt x="451868" y="419091"/>
                    <a:pt x="571502" y="333648"/>
                    <a:pt x="571502" y="228598"/>
                  </a:cubicBezTo>
                  <a:cubicBezTo>
                    <a:pt x="571502" y="123547"/>
                    <a:pt x="451868" y="38104"/>
                    <a:pt x="304801" y="38104"/>
                  </a:cubicBezTo>
                  <a:close/>
                  <a:moveTo>
                    <a:pt x="304801" y="0"/>
                  </a:moveTo>
                  <a:cubicBezTo>
                    <a:pt x="473119" y="0"/>
                    <a:pt x="609602" y="102359"/>
                    <a:pt x="609602" y="228598"/>
                  </a:cubicBezTo>
                  <a:cubicBezTo>
                    <a:pt x="609602" y="354836"/>
                    <a:pt x="473119" y="457195"/>
                    <a:pt x="304801" y="457195"/>
                  </a:cubicBezTo>
                  <a:cubicBezTo>
                    <a:pt x="284651" y="457195"/>
                    <a:pt x="265036" y="455639"/>
                    <a:pt x="246014" y="452849"/>
                  </a:cubicBezTo>
                  <a:cubicBezTo>
                    <a:pt x="232975" y="468703"/>
                    <a:pt x="176898" y="523401"/>
                    <a:pt x="117377" y="533155"/>
                  </a:cubicBezTo>
                  <a:cubicBezTo>
                    <a:pt x="117433" y="532908"/>
                    <a:pt x="114301" y="533402"/>
                    <a:pt x="112494" y="533402"/>
                  </a:cubicBezTo>
                  <a:cubicBezTo>
                    <a:pt x="102955" y="533402"/>
                    <a:pt x="95251" y="525673"/>
                    <a:pt x="95251" y="516141"/>
                  </a:cubicBezTo>
                  <a:cubicBezTo>
                    <a:pt x="95251" y="513721"/>
                    <a:pt x="95759" y="511424"/>
                    <a:pt x="96662" y="509325"/>
                  </a:cubicBezTo>
                  <a:lnTo>
                    <a:pt x="96605" y="509325"/>
                  </a:lnTo>
                  <a:cubicBezTo>
                    <a:pt x="107838" y="490014"/>
                    <a:pt x="133351" y="453268"/>
                    <a:pt x="133351" y="419091"/>
                  </a:cubicBezTo>
                  <a:cubicBezTo>
                    <a:pt x="133351" y="418548"/>
                    <a:pt x="133492" y="418202"/>
                    <a:pt x="133492" y="417684"/>
                  </a:cubicBezTo>
                  <a:cubicBezTo>
                    <a:pt x="52945" y="376543"/>
                    <a:pt x="0" y="307225"/>
                    <a:pt x="0" y="228598"/>
                  </a:cubicBezTo>
                  <a:cubicBezTo>
                    <a:pt x="0" y="102359"/>
                    <a:pt x="136455" y="0"/>
                    <a:pt x="304801" y="0"/>
                  </a:cubicBezTo>
                  <a:close/>
                </a:path>
              </a:pathLst>
            </a:custGeom>
            <a:solidFill>
              <a:schemeClr val="accent2">
                <a:lumMod val="100000"/>
              </a:schemeClr>
            </a:solidFill>
            <a:ln w="12700" cap="flat">
              <a:noFill/>
              <a:miter lim="400000"/>
            </a:ln>
            <a:effectLst/>
          </p:spPr>
          <p:txBody>
            <a:bodyPr anchor="ctr"/>
            <a:lstStyle/>
            <a:p>
              <a:pPr algn="ctr"/>
              <a:endParaRPr/>
            </a:p>
          </p:txBody>
        </p:sp>
      </p:grpSp>
      <p:grpSp>
        <p:nvGrpSpPr>
          <p:cNvPr id="16" name="组合 15"/>
          <p:cNvGrpSpPr/>
          <p:nvPr/>
        </p:nvGrpSpPr>
        <p:grpSpPr>
          <a:xfrm>
            <a:off x="1" y="0"/>
            <a:ext cx="2095501" cy="1504951"/>
            <a:chOff x="1" y="0"/>
            <a:chExt cx="2095501" cy="1504951"/>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19" name="组合 18"/>
          <p:cNvGrpSpPr/>
          <p:nvPr/>
        </p:nvGrpSpPr>
        <p:grpSpPr>
          <a:xfrm>
            <a:off x="1934256" y="527597"/>
            <a:ext cx="6057900" cy="666561"/>
            <a:chOff x="1524000" y="464431"/>
            <a:chExt cx="6057900" cy="666561"/>
          </a:xfrm>
        </p:grpSpPr>
        <p:sp>
          <p:nvSpPr>
            <p:cNvPr id="20" name="文本框 19"/>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21" name="文本框 20"/>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pic>
        <p:nvPicPr>
          <p:cNvPr id="27" name="图片占位符 26"/>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t="11706" b="11706"/>
          <a:stretch>
            <a:fillRect/>
          </a:stretch>
        </p:blipFill>
        <p:spPr/>
      </p:pic>
      <p:pic>
        <p:nvPicPr>
          <p:cNvPr id="28" name="图片占位符 27"/>
          <p:cNvPicPr>
            <a:picLocks noGrp="1" noChangeAspect="1"/>
          </p:cNvPicPr>
          <p:nvPr>
            <p:ph type="pic" sz="quarter" idx="11"/>
          </p:nvPr>
        </p:nvPicPr>
        <p:blipFill>
          <a:blip r:embed="rId6" cstate="print">
            <a:extLst>
              <a:ext uri="{28A0092B-C50C-407E-A947-70E740481C1C}">
                <a14:useLocalDpi xmlns:a14="http://schemas.microsoft.com/office/drawing/2010/main" val="0"/>
              </a:ext>
            </a:extLst>
          </a:blip>
          <a:srcRect t="18065" b="18065"/>
          <a:stretch>
            <a:fillRect/>
          </a:stretch>
        </p:blipFill>
        <p:spPr/>
      </p:pic>
      <p:grpSp>
        <p:nvGrpSpPr>
          <p:cNvPr id="24" name="组合 23"/>
          <p:cNvGrpSpPr/>
          <p:nvPr/>
        </p:nvGrpSpPr>
        <p:grpSpPr>
          <a:xfrm>
            <a:off x="6229120" y="2304418"/>
            <a:ext cx="4725987" cy="962022"/>
            <a:chOff x="874712" y="3325188"/>
            <a:chExt cx="4725987" cy="962022"/>
          </a:xfrm>
        </p:grpSpPr>
        <p:sp>
          <p:nvSpPr>
            <p:cNvPr id="25" name="矩形 24"/>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26" name="矩形 25"/>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29" name="组合 28"/>
          <p:cNvGrpSpPr/>
          <p:nvPr/>
        </p:nvGrpSpPr>
        <p:grpSpPr>
          <a:xfrm>
            <a:off x="1078087" y="4312285"/>
            <a:ext cx="4725987" cy="962022"/>
            <a:chOff x="874712" y="3325188"/>
            <a:chExt cx="4725987" cy="962022"/>
          </a:xfrm>
        </p:grpSpPr>
        <p:sp>
          <p:nvSpPr>
            <p:cNvPr id="30" name="矩形 29"/>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用户可以在投影仪或者计算机上进行演示也可以将演示文稿打印出来制作成胶片以便应用到更广泛的领域中</a:t>
              </a:r>
            </a:p>
          </p:txBody>
        </p:sp>
        <p:sp>
          <p:nvSpPr>
            <p:cNvPr id="31" name="矩形 30"/>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16790712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ppt_x</p:attrName>
                                        </p:attrNameLst>
                                      </p:cBhvr>
                                      <p:tavLst>
                                        <p:tav tm="0">
                                          <p:val>
                                            <p:strVal val="#ppt_x-#ppt_w*1.125000"/>
                                          </p:val>
                                        </p:tav>
                                        <p:tav tm="100000">
                                          <p:val>
                                            <p:strVal val="#ppt_x"/>
                                          </p:val>
                                        </p:tav>
                                      </p:tavLst>
                                    </p:anim>
                                    <p:animEffect transition="in" filter="wipe(right)">
                                      <p:cBhvr>
                                        <p:cTn id="13" dur="500"/>
                                        <p:tgtEl>
                                          <p:spTgt spid="1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1+#ppt_w/2"/>
                                          </p:val>
                                        </p:tav>
                                        <p:tav tm="100000">
                                          <p:val>
                                            <p:strVal val="#ppt_x"/>
                                          </p:val>
                                        </p:tav>
                                      </p:tavLst>
                                    </p:anim>
                                    <p:anim calcmode="lin" valueType="num">
                                      <p:cBhvr additive="base">
                                        <p:cTn id="39" dur="500" fill="hold"/>
                                        <p:tgtEl>
                                          <p:spTgt spid="28"/>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t="39788" r="65001" b="14555"/>
          <a:stretch/>
        </p:blipFill>
        <p:spPr>
          <a:xfrm>
            <a:off x="7631442" y="0"/>
            <a:ext cx="4560558" cy="6843252"/>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34896" r="61176" b="19053"/>
          <a:stretch/>
        </p:blipFill>
        <p:spPr>
          <a:xfrm rot="10800000">
            <a:off x="1" y="-44247"/>
            <a:ext cx="5058931" cy="6902246"/>
          </a:xfrm>
          <a:prstGeom prst="rect">
            <a:avLst/>
          </a:prstGeom>
        </p:spPr>
      </p:pic>
      <p:sp>
        <p:nvSpPr>
          <p:cNvPr id="5" name="文本框 4"/>
          <p:cNvSpPr txBox="1"/>
          <p:nvPr/>
        </p:nvSpPr>
        <p:spPr>
          <a:xfrm>
            <a:off x="4310900" y="3282948"/>
            <a:ext cx="3570209"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noProof="0" dirty="0">
                <a:solidFill>
                  <a:srgbClr val="A0C9D8">
                    <a:lumMod val="60000"/>
                    <a:lumOff val="40000"/>
                  </a:srgbClr>
                </a:solidFill>
                <a:latin typeface="迷你简菱心" panose="02010609000101010101" pitchFamily="49" charset="-122"/>
                <a:ea typeface="迷你简菱心" panose="02010609000101010101" pitchFamily="49" charset="-122"/>
              </a:rPr>
              <a:t>感谢您的观看</a:t>
            </a:r>
            <a:endParaRPr kumimoji="0" lang="zh-CN" altLang="en-US" sz="4400" b="0" i="0" u="none" strike="noStrike" kern="1200" cap="none" spc="0" normalizeH="0" baseline="0" noProof="0" dirty="0">
              <a:ln>
                <a:noFill/>
              </a:ln>
              <a:solidFill>
                <a:srgbClr val="A0C9D8">
                  <a:lumMod val="60000"/>
                  <a:lumOff val="40000"/>
                </a:srgbClr>
              </a:solidFill>
              <a:effectLst/>
              <a:uLnTx/>
              <a:uFillTx/>
              <a:latin typeface="迷你简菱心" panose="02010609000101010101" pitchFamily="49" charset="-122"/>
              <a:ea typeface="迷你简菱心" panose="02010609000101010101" pitchFamily="49" charset="-122"/>
              <a:cs typeface="+mn-cs"/>
            </a:endParaRPr>
          </a:p>
        </p:txBody>
      </p:sp>
      <p:sp>
        <p:nvSpPr>
          <p:cNvPr id="7" name="文本框 6"/>
          <p:cNvSpPr txBox="1"/>
          <p:nvPr/>
        </p:nvSpPr>
        <p:spPr>
          <a:xfrm>
            <a:off x="3652731" y="4041634"/>
            <a:ext cx="4886538" cy="46076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81B8CB"/>
                </a:solidFill>
                <a:effectLst/>
                <a:uLnTx/>
                <a:uFillTx/>
                <a:latin typeface="Arial"/>
                <a:ea typeface="微软雅黑"/>
                <a:cs typeface="+mn-cs"/>
              </a:rPr>
              <a:t>The user can demonstrate on a projector or computer, or print the and make it into a film to be used in a wider field</a:t>
            </a:r>
          </a:p>
        </p:txBody>
      </p:sp>
    </p:spTree>
    <p:extLst>
      <p:ext uri="{BB962C8B-B14F-4D97-AF65-F5344CB8AC3E}">
        <p14:creationId xmlns:p14="http://schemas.microsoft.com/office/powerpoint/2010/main" val="22578129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2" name="投影片編號版面配置區 1">
            <a:extLst>
              <a:ext uri="{FF2B5EF4-FFF2-40B4-BE49-F238E27FC236}">
                <a16:creationId xmlns:a16="http://schemas.microsoft.com/office/drawing/2014/main" id="{8485C390-43CC-FA4F-BF49-C1CC470112D8}"/>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26</a:t>
            </a:fld>
            <a:endParaRPr lang="zh-CN" altLang="en-US">
              <a:solidFill>
                <a:prstClr val="black">
                  <a:tint val="75000"/>
                </a:prstClr>
              </a:solidFill>
            </a:endParaRPr>
          </a:p>
        </p:txBody>
      </p:sp>
    </p:spTree>
    <p:extLst>
      <p:ext uri="{BB962C8B-B14F-4D97-AF65-F5344CB8AC3E}">
        <p14:creationId xmlns:p14="http://schemas.microsoft.com/office/powerpoint/2010/main" val="216915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p:blipFill>
        <p:spPr>
          <a:xfrm>
            <a:off x="5524501" y="154213"/>
            <a:ext cx="6667499" cy="6703787"/>
          </a:xfrm>
          <a:prstGeom prst="rect">
            <a:avLst/>
          </a:prstGeom>
        </p:spPr>
      </p:pic>
      <p:sp>
        <p:nvSpPr>
          <p:cNvPr id="16" name="文本框 15"/>
          <p:cNvSpPr txBox="1"/>
          <p:nvPr/>
        </p:nvSpPr>
        <p:spPr>
          <a:xfrm>
            <a:off x="1638300" y="3174563"/>
            <a:ext cx="4457700" cy="923330"/>
          </a:xfrm>
          <a:prstGeom prst="rect">
            <a:avLst/>
          </a:prstGeom>
          <a:noFill/>
        </p:spPr>
        <p:txBody>
          <a:bodyPr wrap="square" rtlCol="0">
            <a:spAutoFit/>
            <a:scene3d>
              <a:camera prst="orthographicFront"/>
              <a:lightRig rig="threePt" dir="t"/>
            </a:scene3d>
            <a:sp3d contourW="12700"/>
          </a:bodyPr>
          <a:lstStyle/>
          <a:p>
            <a:pPr lvl="0" algn="ctr">
              <a:defRPr/>
            </a:pPr>
            <a:r>
              <a:rPr lang="en-US" altLang="zh-CN" sz="5400" dirty="0">
                <a:solidFill>
                  <a:schemeClr val="accent1">
                    <a:lumMod val="60000"/>
                    <a:lumOff val="40000"/>
                  </a:schemeClr>
                </a:solidFill>
                <a:latin typeface="Times New Roman" panose="02020603050405020304" pitchFamily="18" charset="0"/>
                <a:cs typeface="Times New Roman" panose="02020603050405020304" pitchFamily="18" charset="0"/>
              </a:rPr>
              <a:t>Introduction</a:t>
            </a:r>
            <a:endParaRPr kumimoji="0" lang="zh-CN" altLang="en-US" sz="54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105" y="2130805"/>
            <a:ext cx="874091" cy="890910"/>
          </a:xfrm>
          <a:prstGeom prst="rect">
            <a:avLst/>
          </a:prstGeom>
        </p:spPr>
      </p:pic>
      <p:sp>
        <p:nvSpPr>
          <p:cNvPr id="6" name="橢圓 5">
            <a:extLst>
              <a:ext uri="{FF2B5EF4-FFF2-40B4-BE49-F238E27FC236}">
                <a16:creationId xmlns:a16="http://schemas.microsoft.com/office/drawing/2014/main" id="{073BEAB4-149A-8B4B-97AD-0770852FD182}"/>
              </a:ext>
            </a:extLst>
          </p:cNvPr>
          <p:cNvSpPr/>
          <p:nvPr/>
        </p:nvSpPr>
        <p:spPr>
          <a:xfrm>
            <a:off x="11396748" y="6192982"/>
            <a:ext cx="523702" cy="5070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imes New Roman" panose="02020603050405020304" pitchFamily="18" charset="0"/>
                <a:cs typeface="Times New Roman" panose="02020603050405020304" pitchFamily="18" charset="0"/>
              </a:rPr>
              <a:t>２</a:t>
            </a:r>
          </a:p>
        </p:txBody>
      </p:sp>
    </p:spTree>
    <p:extLst>
      <p:ext uri="{BB962C8B-B14F-4D97-AF65-F5344CB8AC3E}">
        <p14:creationId xmlns:p14="http://schemas.microsoft.com/office/powerpoint/2010/main" val="37042900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45"/>
          <p:cNvGrpSpPr/>
          <p:nvPr/>
        </p:nvGrpSpPr>
        <p:grpSpPr>
          <a:xfrm>
            <a:off x="5040063" y="1943996"/>
            <a:ext cx="398440" cy="398439"/>
            <a:chOff x="0" y="0"/>
            <a:chExt cx="767929" cy="767929"/>
          </a:xfrm>
        </p:grpSpPr>
        <p:sp>
          <p:nvSpPr>
            <p:cNvPr id="40"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p>
          </p:txBody>
        </p:sp>
        <p:sp>
          <p:nvSpPr>
            <p:cNvPr id="41"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a:endParaRPr/>
            </a:p>
          </p:txBody>
        </p:sp>
      </p:grpSp>
      <p:grpSp>
        <p:nvGrpSpPr>
          <p:cNvPr id="42" name="组合 41"/>
          <p:cNvGrpSpPr/>
          <p:nvPr/>
        </p:nvGrpSpPr>
        <p:grpSpPr>
          <a:xfrm>
            <a:off x="1" y="0"/>
            <a:ext cx="2095501" cy="1504951"/>
            <a:chOff x="1" y="0"/>
            <a:chExt cx="2095501" cy="1504951"/>
          </a:xfrm>
        </p:grpSpPr>
        <p:pic>
          <p:nvPicPr>
            <p:cNvPr id="43" name="图片 4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46" name="文本框 45"/>
          <p:cNvSpPr txBox="1"/>
          <p:nvPr/>
        </p:nvSpPr>
        <p:spPr>
          <a:xfrm>
            <a:off x="1934256" y="527597"/>
            <a:ext cx="4457700" cy="646331"/>
          </a:xfrm>
          <a:prstGeom prst="rect">
            <a:avLst/>
          </a:prstGeom>
          <a:noFill/>
        </p:spPr>
        <p:txBody>
          <a:bodyPr wrap="square" rtlCol="0">
            <a:spAutoFit/>
            <a:scene3d>
              <a:camera prst="orthographicFront"/>
              <a:lightRig rig="threePt" dir="t"/>
            </a:scene3d>
            <a:sp3d contourW="12700"/>
          </a:bodyPr>
          <a:lstStyle/>
          <a:p>
            <a:pPr lvl="0">
              <a:defRPr/>
            </a:pPr>
            <a:r>
              <a:rPr lang="en-US" altLang="zh-CN" sz="3600" dirty="0">
                <a:solidFill>
                  <a:schemeClr val="accent1">
                    <a:lumMod val="60000"/>
                    <a:lumOff val="40000"/>
                  </a:schemeClr>
                </a:solidFill>
                <a:latin typeface="Times New Roman" panose="02020603050405020304" pitchFamily="18" charset="0"/>
                <a:cs typeface="Times New Roman" panose="02020603050405020304" pitchFamily="18" charset="0"/>
              </a:rPr>
              <a:t>Introduction (1/3)</a:t>
            </a:r>
            <a:endParaRPr kumimoji="0" lang="zh-CN" altLang="en-US" sz="36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endParaRPr>
          </a:p>
        </p:txBody>
      </p:sp>
      <p:grpSp>
        <p:nvGrpSpPr>
          <p:cNvPr id="48" name="组合 47"/>
          <p:cNvGrpSpPr/>
          <p:nvPr/>
        </p:nvGrpSpPr>
        <p:grpSpPr>
          <a:xfrm>
            <a:off x="5162206" y="1924621"/>
            <a:ext cx="6515320" cy="3655412"/>
            <a:chOff x="584111" y="3325188"/>
            <a:chExt cx="5016588" cy="1163529"/>
          </a:xfrm>
        </p:grpSpPr>
        <p:sp>
          <p:nvSpPr>
            <p:cNvPr id="49" name="矩形 48"/>
            <p:cNvSpPr/>
            <p:nvPr/>
          </p:nvSpPr>
          <p:spPr>
            <a:xfrm>
              <a:off x="584111" y="3516341"/>
              <a:ext cx="5016588" cy="972376"/>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 altLang="zh-CN" dirty="0">
                  <a:solidFill>
                    <a:schemeClr val="accent1"/>
                  </a:solidFill>
                  <a:latin typeface="Times New Roman" panose="02020603050405020304" pitchFamily="18" charset="0"/>
                  <a:cs typeface="Times New Roman" panose="02020603050405020304" pitchFamily="18" charset="0"/>
                </a:rPr>
                <a:t>When discussing some of a professional and large issues,</a:t>
              </a:r>
            </a:p>
            <a:p>
              <a:pPr lvl="0" algn="just">
                <a:lnSpc>
                  <a:spcPct val="120000"/>
                </a:lnSpc>
                <a:defRPr/>
              </a:pPr>
              <a:r>
                <a:rPr lang="en" altLang="zh-CN" dirty="0">
                  <a:solidFill>
                    <a:schemeClr val="accent1"/>
                  </a:solidFill>
                  <a:latin typeface="Times New Roman" panose="02020603050405020304" pitchFamily="18" charset="0"/>
                  <a:cs typeface="Times New Roman" panose="02020603050405020304" pitchFamily="18" charset="0"/>
                </a:rPr>
                <a:t>most people suffer from lack of relevant knowledge and the ability to determine the overall solution. Rather than speak rashly, they would usually blindly agree.</a:t>
              </a:r>
            </a:p>
            <a:p>
              <a:pPr lvl="0" algn="just">
                <a:lnSpc>
                  <a:spcPct val="120000"/>
                </a:lnSpc>
                <a:defRPr/>
              </a:pPr>
              <a:endParaRPr lang="en" altLang="zh-CN" dirty="0">
                <a:solidFill>
                  <a:schemeClr val="accent1"/>
                </a:solidFill>
                <a:latin typeface="Times New Roman" panose="02020603050405020304" pitchFamily="18" charset="0"/>
                <a:cs typeface="Times New Roman" panose="02020603050405020304" pitchFamily="18" charset="0"/>
              </a:endParaRPr>
            </a:p>
            <a:p>
              <a:pPr lvl="0" algn="just">
                <a:lnSpc>
                  <a:spcPct val="120000"/>
                </a:lnSpc>
                <a:defRPr/>
              </a:pPr>
              <a:r>
                <a:rPr lang="en" altLang="zh-CN" dirty="0">
                  <a:solidFill>
                    <a:schemeClr val="accent1"/>
                  </a:solidFill>
                  <a:latin typeface="Times New Roman" panose="02020603050405020304" pitchFamily="18" charset="0"/>
                  <a:cs typeface="Times New Roman" panose="02020603050405020304" pitchFamily="18" charset="0"/>
                </a:rPr>
                <a:t>In contrast, when it comes to the trivial things that are not important , people understand and have their own opinions. So they would like to insert a few words to boost a sense of existence.</a:t>
              </a:r>
            </a:p>
            <a:p>
              <a:pPr lvl="0" algn="just">
                <a:lnSpc>
                  <a:spcPct val="120000"/>
                </a:lnSpc>
                <a:defRPr/>
              </a:pPr>
              <a:r>
                <a:rPr lang="en" altLang="zh-CN" dirty="0">
                  <a:solidFill>
                    <a:schemeClr val="accent1"/>
                  </a:solidFill>
                  <a:latin typeface="Times New Roman" panose="02020603050405020304" pitchFamily="18" charset="0"/>
                  <a:cs typeface="Times New Roman" panose="02020603050405020304" pitchFamily="18" charset="0"/>
                </a:rPr>
                <a:t>It makes it harder to make decisions, </a:t>
              </a:r>
              <a:r>
                <a:rPr lang="en" altLang="zh-CN" dirty="0">
                  <a:solidFill>
                    <a:srgbClr val="FF0000"/>
                  </a:solidFill>
                  <a:latin typeface="Times New Roman" panose="02020603050405020304" pitchFamily="18" charset="0"/>
                  <a:cs typeface="Times New Roman" panose="02020603050405020304" pitchFamily="18" charset="0"/>
                </a:rPr>
                <a:t>such as deciding today’s lunch!</a:t>
              </a:r>
              <a:endParaRPr kumimoji="0"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50" name="矩形 49"/>
            <p:cNvSpPr/>
            <p:nvPr/>
          </p:nvSpPr>
          <p:spPr>
            <a:xfrm>
              <a:off x="874712" y="3325188"/>
              <a:ext cx="4584624" cy="201076"/>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 altLang="zh-CN" sz="3200" b="1" dirty="0">
                  <a:solidFill>
                    <a:schemeClr val="accent1">
                      <a:lumMod val="60000"/>
                      <a:lumOff val="40000"/>
                    </a:schemeClr>
                  </a:solidFill>
                  <a:latin typeface="Times New Roman" panose="02020603050405020304" pitchFamily="18" charset="0"/>
                  <a:cs typeface="Times New Roman" panose="02020603050405020304" pitchFamily="18" charset="0"/>
                </a:rPr>
                <a:t>Parkinson's Law of Triviality</a:t>
              </a:r>
            </a:p>
          </p:txBody>
        </p:sp>
      </p:grpSp>
      <p:pic>
        <p:nvPicPr>
          <p:cNvPr id="2050" name="Picture 2">
            <a:extLst>
              <a:ext uri="{FF2B5EF4-FFF2-40B4-BE49-F238E27FC236}">
                <a16:creationId xmlns:a16="http://schemas.microsoft.com/office/drawing/2014/main" id="{9DA791AF-C5B7-BE42-AB3A-C1BC6DFEB3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474" y="2342435"/>
            <a:ext cx="4331966" cy="3239974"/>
          </a:xfrm>
          <a:prstGeom prst="rect">
            <a:avLst/>
          </a:prstGeom>
          <a:noFill/>
          <a:extLst>
            <a:ext uri="{909E8E84-426E-40DD-AFC4-6F175D3DCCD1}">
              <a14:hiddenFill xmlns:a14="http://schemas.microsoft.com/office/drawing/2010/main">
                <a:solidFill>
                  <a:srgbClr val="FFFFFF"/>
                </a:solidFill>
              </a14:hiddenFill>
            </a:ext>
          </a:extLst>
        </p:spPr>
      </p:pic>
      <p:sp>
        <p:nvSpPr>
          <p:cNvPr id="2" name="橢圓 1">
            <a:extLst>
              <a:ext uri="{FF2B5EF4-FFF2-40B4-BE49-F238E27FC236}">
                <a16:creationId xmlns:a16="http://schemas.microsoft.com/office/drawing/2014/main" id="{660B1C44-5110-A241-8885-198AB45EFFA9}"/>
              </a:ext>
            </a:extLst>
          </p:cNvPr>
          <p:cNvSpPr/>
          <p:nvPr/>
        </p:nvSpPr>
        <p:spPr>
          <a:xfrm>
            <a:off x="11396748" y="6192982"/>
            <a:ext cx="523702" cy="5070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imes New Roman" panose="02020603050405020304" pitchFamily="18" charset="0"/>
                <a:cs typeface="Times New Roman" panose="02020603050405020304" pitchFamily="18" charset="0"/>
              </a:rPr>
              <a:t>３</a:t>
            </a:r>
          </a:p>
        </p:txBody>
      </p:sp>
      <p:sp>
        <p:nvSpPr>
          <p:cNvPr id="3" name="矩形 2">
            <a:extLst>
              <a:ext uri="{FF2B5EF4-FFF2-40B4-BE49-F238E27FC236}">
                <a16:creationId xmlns:a16="http://schemas.microsoft.com/office/drawing/2014/main" id="{89A56C21-6AEC-BB42-AEDC-8802D833FE3A}"/>
              </a:ext>
            </a:extLst>
          </p:cNvPr>
          <p:cNvSpPr/>
          <p:nvPr/>
        </p:nvSpPr>
        <p:spPr>
          <a:xfrm>
            <a:off x="5438503" y="6330403"/>
            <a:ext cx="5716052" cy="369332"/>
          </a:xfrm>
          <a:prstGeom prst="rect">
            <a:avLst/>
          </a:prstGeom>
        </p:spPr>
        <p:txBody>
          <a:bodyPr wrap="none">
            <a:spAutoFit/>
          </a:bodyPr>
          <a:lstStyle/>
          <a:p>
            <a:r>
              <a:rPr lang="en" altLang="zh-TW" dirty="0">
                <a:solidFill>
                  <a:srgbClr val="666666"/>
                </a:solidFill>
                <a:latin typeface="Times New Roman" panose="02020603050405020304" pitchFamily="18" charset="0"/>
                <a:cs typeface="Times New Roman" panose="02020603050405020304" pitchFamily="18" charset="0"/>
              </a:rPr>
              <a:t>Reference : http://sas2.elte.hu/</a:t>
            </a:r>
            <a:r>
              <a:rPr lang="en" altLang="zh-TW" dirty="0" err="1">
                <a:solidFill>
                  <a:srgbClr val="666666"/>
                </a:solidFill>
                <a:latin typeface="Times New Roman" panose="02020603050405020304" pitchFamily="18" charset="0"/>
                <a:cs typeface="Times New Roman" panose="02020603050405020304" pitchFamily="18" charset="0"/>
              </a:rPr>
              <a:t>tg</a:t>
            </a:r>
            <a:r>
              <a:rPr lang="en" altLang="zh-TW" dirty="0">
                <a:solidFill>
                  <a:srgbClr val="666666"/>
                </a:solidFill>
                <a:latin typeface="Times New Roman" panose="02020603050405020304" pitchFamily="18" charset="0"/>
                <a:cs typeface="Times New Roman" panose="02020603050405020304" pitchFamily="18" charset="0"/>
              </a:rPr>
              <a:t>/</a:t>
            </a:r>
            <a:r>
              <a:rPr lang="en" altLang="zh-TW" dirty="0" err="1">
                <a:solidFill>
                  <a:srgbClr val="666666"/>
                </a:solidFill>
                <a:latin typeface="Times New Roman" panose="02020603050405020304" pitchFamily="18" charset="0"/>
                <a:cs typeface="Times New Roman" panose="02020603050405020304" pitchFamily="18" charset="0"/>
              </a:rPr>
              <a:t>ptorv</a:t>
            </a:r>
            <a:r>
              <a:rPr lang="en" altLang="zh-TW" dirty="0">
                <a:solidFill>
                  <a:srgbClr val="666666"/>
                </a:solidFill>
                <a:latin typeface="Times New Roman" panose="02020603050405020304" pitchFamily="18" charset="0"/>
                <a:cs typeface="Times New Roman" panose="02020603050405020304" pitchFamily="18" charset="0"/>
              </a:rPr>
              <a:t>/Parkinson-s-</a:t>
            </a:r>
            <a:r>
              <a:rPr lang="en" altLang="zh-TW" dirty="0" err="1">
                <a:solidFill>
                  <a:srgbClr val="666666"/>
                </a:solidFill>
                <a:latin typeface="Times New Roman" panose="02020603050405020304" pitchFamily="18" charset="0"/>
                <a:cs typeface="Times New Roman" panose="02020603050405020304" pitchFamily="18" charset="0"/>
              </a:rPr>
              <a:t>Law.pdf</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279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p:tgtEl>
                                          <p:spTgt spid="48"/>
                                        </p:tgtEl>
                                        <p:attrNameLst>
                                          <p:attrName>ppt_x</p:attrName>
                                        </p:attrNameLst>
                                      </p:cBhvr>
                                      <p:tavLst>
                                        <p:tav tm="0">
                                          <p:val>
                                            <p:strVal val="#ppt_x-#ppt_w*1.125000"/>
                                          </p:val>
                                        </p:tav>
                                        <p:tav tm="100000">
                                          <p:val>
                                            <p:strVal val="#ppt_x"/>
                                          </p:val>
                                        </p:tav>
                                      </p:tavLst>
                                    </p:anim>
                                    <p:animEffect transition="in" filter="wipe(right)">
                                      <p:cBhvr>
                                        <p:cTn id="1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1" y="0"/>
            <a:ext cx="2095501" cy="1504951"/>
            <a:chOff x="1" y="0"/>
            <a:chExt cx="2095501" cy="1504951"/>
          </a:xfrm>
        </p:grpSpPr>
        <p:pic>
          <p:nvPicPr>
            <p:cNvPr id="87" name="图片 86"/>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88" name="图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92" name="组合 91"/>
          <p:cNvGrpSpPr/>
          <p:nvPr/>
        </p:nvGrpSpPr>
        <p:grpSpPr>
          <a:xfrm>
            <a:off x="4691964" y="2292604"/>
            <a:ext cx="6563098" cy="2946418"/>
            <a:chOff x="1520919" y="3325188"/>
            <a:chExt cx="3433572" cy="698648"/>
          </a:xfrm>
        </p:grpSpPr>
        <p:sp>
          <p:nvSpPr>
            <p:cNvPr id="93" name="矩形 92"/>
            <p:cNvSpPr/>
            <p:nvPr/>
          </p:nvSpPr>
          <p:spPr>
            <a:xfrm>
              <a:off x="1520919" y="3590749"/>
              <a:ext cx="3433572" cy="433087"/>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CN" sz="2400" dirty="0">
                  <a:solidFill>
                    <a:schemeClr val="accent1"/>
                  </a:solidFill>
                  <a:latin typeface="Times New Roman" panose="02020603050405020304" pitchFamily="18" charset="0"/>
                  <a:ea typeface="微软雅黑"/>
                  <a:cs typeface="Times New Roman" panose="02020603050405020304" pitchFamily="18" charset="0"/>
                </a:rPr>
                <a:t>For  the student in NTHU , we want to build a </a:t>
              </a:r>
              <a:r>
                <a:rPr lang="en" altLang="zh-CN" sz="2400" dirty="0">
                  <a:solidFill>
                    <a:schemeClr val="accent1"/>
                  </a:solidFill>
                  <a:latin typeface="Times New Roman" panose="02020603050405020304" pitchFamily="18" charset="0"/>
                  <a:ea typeface="微软雅黑"/>
                  <a:cs typeface="Times New Roman" panose="02020603050405020304" pitchFamily="18" charset="0"/>
                </a:rPr>
                <a:t>l</a:t>
              </a:r>
              <a:r>
                <a:rPr lang="en" altLang="zh-TW" sz="2400" dirty="0">
                  <a:solidFill>
                    <a:schemeClr val="accent1"/>
                  </a:solidFill>
                  <a:latin typeface="Times New Roman" panose="02020603050405020304" pitchFamily="18" charset="0"/>
                  <a:ea typeface="微软雅黑"/>
                  <a:cs typeface="Times New Roman" panose="02020603050405020304" pitchFamily="18" charset="0"/>
                </a:rPr>
                <a:t>unch recommended system base on some AI methods to help them solve the biggest problem --- choosing their lunch.</a:t>
              </a:r>
            </a:p>
          </p:txBody>
        </p:sp>
        <p:sp>
          <p:nvSpPr>
            <p:cNvPr id="94" name="矩形 93"/>
            <p:cNvSpPr/>
            <p:nvPr/>
          </p:nvSpPr>
          <p:spPr>
            <a:xfrm>
              <a:off x="2116718" y="3325188"/>
              <a:ext cx="2241974" cy="14979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3200" b="1" dirty="0">
                  <a:solidFill>
                    <a:schemeClr val="accent1">
                      <a:lumMod val="60000"/>
                      <a:lumOff val="40000"/>
                    </a:schemeClr>
                  </a:solidFill>
                  <a:latin typeface="Times New Roman" panose="02020603050405020304" pitchFamily="18" charset="0"/>
                  <a:ea typeface="微软雅黑"/>
                  <a:cs typeface="Times New Roman" panose="02020603050405020304" pitchFamily="18" charset="0"/>
                </a:rPr>
                <a:t>Motivation</a:t>
              </a:r>
              <a:endParaRPr kumimoji="0" lang="zh-CN" altLang="en-US" sz="32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100" name="组合 50">
            <a:extLst>
              <a:ext uri="{FF2B5EF4-FFF2-40B4-BE49-F238E27FC236}">
                <a16:creationId xmlns:a16="http://schemas.microsoft.com/office/drawing/2014/main" id="{0E33D140-3EC9-364E-91F1-5D606167B83B}"/>
              </a:ext>
            </a:extLst>
          </p:cNvPr>
          <p:cNvGrpSpPr/>
          <p:nvPr/>
        </p:nvGrpSpPr>
        <p:grpSpPr>
          <a:xfrm>
            <a:off x="702193" y="2207981"/>
            <a:ext cx="3318632" cy="3055682"/>
            <a:chOff x="1608968" y="2261522"/>
            <a:chExt cx="3318632" cy="3055682"/>
          </a:xfrm>
        </p:grpSpPr>
        <p:sp>
          <p:nvSpPr>
            <p:cNvPr id="101" name="Freeform: Shape 1">
              <a:extLst>
                <a:ext uri="{FF2B5EF4-FFF2-40B4-BE49-F238E27FC236}">
                  <a16:creationId xmlns:a16="http://schemas.microsoft.com/office/drawing/2014/main" id="{87C3DFE8-CFC2-AE4B-92CB-7FFF4B342F37}"/>
                </a:ext>
              </a:extLst>
            </p:cNvPr>
            <p:cNvSpPr/>
            <p:nvPr/>
          </p:nvSpPr>
          <p:spPr>
            <a:xfrm>
              <a:off x="3249562" y="2824693"/>
              <a:ext cx="1221810" cy="9955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656" y="0"/>
                    <a:pt x="19519" y="9282"/>
                    <a:pt x="21600" y="21600"/>
                  </a:cubicBezTo>
                </a:path>
              </a:pathLst>
            </a:custGeom>
            <a:ln w="38100">
              <a:solidFill>
                <a:schemeClr val="accent1">
                  <a:lumMod val="50000"/>
                </a:schemeClr>
              </a:solidFill>
              <a:miter/>
            </a:ln>
          </p:spPr>
          <p:txBody>
            <a:bodyPr anchor="ctr"/>
            <a:lstStyle/>
            <a:p>
              <a:pPr algn="ctr"/>
              <a:endParaRPr/>
            </a:p>
          </p:txBody>
        </p:sp>
        <p:sp>
          <p:nvSpPr>
            <p:cNvPr id="102" name="Freeform: Shape 2">
              <a:extLst>
                <a:ext uri="{FF2B5EF4-FFF2-40B4-BE49-F238E27FC236}">
                  <a16:creationId xmlns:a16="http://schemas.microsoft.com/office/drawing/2014/main" id="{F625EFCB-8E28-7A4E-94B3-F29AE90C553A}"/>
                </a:ext>
              </a:extLst>
            </p:cNvPr>
            <p:cNvSpPr/>
            <p:nvPr/>
          </p:nvSpPr>
          <p:spPr>
            <a:xfrm>
              <a:off x="4396231" y="3755847"/>
              <a:ext cx="132320" cy="127015"/>
            </a:xfrm>
            <a:custGeom>
              <a:avLst/>
              <a:gdLst/>
              <a:ahLst/>
              <a:cxnLst>
                <a:cxn ang="0">
                  <a:pos x="wd2" y="hd2"/>
                </a:cxn>
                <a:cxn ang="5400000">
                  <a:pos x="wd2" y="hd2"/>
                </a:cxn>
                <a:cxn ang="10800000">
                  <a:pos x="wd2" y="hd2"/>
                </a:cxn>
                <a:cxn ang="16200000">
                  <a:pos x="wd2" y="hd2"/>
                </a:cxn>
              </a:cxnLst>
              <a:rect l="0" t="0" r="r" b="b"/>
              <a:pathLst>
                <a:path w="21600" h="21600" extrusionOk="0">
                  <a:moveTo>
                    <a:pt x="0" y="4378"/>
                  </a:moveTo>
                  <a:lnTo>
                    <a:pt x="14306" y="21600"/>
                  </a:lnTo>
                  <a:lnTo>
                    <a:pt x="21600" y="0"/>
                  </a:lnTo>
                  <a:lnTo>
                    <a:pt x="0" y="4378"/>
                  </a:lnTo>
                  <a:close/>
                </a:path>
              </a:pathLst>
            </a:custGeom>
            <a:solidFill>
              <a:schemeClr val="accent1">
                <a:lumMod val="50000"/>
              </a:schemeClr>
            </a:solidFill>
            <a:ln w="12700">
              <a:noFill/>
              <a:miter lim="400000"/>
            </a:ln>
          </p:spPr>
          <p:txBody>
            <a:bodyPr anchor="ctr"/>
            <a:lstStyle/>
            <a:p>
              <a:pPr algn="ctr"/>
              <a:endParaRPr/>
            </a:p>
          </p:txBody>
        </p:sp>
        <p:sp>
          <p:nvSpPr>
            <p:cNvPr id="103" name="Freeform: Shape 3">
              <a:extLst>
                <a:ext uri="{FF2B5EF4-FFF2-40B4-BE49-F238E27FC236}">
                  <a16:creationId xmlns:a16="http://schemas.microsoft.com/office/drawing/2014/main" id="{4071C40B-C482-FB42-A282-09E8ECACDB37}"/>
                </a:ext>
              </a:extLst>
            </p:cNvPr>
            <p:cNvSpPr/>
            <p:nvPr/>
          </p:nvSpPr>
          <p:spPr>
            <a:xfrm>
              <a:off x="2351509" y="3134315"/>
              <a:ext cx="916618" cy="695201"/>
            </a:xfrm>
            <a:custGeom>
              <a:avLst/>
              <a:gdLst/>
              <a:ahLst/>
              <a:cxnLst>
                <a:cxn ang="0">
                  <a:pos x="wd2" y="hd2"/>
                </a:cxn>
                <a:cxn ang="5400000">
                  <a:pos x="wd2" y="hd2"/>
                </a:cxn>
                <a:cxn ang="10800000">
                  <a:pos x="wd2" y="hd2"/>
                </a:cxn>
                <a:cxn ang="16200000">
                  <a:pos x="wd2" y="hd2"/>
                </a:cxn>
              </a:cxnLst>
              <a:rect l="0" t="0" r="r" b="b"/>
              <a:pathLst>
                <a:path w="21600" h="21483" extrusionOk="0">
                  <a:moveTo>
                    <a:pt x="21600" y="9"/>
                  </a:moveTo>
                  <a:cubicBezTo>
                    <a:pt x="17681" y="-117"/>
                    <a:pt x="13715" y="1202"/>
                    <a:pt x="10083" y="3964"/>
                  </a:cubicBezTo>
                  <a:cubicBezTo>
                    <a:pt x="4874" y="8046"/>
                    <a:pt x="1434" y="14388"/>
                    <a:pt x="0" y="21483"/>
                  </a:cubicBezTo>
                </a:path>
              </a:pathLst>
            </a:custGeom>
            <a:ln w="38100">
              <a:solidFill>
                <a:schemeClr val="accent1">
                  <a:lumMod val="50000"/>
                </a:schemeClr>
              </a:solidFill>
              <a:miter/>
            </a:ln>
          </p:spPr>
          <p:txBody>
            <a:bodyPr anchor="ctr"/>
            <a:lstStyle/>
            <a:p>
              <a:pPr algn="ctr"/>
              <a:endParaRPr/>
            </a:p>
          </p:txBody>
        </p:sp>
        <p:sp>
          <p:nvSpPr>
            <p:cNvPr id="104" name="Freeform: Shape 4">
              <a:extLst>
                <a:ext uri="{FF2B5EF4-FFF2-40B4-BE49-F238E27FC236}">
                  <a16:creationId xmlns:a16="http://schemas.microsoft.com/office/drawing/2014/main" id="{F9B430B9-81CA-D24D-A545-29FD03A4550A}"/>
                </a:ext>
              </a:extLst>
            </p:cNvPr>
            <p:cNvSpPr/>
            <p:nvPr/>
          </p:nvSpPr>
          <p:spPr>
            <a:xfrm>
              <a:off x="2300825" y="3762454"/>
              <a:ext cx="134014" cy="127248"/>
            </a:xfrm>
            <a:custGeom>
              <a:avLst/>
              <a:gdLst/>
              <a:ahLst/>
              <a:cxnLst>
                <a:cxn ang="0">
                  <a:pos x="wd2" y="hd2"/>
                </a:cxn>
                <a:cxn ang="5400000">
                  <a:pos x="wd2" y="hd2"/>
                </a:cxn>
                <a:cxn ang="10800000">
                  <a:pos x="wd2" y="hd2"/>
                </a:cxn>
                <a:cxn ang="16200000">
                  <a:pos x="wd2" y="hd2"/>
                </a:cxn>
              </a:cxnLst>
              <a:rect l="0" t="0" r="r" b="b"/>
              <a:pathLst>
                <a:path w="21600" h="21600" extrusionOk="0">
                  <a:moveTo>
                    <a:pt x="21600" y="4086"/>
                  </a:moveTo>
                  <a:lnTo>
                    <a:pt x="7200" y="21600"/>
                  </a:lnTo>
                  <a:lnTo>
                    <a:pt x="0" y="0"/>
                  </a:lnTo>
                  <a:lnTo>
                    <a:pt x="21600" y="4086"/>
                  </a:lnTo>
                  <a:close/>
                </a:path>
              </a:pathLst>
            </a:custGeom>
            <a:solidFill>
              <a:schemeClr val="accent1">
                <a:lumMod val="50000"/>
              </a:schemeClr>
            </a:solidFill>
            <a:ln w="12700">
              <a:miter lim="400000"/>
            </a:ln>
          </p:spPr>
          <p:txBody>
            <a:bodyPr anchor="ctr"/>
            <a:lstStyle/>
            <a:p>
              <a:pPr algn="ctr"/>
              <a:endParaRPr/>
            </a:p>
          </p:txBody>
        </p:sp>
        <p:sp>
          <p:nvSpPr>
            <p:cNvPr id="105" name="Freeform: Shape 5">
              <a:extLst>
                <a:ext uri="{FF2B5EF4-FFF2-40B4-BE49-F238E27FC236}">
                  <a16:creationId xmlns:a16="http://schemas.microsoft.com/office/drawing/2014/main" id="{FD6541FE-2CF6-A448-959C-A9B36E49F000}"/>
                </a:ext>
              </a:extLst>
            </p:cNvPr>
            <p:cNvSpPr/>
            <p:nvPr/>
          </p:nvSpPr>
          <p:spPr>
            <a:xfrm>
              <a:off x="2692541" y="2261522"/>
              <a:ext cx="1158325" cy="11583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100000"/>
              </a:schemeClr>
            </a:solidFill>
            <a:ln w="12700">
              <a:miter lim="400000"/>
            </a:ln>
          </p:spPr>
          <p:txBody>
            <a:bodyPr anchor="ctr"/>
            <a:lstStyle/>
            <a:p>
              <a:pPr algn="ctr"/>
              <a:endParaRPr dirty="0"/>
            </a:p>
          </p:txBody>
        </p:sp>
        <p:sp>
          <p:nvSpPr>
            <p:cNvPr id="106" name="Freeform: Shape 6">
              <a:extLst>
                <a:ext uri="{FF2B5EF4-FFF2-40B4-BE49-F238E27FC236}">
                  <a16:creationId xmlns:a16="http://schemas.microsoft.com/office/drawing/2014/main" id="{F1C8743B-6528-1B4B-821E-2EEC64D16693}"/>
                </a:ext>
              </a:extLst>
            </p:cNvPr>
            <p:cNvSpPr/>
            <p:nvPr/>
          </p:nvSpPr>
          <p:spPr>
            <a:xfrm>
              <a:off x="2701424" y="5167190"/>
              <a:ext cx="149418" cy="143615"/>
            </a:xfrm>
            <a:custGeom>
              <a:avLst/>
              <a:gdLst/>
              <a:ahLst/>
              <a:cxnLst>
                <a:cxn ang="0">
                  <a:pos x="wd2" y="hd2"/>
                </a:cxn>
                <a:cxn ang="5400000">
                  <a:pos x="wd2" y="hd2"/>
                </a:cxn>
                <a:cxn ang="10800000">
                  <a:pos x="wd2" y="hd2"/>
                </a:cxn>
                <a:cxn ang="16200000">
                  <a:pos x="wd2" y="hd2"/>
                </a:cxn>
              </a:cxnLst>
              <a:rect l="0" t="0" r="r" b="b"/>
              <a:pathLst>
                <a:path w="21600" h="21600" extrusionOk="0">
                  <a:moveTo>
                    <a:pt x="0" y="4261"/>
                  </a:moveTo>
                  <a:lnTo>
                    <a:pt x="14259" y="21600"/>
                  </a:lnTo>
                  <a:lnTo>
                    <a:pt x="21600" y="0"/>
                  </a:lnTo>
                  <a:lnTo>
                    <a:pt x="0" y="4261"/>
                  </a:lnTo>
                  <a:close/>
                </a:path>
              </a:pathLst>
            </a:custGeom>
            <a:solidFill>
              <a:schemeClr val="accent1">
                <a:lumMod val="50000"/>
              </a:schemeClr>
            </a:solidFill>
            <a:ln w="12700">
              <a:miter lim="400000"/>
            </a:ln>
          </p:spPr>
          <p:txBody>
            <a:bodyPr anchor="ctr"/>
            <a:lstStyle/>
            <a:p>
              <a:pPr algn="ctr"/>
              <a:endParaRPr/>
            </a:p>
          </p:txBody>
        </p:sp>
        <p:sp>
          <p:nvSpPr>
            <p:cNvPr id="107" name="Freeform: Shape 7">
              <a:extLst>
                <a:ext uri="{FF2B5EF4-FFF2-40B4-BE49-F238E27FC236}">
                  <a16:creationId xmlns:a16="http://schemas.microsoft.com/office/drawing/2014/main" id="{9A52A37D-927E-6043-8018-88450B5CFAC1}"/>
                </a:ext>
              </a:extLst>
            </p:cNvPr>
            <p:cNvSpPr/>
            <p:nvPr/>
          </p:nvSpPr>
          <p:spPr>
            <a:xfrm>
              <a:off x="2814161" y="4743662"/>
              <a:ext cx="1484778" cy="5735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84" y="12975"/>
                    <a:pt x="12748" y="21600"/>
                    <a:pt x="6344" y="21600"/>
                  </a:cubicBezTo>
                  <a:cubicBezTo>
                    <a:pt x="4102" y="21600"/>
                    <a:pt x="1977" y="20531"/>
                    <a:pt x="0" y="18623"/>
                  </a:cubicBezTo>
                </a:path>
              </a:pathLst>
            </a:custGeom>
            <a:ln w="38100">
              <a:solidFill>
                <a:schemeClr val="accent1">
                  <a:lumMod val="50000"/>
                </a:schemeClr>
              </a:solidFill>
              <a:miter/>
            </a:ln>
          </p:spPr>
          <p:txBody>
            <a:bodyPr anchor="ctr"/>
            <a:lstStyle/>
            <a:p>
              <a:pPr algn="ctr"/>
              <a:endParaRPr/>
            </a:p>
          </p:txBody>
        </p:sp>
        <p:sp>
          <p:nvSpPr>
            <p:cNvPr id="108" name="Freeform: Shape 8">
              <a:extLst>
                <a:ext uri="{FF2B5EF4-FFF2-40B4-BE49-F238E27FC236}">
                  <a16:creationId xmlns:a16="http://schemas.microsoft.com/office/drawing/2014/main" id="{E341A46A-96D2-EC4D-88C6-1533187F08E7}"/>
                </a:ext>
              </a:extLst>
            </p:cNvPr>
            <p:cNvSpPr/>
            <p:nvPr/>
          </p:nvSpPr>
          <p:spPr>
            <a:xfrm>
              <a:off x="3844258" y="3341884"/>
              <a:ext cx="345062" cy="1148716"/>
            </a:xfrm>
            <a:custGeom>
              <a:avLst/>
              <a:gdLst/>
              <a:ahLst/>
              <a:cxnLst>
                <a:cxn ang="0">
                  <a:pos x="wd2" y="hd2"/>
                </a:cxn>
                <a:cxn ang="5400000">
                  <a:pos x="wd2" y="hd2"/>
                </a:cxn>
                <a:cxn ang="10800000">
                  <a:pos x="wd2" y="hd2"/>
                </a:cxn>
                <a:cxn ang="16200000">
                  <a:pos x="wd2" y="hd2"/>
                </a:cxn>
              </a:cxnLst>
              <a:rect l="0" t="0" r="r" b="b"/>
              <a:pathLst>
                <a:path w="19442" h="21600" extrusionOk="0">
                  <a:moveTo>
                    <a:pt x="13714" y="21600"/>
                  </a:moveTo>
                  <a:cubicBezTo>
                    <a:pt x="21600" y="16448"/>
                    <a:pt x="21600" y="10113"/>
                    <a:pt x="12114" y="4732"/>
                  </a:cubicBezTo>
                  <a:cubicBezTo>
                    <a:pt x="8800" y="2900"/>
                    <a:pt x="4686" y="1298"/>
                    <a:pt x="0" y="0"/>
                  </a:cubicBezTo>
                </a:path>
              </a:pathLst>
            </a:custGeom>
            <a:ln w="38100">
              <a:solidFill>
                <a:schemeClr val="accent1">
                  <a:lumMod val="50000"/>
                </a:schemeClr>
              </a:solidFill>
              <a:miter/>
            </a:ln>
          </p:spPr>
          <p:txBody>
            <a:bodyPr anchor="ctr"/>
            <a:lstStyle/>
            <a:p>
              <a:pPr algn="ctr"/>
              <a:endParaRPr/>
            </a:p>
          </p:txBody>
        </p:sp>
        <p:sp>
          <p:nvSpPr>
            <p:cNvPr id="109" name="Freeform: Shape 9">
              <a:extLst>
                <a:ext uri="{FF2B5EF4-FFF2-40B4-BE49-F238E27FC236}">
                  <a16:creationId xmlns:a16="http://schemas.microsoft.com/office/drawing/2014/main" id="{D91D8DD7-B441-4146-8128-E7DDD58CF08E}"/>
                </a:ext>
              </a:extLst>
            </p:cNvPr>
            <p:cNvSpPr/>
            <p:nvPr/>
          </p:nvSpPr>
          <p:spPr>
            <a:xfrm>
              <a:off x="3798677" y="3301504"/>
              <a:ext cx="132074" cy="1271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816"/>
                  </a:lnTo>
                  <a:lnTo>
                    <a:pt x="7013" y="21600"/>
                  </a:lnTo>
                  <a:lnTo>
                    <a:pt x="0" y="0"/>
                  </a:lnTo>
                  <a:close/>
                </a:path>
              </a:pathLst>
            </a:custGeom>
            <a:solidFill>
              <a:schemeClr val="accent1">
                <a:lumMod val="50000"/>
              </a:schemeClr>
            </a:solidFill>
            <a:ln>
              <a:noFill/>
              <a:round/>
            </a:ln>
          </p:spPr>
          <p:txBody>
            <a:bodyPr anchor="ctr"/>
            <a:lstStyle/>
            <a:p>
              <a:pPr algn="ctr"/>
              <a:endParaRPr/>
            </a:p>
          </p:txBody>
        </p:sp>
        <p:sp>
          <p:nvSpPr>
            <p:cNvPr id="110" name="Freeform: Shape 10">
              <a:extLst>
                <a:ext uri="{FF2B5EF4-FFF2-40B4-BE49-F238E27FC236}">
                  <a16:creationId xmlns:a16="http://schemas.microsoft.com/office/drawing/2014/main" id="{EA32D818-8F1B-9A49-B4EE-48C0424DD369}"/>
                </a:ext>
              </a:extLst>
            </p:cNvPr>
            <p:cNvSpPr/>
            <p:nvPr/>
          </p:nvSpPr>
          <p:spPr>
            <a:xfrm>
              <a:off x="3769275" y="4125775"/>
              <a:ext cx="1158325" cy="11565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100000"/>
              </a:schemeClr>
            </a:solidFill>
            <a:ln w="12700">
              <a:miter lim="400000"/>
            </a:ln>
          </p:spPr>
          <p:txBody>
            <a:bodyPr anchor="ctr"/>
            <a:lstStyle/>
            <a:p>
              <a:pPr algn="ctr"/>
              <a:endParaRPr/>
            </a:p>
          </p:txBody>
        </p:sp>
        <p:sp>
          <p:nvSpPr>
            <p:cNvPr id="111" name="Freeform: Shape 11">
              <a:extLst>
                <a:ext uri="{FF2B5EF4-FFF2-40B4-BE49-F238E27FC236}">
                  <a16:creationId xmlns:a16="http://schemas.microsoft.com/office/drawing/2014/main" id="{373C7B63-16DB-C243-BA90-0CEA781E291E}"/>
                </a:ext>
              </a:extLst>
            </p:cNvPr>
            <p:cNvSpPr/>
            <p:nvPr/>
          </p:nvSpPr>
          <p:spPr>
            <a:xfrm>
              <a:off x="2002818" y="3196002"/>
              <a:ext cx="361120" cy="1525187"/>
            </a:xfrm>
            <a:custGeom>
              <a:avLst/>
              <a:gdLst/>
              <a:ahLst/>
              <a:cxnLst>
                <a:cxn ang="0">
                  <a:pos x="wd2" y="hd2"/>
                </a:cxn>
                <a:cxn ang="5400000">
                  <a:pos x="wd2" y="hd2"/>
                </a:cxn>
                <a:cxn ang="10800000">
                  <a:pos x="wd2" y="hd2"/>
                </a:cxn>
                <a:cxn ang="16200000">
                  <a:pos x="wd2" y="hd2"/>
                </a:cxn>
              </a:cxnLst>
              <a:rect l="0" t="0" r="r" b="b"/>
              <a:pathLst>
                <a:path w="21600" h="21600" extrusionOk="0">
                  <a:moveTo>
                    <a:pt x="11043" y="21600"/>
                  </a:moveTo>
                  <a:cubicBezTo>
                    <a:pt x="4004" y="18929"/>
                    <a:pt x="0" y="15769"/>
                    <a:pt x="0" y="12380"/>
                  </a:cubicBezTo>
                  <a:cubicBezTo>
                    <a:pt x="0" y="7554"/>
                    <a:pt x="8252" y="3188"/>
                    <a:pt x="21600" y="0"/>
                  </a:cubicBezTo>
                </a:path>
              </a:pathLst>
            </a:custGeom>
            <a:ln w="38100">
              <a:solidFill>
                <a:schemeClr val="accent1">
                  <a:lumMod val="50000"/>
                </a:schemeClr>
              </a:solidFill>
              <a:miter/>
            </a:ln>
          </p:spPr>
          <p:txBody>
            <a:bodyPr anchor="ctr"/>
            <a:lstStyle/>
            <a:p>
              <a:pPr algn="ctr"/>
              <a:endParaRPr/>
            </a:p>
          </p:txBody>
        </p:sp>
        <p:sp>
          <p:nvSpPr>
            <p:cNvPr id="112" name="Freeform: Shape 12">
              <a:extLst>
                <a:ext uri="{FF2B5EF4-FFF2-40B4-BE49-F238E27FC236}">
                  <a16:creationId xmlns:a16="http://schemas.microsoft.com/office/drawing/2014/main" id="{3F5B1F4F-207E-874B-9EF6-1702E80284DA}"/>
                </a:ext>
              </a:extLst>
            </p:cNvPr>
            <p:cNvSpPr/>
            <p:nvPr/>
          </p:nvSpPr>
          <p:spPr>
            <a:xfrm>
              <a:off x="2279019" y="3157874"/>
              <a:ext cx="131238" cy="1279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929"/>
                  </a:lnTo>
                  <a:lnTo>
                    <a:pt x="14965" y="21600"/>
                  </a:lnTo>
                  <a:lnTo>
                    <a:pt x="21600" y="0"/>
                  </a:lnTo>
                  <a:close/>
                </a:path>
              </a:pathLst>
            </a:custGeom>
            <a:solidFill>
              <a:schemeClr val="accent1">
                <a:lumMod val="50000"/>
              </a:schemeClr>
            </a:solidFill>
            <a:ln w="12700">
              <a:miter lim="400000"/>
            </a:ln>
          </p:spPr>
          <p:txBody>
            <a:bodyPr anchor="ctr"/>
            <a:lstStyle/>
            <a:p>
              <a:pPr algn="ctr"/>
              <a:endParaRPr/>
            </a:p>
          </p:txBody>
        </p:sp>
        <p:sp>
          <p:nvSpPr>
            <p:cNvPr id="113" name="Freeform: Shape 13">
              <a:extLst>
                <a:ext uri="{FF2B5EF4-FFF2-40B4-BE49-F238E27FC236}">
                  <a16:creationId xmlns:a16="http://schemas.microsoft.com/office/drawing/2014/main" id="{731A6453-4248-5942-AA88-98F4B4CB6B74}"/>
                </a:ext>
              </a:extLst>
            </p:cNvPr>
            <p:cNvSpPr/>
            <p:nvPr/>
          </p:nvSpPr>
          <p:spPr>
            <a:xfrm>
              <a:off x="2449340" y="4542385"/>
              <a:ext cx="1107068" cy="460726"/>
            </a:xfrm>
            <a:custGeom>
              <a:avLst/>
              <a:gdLst/>
              <a:ahLst/>
              <a:cxnLst>
                <a:cxn ang="0">
                  <a:pos x="wd2" y="hd2"/>
                </a:cxn>
                <a:cxn ang="5400000">
                  <a:pos x="wd2" y="hd2"/>
                </a:cxn>
                <a:cxn ang="10800000">
                  <a:pos x="wd2" y="hd2"/>
                </a:cxn>
                <a:cxn ang="16200000">
                  <a:pos x="wd2" y="hd2"/>
                </a:cxn>
              </a:cxnLst>
              <a:rect l="0" t="0" r="r" b="b"/>
              <a:pathLst>
                <a:path w="21600" h="18027" extrusionOk="0">
                  <a:moveTo>
                    <a:pt x="0" y="0"/>
                  </a:moveTo>
                  <a:cubicBezTo>
                    <a:pt x="4470" y="15247"/>
                    <a:pt x="13609" y="21600"/>
                    <a:pt x="21600" y="16041"/>
                  </a:cubicBezTo>
                </a:path>
              </a:pathLst>
            </a:custGeom>
            <a:ln w="38100">
              <a:solidFill>
                <a:schemeClr val="accent1">
                  <a:lumMod val="50000"/>
                </a:schemeClr>
              </a:solidFill>
              <a:miter/>
            </a:ln>
          </p:spPr>
          <p:txBody>
            <a:bodyPr anchor="ctr"/>
            <a:lstStyle/>
            <a:p>
              <a:pPr algn="ctr"/>
              <a:endParaRPr/>
            </a:p>
          </p:txBody>
        </p:sp>
        <p:sp>
          <p:nvSpPr>
            <p:cNvPr id="114" name="Freeform: Shape 14">
              <a:extLst>
                <a:ext uri="{FF2B5EF4-FFF2-40B4-BE49-F238E27FC236}">
                  <a16:creationId xmlns:a16="http://schemas.microsoft.com/office/drawing/2014/main" id="{3FDFAF35-28A6-9D4A-AB78-1A8B28731B6E}"/>
                </a:ext>
              </a:extLst>
            </p:cNvPr>
            <p:cNvSpPr/>
            <p:nvPr/>
          </p:nvSpPr>
          <p:spPr>
            <a:xfrm>
              <a:off x="3510065" y="4896791"/>
              <a:ext cx="131303" cy="127924"/>
            </a:xfrm>
            <a:custGeom>
              <a:avLst/>
              <a:gdLst/>
              <a:ahLst/>
              <a:cxnLst>
                <a:cxn ang="0">
                  <a:pos x="wd2" y="hd2"/>
                </a:cxn>
                <a:cxn ang="5400000">
                  <a:pos x="wd2" y="hd2"/>
                </a:cxn>
                <a:cxn ang="10800000">
                  <a:pos x="wd2" y="hd2"/>
                </a:cxn>
                <a:cxn ang="16200000">
                  <a:pos x="wd2" y="hd2"/>
                </a:cxn>
              </a:cxnLst>
              <a:rect l="0" t="0" r="r" b="b"/>
              <a:pathLst>
                <a:path w="21600" h="21600" extrusionOk="0">
                  <a:moveTo>
                    <a:pt x="21600" y="4204"/>
                  </a:moveTo>
                  <a:lnTo>
                    <a:pt x="7341" y="21600"/>
                  </a:lnTo>
                  <a:lnTo>
                    <a:pt x="0" y="0"/>
                  </a:lnTo>
                  <a:lnTo>
                    <a:pt x="21600" y="4204"/>
                  </a:lnTo>
                  <a:close/>
                </a:path>
              </a:pathLst>
            </a:custGeom>
            <a:solidFill>
              <a:schemeClr val="accent1">
                <a:lumMod val="50000"/>
              </a:schemeClr>
            </a:solidFill>
            <a:ln w="12700">
              <a:miter lim="400000"/>
            </a:ln>
          </p:spPr>
          <p:txBody>
            <a:bodyPr anchor="ctr"/>
            <a:lstStyle/>
            <a:p>
              <a:pPr algn="ctr"/>
              <a:endParaRPr/>
            </a:p>
          </p:txBody>
        </p:sp>
        <p:sp>
          <p:nvSpPr>
            <p:cNvPr id="115" name="Freeform: Shape 15">
              <a:extLst>
                <a:ext uri="{FF2B5EF4-FFF2-40B4-BE49-F238E27FC236}">
                  <a16:creationId xmlns:a16="http://schemas.microsoft.com/office/drawing/2014/main" id="{F7C7DB7D-0A98-4C4F-B678-6EAE78E101E0}"/>
                </a:ext>
              </a:extLst>
            </p:cNvPr>
            <p:cNvSpPr/>
            <p:nvPr/>
          </p:nvSpPr>
          <p:spPr>
            <a:xfrm>
              <a:off x="1608968" y="4125775"/>
              <a:ext cx="1158325" cy="11565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100000"/>
              </a:schemeClr>
            </a:solidFill>
            <a:ln w="12700">
              <a:miter lim="400000"/>
            </a:ln>
          </p:spPr>
          <p:txBody>
            <a:bodyPr anchor="ctr"/>
            <a:lstStyle/>
            <a:p>
              <a:pPr algn="ctr"/>
              <a:endParaRPr/>
            </a:p>
          </p:txBody>
        </p:sp>
        <p:sp>
          <p:nvSpPr>
            <p:cNvPr id="116" name="Freeform: Shape 56">
              <a:extLst>
                <a:ext uri="{FF2B5EF4-FFF2-40B4-BE49-F238E27FC236}">
                  <a16:creationId xmlns:a16="http://schemas.microsoft.com/office/drawing/2014/main" id="{DA047747-3DA5-CA48-8FE2-4C0AB78CF15F}"/>
                </a:ext>
              </a:extLst>
            </p:cNvPr>
            <p:cNvSpPr>
              <a:spLocks/>
            </p:cNvSpPr>
            <p:nvPr/>
          </p:nvSpPr>
          <p:spPr bwMode="auto">
            <a:xfrm>
              <a:off x="4053527" y="4408431"/>
              <a:ext cx="589824" cy="591196"/>
            </a:xfrm>
            <a:custGeom>
              <a:avLst/>
              <a:gdLst>
                <a:gd name="T0" fmla="*/ 103 w 181"/>
                <a:gd name="T1" fmla="*/ 23 h 181"/>
                <a:gd name="T2" fmla="*/ 23 w 181"/>
                <a:gd name="T3" fmla="*/ 23 h 181"/>
                <a:gd name="T4" fmla="*/ 23 w 181"/>
                <a:gd name="T5" fmla="*/ 103 h 181"/>
                <a:gd name="T6" fmla="*/ 95 w 181"/>
                <a:gd name="T7" fmla="*/ 110 h 181"/>
                <a:gd name="T8" fmla="*/ 97 w 181"/>
                <a:gd name="T9" fmla="*/ 113 h 181"/>
                <a:gd name="T10" fmla="*/ 97 w 181"/>
                <a:gd name="T11" fmla="*/ 114 h 181"/>
                <a:gd name="T12" fmla="*/ 97 w 181"/>
                <a:gd name="T13" fmla="*/ 122 h 181"/>
                <a:gd name="T14" fmla="*/ 153 w 181"/>
                <a:gd name="T15" fmla="*/ 178 h 181"/>
                <a:gd name="T16" fmla="*/ 161 w 181"/>
                <a:gd name="T17" fmla="*/ 178 h 181"/>
                <a:gd name="T18" fmla="*/ 162 w 181"/>
                <a:gd name="T19" fmla="*/ 178 h 181"/>
                <a:gd name="T20" fmla="*/ 162 w 181"/>
                <a:gd name="T21" fmla="*/ 178 h 181"/>
                <a:gd name="T22" fmla="*/ 168 w 181"/>
                <a:gd name="T23" fmla="*/ 178 h 181"/>
                <a:gd name="T24" fmla="*/ 178 w 181"/>
                <a:gd name="T25" fmla="*/ 168 h 181"/>
                <a:gd name="T26" fmla="*/ 178 w 181"/>
                <a:gd name="T27" fmla="*/ 163 h 181"/>
                <a:gd name="T28" fmla="*/ 178 w 181"/>
                <a:gd name="T29" fmla="*/ 162 h 181"/>
                <a:gd name="T30" fmla="*/ 178 w 181"/>
                <a:gd name="T31" fmla="*/ 161 h 181"/>
                <a:gd name="T32" fmla="*/ 178 w 181"/>
                <a:gd name="T33" fmla="*/ 153 h 181"/>
                <a:gd name="T34" fmla="*/ 122 w 181"/>
                <a:gd name="T35" fmla="*/ 97 h 181"/>
                <a:gd name="T36" fmla="*/ 113 w 181"/>
                <a:gd name="T37" fmla="*/ 97 h 181"/>
                <a:gd name="T38" fmla="*/ 113 w 181"/>
                <a:gd name="T39" fmla="*/ 97 h 181"/>
                <a:gd name="T40" fmla="*/ 110 w 181"/>
                <a:gd name="T41" fmla="*/ 95 h 181"/>
                <a:gd name="T42" fmla="*/ 103 w 181"/>
                <a:gd name="T43" fmla="*/ 23 h 181"/>
                <a:gd name="T44" fmla="*/ 35 w 181"/>
                <a:gd name="T45" fmla="*/ 35 h 181"/>
                <a:gd name="T46" fmla="*/ 91 w 181"/>
                <a:gd name="T47" fmla="*/ 35 h 181"/>
                <a:gd name="T48" fmla="*/ 91 w 181"/>
                <a:gd name="T49" fmla="*/ 91 h 181"/>
                <a:gd name="T50" fmla="*/ 35 w 181"/>
                <a:gd name="T51" fmla="*/ 92 h 181"/>
                <a:gd name="T52" fmla="*/ 35 w 181"/>
                <a:gd name="T53"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81">
                  <a:moveTo>
                    <a:pt x="103" y="23"/>
                  </a:moveTo>
                  <a:cubicBezTo>
                    <a:pt x="81" y="0"/>
                    <a:pt x="45" y="0"/>
                    <a:pt x="23" y="23"/>
                  </a:cubicBezTo>
                  <a:cubicBezTo>
                    <a:pt x="0" y="45"/>
                    <a:pt x="0" y="81"/>
                    <a:pt x="23" y="103"/>
                  </a:cubicBezTo>
                  <a:cubicBezTo>
                    <a:pt x="42" y="123"/>
                    <a:pt x="72" y="125"/>
                    <a:pt x="95" y="110"/>
                  </a:cubicBezTo>
                  <a:cubicBezTo>
                    <a:pt x="97" y="113"/>
                    <a:pt x="97" y="113"/>
                    <a:pt x="97" y="113"/>
                  </a:cubicBezTo>
                  <a:cubicBezTo>
                    <a:pt x="97" y="114"/>
                    <a:pt x="97" y="114"/>
                    <a:pt x="97" y="114"/>
                  </a:cubicBezTo>
                  <a:cubicBezTo>
                    <a:pt x="94" y="116"/>
                    <a:pt x="94" y="120"/>
                    <a:pt x="97" y="122"/>
                  </a:cubicBezTo>
                  <a:cubicBezTo>
                    <a:pt x="153" y="178"/>
                    <a:pt x="153" y="178"/>
                    <a:pt x="153" y="178"/>
                  </a:cubicBezTo>
                  <a:cubicBezTo>
                    <a:pt x="155" y="181"/>
                    <a:pt x="159" y="181"/>
                    <a:pt x="161" y="178"/>
                  </a:cubicBezTo>
                  <a:cubicBezTo>
                    <a:pt x="162" y="178"/>
                    <a:pt x="162" y="178"/>
                    <a:pt x="162" y="178"/>
                  </a:cubicBezTo>
                  <a:cubicBezTo>
                    <a:pt x="162" y="178"/>
                    <a:pt x="162" y="178"/>
                    <a:pt x="162" y="178"/>
                  </a:cubicBezTo>
                  <a:cubicBezTo>
                    <a:pt x="164" y="180"/>
                    <a:pt x="166" y="180"/>
                    <a:pt x="168" y="178"/>
                  </a:cubicBezTo>
                  <a:cubicBezTo>
                    <a:pt x="178" y="168"/>
                    <a:pt x="178" y="168"/>
                    <a:pt x="178" y="168"/>
                  </a:cubicBezTo>
                  <a:cubicBezTo>
                    <a:pt x="180" y="166"/>
                    <a:pt x="180" y="164"/>
                    <a:pt x="178" y="163"/>
                  </a:cubicBezTo>
                  <a:cubicBezTo>
                    <a:pt x="178" y="162"/>
                    <a:pt x="178" y="162"/>
                    <a:pt x="178" y="162"/>
                  </a:cubicBezTo>
                  <a:cubicBezTo>
                    <a:pt x="178" y="161"/>
                    <a:pt x="178" y="161"/>
                    <a:pt x="178" y="161"/>
                  </a:cubicBezTo>
                  <a:cubicBezTo>
                    <a:pt x="181" y="159"/>
                    <a:pt x="181" y="155"/>
                    <a:pt x="178" y="153"/>
                  </a:cubicBezTo>
                  <a:cubicBezTo>
                    <a:pt x="122" y="97"/>
                    <a:pt x="122" y="97"/>
                    <a:pt x="122" y="97"/>
                  </a:cubicBezTo>
                  <a:cubicBezTo>
                    <a:pt x="120" y="94"/>
                    <a:pt x="116" y="94"/>
                    <a:pt x="113" y="97"/>
                  </a:cubicBezTo>
                  <a:cubicBezTo>
                    <a:pt x="113" y="97"/>
                    <a:pt x="113" y="97"/>
                    <a:pt x="113" y="97"/>
                  </a:cubicBezTo>
                  <a:cubicBezTo>
                    <a:pt x="110" y="95"/>
                    <a:pt x="110" y="95"/>
                    <a:pt x="110" y="95"/>
                  </a:cubicBezTo>
                  <a:cubicBezTo>
                    <a:pt x="125" y="73"/>
                    <a:pt x="123" y="42"/>
                    <a:pt x="103" y="23"/>
                  </a:cubicBezTo>
                  <a:moveTo>
                    <a:pt x="35" y="35"/>
                  </a:moveTo>
                  <a:cubicBezTo>
                    <a:pt x="50" y="19"/>
                    <a:pt x="76" y="19"/>
                    <a:pt x="91" y="35"/>
                  </a:cubicBezTo>
                  <a:cubicBezTo>
                    <a:pt x="107" y="50"/>
                    <a:pt x="107" y="76"/>
                    <a:pt x="91" y="91"/>
                  </a:cubicBezTo>
                  <a:cubicBezTo>
                    <a:pt x="76" y="107"/>
                    <a:pt x="50" y="107"/>
                    <a:pt x="35" y="92"/>
                  </a:cubicBezTo>
                  <a:cubicBezTo>
                    <a:pt x="19" y="76"/>
                    <a:pt x="19" y="50"/>
                    <a:pt x="35" y="35"/>
                  </a:cubicBezTo>
                </a:path>
              </a:pathLst>
            </a:custGeom>
            <a:solidFill>
              <a:schemeClr val="accent1">
                <a:lumMod val="50000"/>
              </a:schemeClr>
            </a:solidFill>
            <a:ln>
              <a:noFill/>
            </a:ln>
          </p:spPr>
          <p:txBody>
            <a:bodyPr anchor="ctr"/>
            <a:lstStyle/>
            <a:p>
              <a:pPr algn="ctr"/>
              <a:endParaRPr/>
            </a:p>
          </p:txBody>
        </p:sp>
        <p:sp>
          <p:nvSpPr>
            <p:cNvPr id="117" name="Freeform: Shape 57">
              <a:extLst>
                <a:ext uri="{FF2B5EF4-FFF2-40B4-BE49-F238E27FC236}">
                  <a16:creationId xmlns:a16="http://schemas.microsoft.com/office/drawing/2014/main" id="{1F31CE46-1861-3847-8A61-0CD9D62E69A5}"/>
                </a:ext>
              </a:extLst>
            </p:cNvPr>
            <p:cNvSpPr>
              <a:spLocks/>
            </p:cNvSpPr>
            <p:nvPr/>
          </p:nvSpPr>
          <p:spPr bwMode="auto">
            <a:xfrm>
              <a:off x="2984588" y="2554181"/>
              <a:ext cx="574232" cy="573010"/>
            </a:xfrm>
            <a:custGeom>
              <a:avLst/>
              <a:gdLst>
                <a:gd name="T0" fmla="*/ 0 w 199"/>
                <a:gd name="T1" fmla="*/ 99 h 198"/>
                <a:gd name="T2" fmla="*/ 199 w 199"/>
                <a:gd name="T3" fmla="*/ 99 h 198"/>
                <a:gd name="T4" fmla="*/ 112 w 199"/>
                <a:gd name="T5" fmla="*/ 185 h 198"/>
                <a:gd name="T6" fmla="*/ 104 w 199"/>
                <a:gd name="T7" fmla="*/ 145 h 198"/>
                <a:gd name="T8" fmla="*/ 112 w 199"/>
                <a:gd name="T9" fmla="*/ 185 h 198"/>
                <a:gd name="T10" fmla="*/ 96 w 199"/>
                <a:gd name="T11" fmla="*/ 145 h 198"/>
                <a:gd name="T12" fmla="*/ 87 w 199"/>
                <a:gd name="T13" fmla="*/ 185 h 198"/>
                <a:gd name="T14" fmla="*/ 87 w 199"/>
                <a:gd name="T15" fmla="*/ 13 h 198"/>
                <a:gd name="T16" fmla="*/ 96 w 199"/>
                <a:gd name="T17" fmla="*/ 53 h 198"/>
                <a:gd name="T18" fmla="*/ 87 w 199"/>
                <a:gd name="T19" fmla="*/ 13 h 198"/>
                <a:gd name="T20" fmla="*/ 104 w 199"/>
                <a:gd name="T21" fmla="*/ 53 h 198"/>
                <a:gd name="T22" fmla="*/ 112 w 199"/>
                <a:gd name="T23" fmla="*/ 13 h 198"/>
                <a:gd name="T24" fmla="*/ 104 w 199"/>
                <a:gd name="T25" fmla="*/ 61 h 198"/>
                <a:gd name="T26" fmla="*/ 149 w 199"/>
                <a:gd name="T27" fmla="*/ 95 h 198"/>
                <a:gd name="T28" fmla="*/ 104 w 199"/>
                <a:gd name="T29" fmla="*/ 61 h 198"/>
                <a:gd name="T30" fmla="*/ 96 w 199"/>
                <a:gd name="T31" fmla="*/ 95 h 198"/>
                <a:gd name="T32" fmla="*/ 57 w 199"/>
                <a:gd name="T33" fmla="*/ 55 h 198"/>
                <a:gd name="T34" fmla="*/ 42 w 199"/>
                <a:gd name="T35" fmla="*/ 95 h 198"/>
                <a:gd name="T36" fmla="*/ 31 w 199"/>
                <a:gd name="T37" fmla="*/ 45 h 198"/>
                <a:gd name="T38" fmla="*/ 42 w 199"/>
                <a:gd name="T39" fmla="*/ 95 h 198"/>
                <a:gd name="T40" fmla="*/ 49 w 199"/>
                <a:gd name="T41" fmla="*/ 145 h 198"/>
                <a:gd name="T42" fmla="*/ 13 w 199"/>
                <a:gd name="T43" fmla="*/ 103 h 198"/>
                <a:gd name="T44" fmla="*/ 50 w 199"/>
                <a:gd name="T45" fmla="*/ 103 h 198"/>
                <a:gd name="T46" fmla="*/ 96 w 199"/>
                <a:gd name="T47" fmla="*/ 137 h 198"/>
                <a:gd name="T48" fmla="*/ 50 w 199"/>
                <a:gd name="T49" fmla="*/ 103 h 198"/>
                <a:gd name="T50" fmla="*/ 104 w 199"/>
                <a:gd name="T51" fmla="*/ 103 h 198"/>
                <a:gd name="T52" fmla="*/ 143 w 199"/>
                <a:gd name="T53" fmla="*/ 142 h 198"/>
                <a:gd name="T54" fmla="*/ 157 w 199"/>
                <a:gd name="T55" fmla="*/ 103 h 198"/>
                <a:gd name="T56" fmla="*/ 168 w 199"/>
                <a:gd name="T57" fmla="*/ 153 h 198"/>
                <a:gd name="T58" fmla="*/ 157 w 199"/>
                <a:gd name="T59" fmla="*/ 103 h 198"/>
                <a:gd name="T60" fmla="*/ 150 w 199"/>
                <a:gd name="T61" fmla="*/ 53 h 198"/>
                <a:gd name="T62" fmla="*/ 187 w 199"/>
                <a:gd name="T63" fmla="*/ 95 h 198"/>
                <a:gd name="T64" fmla="*/ 162 w 199"/>
                <a:gd name="T65" fmla="*/ 39 h 198"/>
                <a:gd name="T66" fmla="*/ 131 w 199"/>
                <a:gd name="T67" fmla="*/ 18 h 198"/>
                <a:gd name="T68" fmla="*/ 68 w 199"/>
                <a:gd name="T69" fmla="*/ 18 h 198"/>
                <a:gd name="T70" fmla="*/ 37 w 199"/>
                <a:gd name="T71" fmla="*/ 39 h 198"/>
                <a:gd name="T72" fmla="*/ 37 w 199"/>
                <a:gd name="T73" fmla="*/ 159 h 198"/>
                <a:gd name="T74" fmla="*/ 68 w 199"/>
                <a:gd name="T75" fmla="*/ 180 h 198"/>
                <a:gd name="T76" fmla="*/ 131 w 199"/>
                <a:gd name="T77" fmla="*/ 180 h 198"/>
                <a:gd name="T78" fmla="*/ 162 w 199"/>
                <a:gd name="T79" fmla="*/ 15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 h="198">
                  <a:moveTo>
                    <a:pt x="100" y="0"/>
                  </a:moveTo>
                  <a:cubicBezTo>
                    <a:pt x="45" y="0"/>
                    <a:pt x="0" y="44"/>
                    <a:pt x="0" y="99"/>
                  </a:cubicBezTo>
                  <a:cubicBezTo>
                    <a:pt x="0" y="153"/>
                    <a:pt x="45" y="198"/>
                    <a:pt x="100" y="198"/>
                  </a:cubicBezTo>
                  <a:cubicBezTo>
                    <a:pt x="154" y="198"/>
                    <a:pt x="199" y="153"/>
                    <a:pt x="199" y="99"/>
                  </a:cubicBezTo>
                  <a:cubicBezTo>
                    <a:pt x="199" y="44"/>
                    <a:pt x="154" y="0"/>
                    <a:pt x="100" y="0"/>
                  </a:cubicBezTo>
                  <a:moveTo>
                    <a:pt x="112" y="185"/>
                  </a:moveTo>
                  <a:cubicBezTo>
                    <a:pt x="109" y="185"/>
                    <a:pt x="106" y="186"/>
                    <a:pt x="104" y="186"/>
                  </a:cubicBezTo>
                  <a:cubicBezTo>
                    <a:pt x="104" y="145"/>
                    <a:pt x="104" y="145"/>
                    <a:pt x="104" y="145"/>
                  </a:cubicBezTo>
                  <a:cubicBezTo>
                    <a:pt x="116" y="145"/>
                    <a:pt x="129" y="147"/>
                    <a:pt x="140" y="150"/>
                  </a:cubicBezTo>
                  <a:cubicBezTo>
                    <a:pt x="133" y="167"/>
                    <a:pt x="123" y="180"/>
                    <a:pt x="112" y="185"/>
                  </a:cubicBezTo>
                  <a:moveTo>
                    <a:pt x="59" y="150"/>
                  </a:moveTo>
                  <a:cubicBezTo>
                    <a:pt x="71" y="147"/>
                    <a:pt x="83" y="145"/>
                    <a:pt x="96" y="145"/>
                  </a:cubicBezTo>
                  <a:cubicBezTo>
                    <a:pt x="96" y="186"/>
                    <a:pt x="96" y="186"/>
                    <a:pt x="96" y="186"/>
                  </a:cubicBezTo>
                  <a:cubicBezTo>
                    <a:pt x="93" y="186"/>
                    <a:pt x="90" y="185"/>
                    <a:pt x="87" y="185"/>
                  </a:cubicBezTo>
                  <a:cubicBezTo>
                    <a:pt x="76" y="180"/>
                    <a:pt x="66" y="167"/>
                    <a:pt x="59" y="150"/>
                  </a:cubicBezTo>
                  <a:moveTo>
                    <a:pt x="87" y="13"/>
                  </a:moveTo>
                  <a:cubicBezTo>
                    <a:pt x="90" y="12"/>
                    <a:pt x="93" y="12"/>
                    <a:pt x="96" y="12"/>
                  </a:cubicBezTo>
                  <a:cubicBezTo>
                    <a:pt x="96" y="53"/>
                    <a:pt x="96" y="53"/>
                    <a:pt x="96" y="53"/>
                  </a:cubicBezTo>
                  <a:cubicBezTo>
                    <a:pt x="83" y="53"/>
                    <a:pt x="71" y="51"/>
                    <a:pt x="59" y="48"/>
                  </a:cubicBezTo>
                  <a:cubicBezTo>
                    <a:pt x="66" y="31"/>
                    <a:pt x="76" y="18"/>
                    <a:pt x="87" y="13"/>
                  </a:cubicBezTo>
                  <a:moveTo>
                    <a:pt x="140" y="48"/>
                  </a:moveTo>
                  <a:cubicBezTo>
                    <a:pt x="129" y="51"/>
                    <a:pt x="116" y="53"/>
                    <a:pt x="104" y="53"/>
                  </a:cubicBezTo>
                  <a:cubicBezTo>
                    <a:pt x="104" y="12"/>
                    <a:pt x="104" y="12"/>
                    <a:pt x="104" y="12"/>
                  </a:cubicBezTo>
                  <a:cubicBezTo>
                    <a:pt x="106" y="12"/>
                    <a:pt x="109" y="12"/>
                    <a:pt x="112" y="13"/>
                  </a:cubicBezTo>
                  <a:cubicBezTo>
                    <a:pt x="123" y="18"/>
                    <a:pt x="133" y="31"/>
                    <a:pt x="140" y="48"/>
                  </a:cubicBezTo>
                  <a:moveTo>
                    <a:pt x="104" y="61"/>
                  </a:moveTo>
                  <a:cubicBezTo>
                    <a:pt x="117" y="61"/>
                    <a:pt x="130" y="59"/>
                    <a:pt x="143" y="55"/>
                  </a:cubicBezTo>
                  <a:cubicBezTo>
                    <a:pt x="146" y="67"/>
                    <a:pt x="148" y="81"/>
                    <a:pt x="149" y="95"/>
                  </a:cubicBezTo>
                  <a:cubicBezTo>
                    <a:pt x="104" y="95"/>
                    <a:pt x="104" y="95"/>
                    <a:pt x="104" y="95"/>
                  </a:cubicBezTo>
                  <a:lnTo>
                    <a:pt x="104" y="61"/>
                  </a:lnTo>
                  <a:close/>
                  <a:moveTo>
                    <a:pt x="96" y="61"/>
                  </a:moveTo>
                  <a:cubicBezTo>
                    <a:pt x="96" y="95"/>
                    <a:pt x="96" y="95"/>
                    <a:pt x="96" y="95"/>
                  </a:cubicBezTo>
                  <a:cubicBezTo>
                    <a:pt x="50" y="95"/>
                    <a:pt x="50" y="95"/>
                    <a:pt x="50" y="95"/>
                  </a:cubicBezTo>
                  <a:cubicBezTo>
                    <a:pt x="51" y="81"/>
                    <a:pt x="53" y="67"/>
                    <a:pt x="57" y="55"/>
                  </a:cubicBezTo>
                  <a:cubicBezTo>
                    <a:pt x="69" y="59"/>
                    <a:pt x="82" y="61"/>
                    <a:pt x="96" y="61"/>
                  </a:cubicBezTo>
                  <a:moveTo>
                    <a:pt x="42" y="95"/>
                  </a:moveTo>
                  <a:cubicBezTo>
                    <a:pt x="13" y="95"/>
                    <a:pt x="13" y="95"/>
                    <a:pt x="13" y="95"/>
                  </a:cubicBezTo>
                  <a:cubicBezTo>
                    <a:pt x="13" y="76"/>
                    <a:pt x="20" y="59"/>
                    <a:pt x="31" y="45"/>
                  </a:cubicBezTo>
                  <a:cubicBezTo>
                    <a:pt x="37" y="48"/>
                    <a:pt x="43" y="51"/>
                    <a:pt x="49" y="53"/>
                  </a:cubicBezTo>
                  <a:cubicBezTo>
                    <a:pt x="45" y="65"/>
                    <a:pt x="43" y="80"/>
                    <a:pt x="42" y="95"/>
                  </a:cubicBezTo>
                  <a:moveTo>
                    <a:pt x="42" y="103"/>
                  </a:moveTo>
                  <a:cubicBezTo>
                    <a:pt x="43" y="118"/>
                    <a:pt x="45" y="132"/>
                    <a:pt x="49" y="145"/>
                  </a:cubicBezTo>
                  <a:cubicBezTo>
                    <a:pt x="43" y="147"/>
                    <a:pt x="37" y="150"/>
                    <a:pt x="31" y="153"/>
                  </a:cubicBezTo>
                  <a:cubicBezTo>
                    <a:pt x="20" y="139"/>
                    <a:pt x="13" y="122"/>
                    <a:pt x="13" y="103"/>
                  </a:cubicBezTo>
                  <a:lnTo>
                    <a:pt x="42" y="103"/>
                  </a:lnTo>
                  <a:close/>
                  <a:moveTo>
                    <a:pt x="50" y="103"/>
                  </a:moveTo>
                  <a:cubicBezTo>
                    <a:pt x="96" y="103"/>
                    <a:pt x="96" y="103"/>
                    <a:pt x="96" y="103"/>
                  </a:cubicBezTo>
                  <a:cubicBezTo>
                    <a:pt x="96" y="137"/>
                    <a:pt x="96" y="137"/>
                    <a:pt x="96" y="137"/>
                  </a:cubicBezTo>
                  <a:cubicBezTo>
                    <a:pt x="82" y="137"/>
                    <a:pt x="69" y="139"/>
                    <a:pt x="57" y="142"/>
                  </a:cubicBezTo>
                  <a:cubicBezTo>
                    <a:pt x="53" y="131"/>
                    <a:pt x="51" y="117"/>
                    <a:pt x="50" y="103"/>
                  </a:cubicBezTo>
                  <a:moveTo>
                    <a:pt x="104" y="137"/>
                  </a:moveTo>
                  <a:cubicBezTo>
                    <a:pt x="104" y="103"/>
                    <a:pt x="104" y="103"/>
                    <a:pt x="104" y="103"/>
                  </a:cubicBezTo>
                  <a:cubicBezTo>
                    <a:pt x="149" y="103"/>
                    <a:pt x="149" y="103"/>
                    <a:pt x="149" y="103"/>
                  </a:cubicBezTo>
                  <a:cubicBezTo>
                    <a:pt x="148" y="117"/>
                    <a:pt x="146" y="131"/>
                    <a:pt x="143" y="142"/>
                  </a:cubicBezTo>
                  <a:cubicBezTo>
                    <a:pt x="130" y="139"/>
                    <a:pt x="117" y="137"/>
                    <a:pt x="104" y="137"/>
                  </a:cubicBezTo>
                  <a:moveTo>
                    <a:pt x="157" y="103"/>
                  </a:moveTo>
                  <a:cubicBezTo>
                    <a:pt x="187" y="103"/>
                    <a:pt x="187" y="103"/>
                    <a:pt x="187" y="103"/>
                  </a:cubicBezTo>
                  <a:cubicBezTo>
                    <a:pt x="186" y="122"/>
                    <a:pt x="179" y="139"/>
                    <a:pt x="168" y="153"/>
                  </a:cubicBezTo>
                  <a:cubicBezTo>
                    <a:pt x="162" y="150"/>
                    <a:pt x="156" y="147"/>
                    <a:pt x="150" y="145"/>
                  </a:cubicBezTo>
                  <a:cubicBezTo>
                    <a:pt x="154" y="132"/>
                    <a:pt x="156" y="118"/>
                    <a:pt x="157" y="103"/>
                  </a:cubicBezTo>
                  <a:moveTo>
                    <a:pt x="157" y="95"/>
                  </a:moveTo>
                  <a:cubicBezTo>
                    <a:pt x="156" y="80"/>
                    <a:pt x="154" y="65"/>
                    <a:pt x="150" y="53"/>
                  </a:cubicBezTo>
                  <a:cubicBezTo>
                    <a:pt x="156" y="51"/>
                    <a:pt x="162" y="48"/>
                    <a:pt x="168" y="45"/>
                  </a:cubicBezTo>
                  <a:cubicBezTo>
                    <a:pt x="179" y="59"/>
                    <a:pt x="186" y="76"/>
                    <a:pt x="187" y="95"/>
                  </a:cubicBezTo>
                  <a:lnTo>
                    <a:pt x="157" y="95"/>
                  </a:lnTo>
                  <a:close/>
                  <a:moveTo>
                    <a:pt x="162" y="39"/>
                  </a:moveTo>
                  <a:cubicBezTo>
                    <a:pt x="158" y="41"/>
                    <a:pt x="153" y="43"/>
                    <a:pt x="147" y="45"/>
                  </a:cubicBezTo>
                  <a:cubicBezTo>
                    <a:pt x="143" y="34"/>
                    <a:pt x="137" y="25"/>
                    <a:pt x="131" y="18"/>
                  </a:cubicBezTo>
                  <a:cubicBezTo>
                    <a:pt x="143" y="22"/>
                    <a:pt x="154" y="29"/>
                    <a:pt x="162" y="39"/>
                  </a:cubicBezTo>
                  <a:moveTo>
                    <a:pt x="68" y="18"/>
                  </a:moveTo>
                  <a:cubicBezTo>
                    <a:pt x="62" y="25"/>
                    <a:pt x="56" y="34"/>
                    <a:pt x="52" y="45"/>
                  </a:cubicBezTo>
                  <a:cubicBezTo>
                    <a:pt x="46" y="43"/>
                    <a:pt x="41" y="41"/>
                    <a:pt x="37" y="39"/>
                  </a:cubicBezTo>
                  <a:cubicBezTo>
                    <a:pt x="46" y="29"/>
                    <a:pt x="56" y="22"/>
                    <a:pt x="68" y="18"/>
                  </a:cubicBezTo>
                  <a:moveTo>
                    <a:pt x="37" y="159"/>
                  </a:moveTo>
                  <a:cubicBezTo>
                    <a:pt x="41" y="157"/>
                    <a:pt x="46" y="154"/>
                    <a:pt x="52" y="152"/>
                  </a:cubicBezTo>
                  <a:cubicBezTo>
                    <a:pt x="56" y="163"/>
                    <a:pt x="62" y="173"/>
                    <a:pt x="68" y="180"/>
                  </a:cubicBezTo>
                  <a:cubicBezTo>
                    <a:pt x="56" y="175"/>
                    <a:pt x="46" y="168"/>
                    <a:pt x="37" y="159"/>
                  </a:cubicBezTo>
                  <a:moveTo>
                    <a:pt x="131" y="180"/>
                  </a:moveTo>
                  <a:cubicBezTo>
                    <a:pt x="137" y="173"/>
                    <a:pt x="143" y="163"/>
                    <a:pt x="147" y="152"/>
                  </a:cubicBezTo>
                  <a:cubicBezTo>
                    <a:pt x="153" y="154"/>
                    <a:pt x="158" y="157"/>
                    <a:pt x="162" y="159"/>
                  </a:cubicBezTo>
                  <a:cubicBezTo>
                    <a:pt x="154" y="168"/>
                    <a:pt x="143" y="175"/>
                    <a:pt x="131" y="180"/>
                  </a:cubicBezTo>
                </a:path>
              </a:pathLst>
            </a:custGeom>
            <a:solidFill>
              <a:schemeClr val="accent1">
                <a:lumMod val="50000"/>
              </a:schemeClr>
            </a:solidFill>
            <a:ln>
              <a:noFill/>
            </a:ln>
          </p:spPr>
          <p:txBody>
            <a:bodyPr anchor="ctr"/>
            <a:lstStyle/>
            <a:p>
              <a:pPr algn="ctr"/>
              <a:endParaRPr dirty="0"/>
            </a:p>
          </p:txBody>
        </p:sp>
        <p:sp>
          <p:nvSpPr>
            <p:cNvPr id="118" name="Freeform: Shape 58">
              <a:extLst>
                <a:ext uri="{FF2B5EF4-FFF2-40B4-BE49-F238E27FC236}">
                  <a16:creationId xmlns:a16="http://schemas.microsoft.com/office/drawing/2014/main" id="{9186A7B8-D5DF-2C4D-A3EA-CD51ACBC3F7D}"/>
                </a:ext>
              </a:extLst>
            </p:cNvPr>
            <p:cNvSpPr>
              <a:spLocks/>
            </p:cNvSpPr>
            <p:nvPr/>
          </p:nvSpPr>
          <p:spPr bwMode="auto">
            <a:xfrm>
              <a:off x="1894115" y="4424163"/>
              <a:ext cx="588032" cy="559732"/>
            </a:xfrm>
            <a:custGeom>
              <a:avLst/>
              <a:gdLst>
                <a:gd name="T0" fmla="*/ 43 w 202"/>
                <a:gd name="T1" fmla="*/ 118 h 192"/>
                <a:gd name="T2" fmla="*/ 29 w 202"/>
                <a:gd name="T3" fmla="*/ 88 h 192"/>
                <a:gd name="T4" fmla="*/ 69 w 202"/>
                <a:gd name="T5" fmla="*/ 77 h 192"/>
                <a:gd name="T6" fmla="*/ 49 w 202"/>
                <a:gd name="T7" fmla="*/ 145 h 192"/>
                <a:gd name="T8" fmla="*/ 49 w 202"/>
                <a:gd name="T9" fmla="*/ 47 h 192"/>
                <a:gd name="T10" fmla="*/ 49 w 202"/>
                <a:gd name="T11" fmla="*/ 145 h 192"/>
                <a:gd name="T12" fmla="*/ 86 w 202"/>
                <a:gd name="T13" fmla="*/ 96 h 192"/>
                <a:gd name="T14" fmla="*/ 12 w 202"/>
                <a:gd name="T15" fmla="*/ 96 h 192"/>
                <a:gd name="T16" fmla="*/ 177 w 202"/>
                <a:gd name="T17" fmla="*/ 76 h 192"/>
                <a:gd name="T18" fmla="*/ 102 w 202"/>
                <a:gd name="T19" fmla="*/ 84 h 192"/>
                <a:gd name="T20" fmla="*/ 177 w 202"/>
                <a:gd name="T21" fmla="*/ 76 h 192"/>
                <a:gd name="T22" fmla="*/ 94 w 202"/>
                <a:gd name="T23" fmla="*/ 51 h 192"/>
                <a:gd name="T24" fmla="*/ 153 w 202"/>
                <a:gd name="T25" fmla="*/ 59 h 192"/>
                <a:gd name="T26" fmla="*/ 202 w 202"/>
                <a:gd name="T27" fmla="*/ 49 h 192"/>
                <a:gd name="T28" fmla="*/ 192 w 202"/>
                <a:gd name="T29" fmla="*/ 192 h 192"/>
                <a:gd name="T30" fmla="*/ 45 w 202"/>
                <a:gd name="T31" fmla="*/ 182 h 192"/>
                <a:gd name="T32" fmla="*/ 49 w 202"/>
                <a:gd name="T33" fmla="*/ 151 h 192"/>
                <a:gd name="T34" fmla="*/ 57 w 202"/>
                <a:gd name="T35" fmla="*/ 180 h 192"/>
                <a:gd name="T36" fmla="*/ 190 w 202"/>
                <a:gd name="T37" fmla="*/ 55 h 192"/>
                <a:gd name="T38" fmla="*/ 147 w 202"/>
                <a:gd name="T39" fmla="*/ 39 h 192"/>
                <a:gd name="T40" fmla="*/ 57 w 202"/>
                <a:gd name="T41" fmla="*/ 12 h 192"/>
                <a:gd name="T42" fmla="*/ 49 w 202"/>
                <a:gd name="T43" fmla="*/ 41 h 192"/>
                <a:gd name="T44" fmla="*/ 45 w 202"/>
                <a:gd name="T45" fmla="*/ 10 h 192"/>
                <a:gd name="T46" fmla="*/ 153 w 202"/>
                <a:gd name="T47" fmla="*/ 0 h 192"/>
                <a:gd name="T48" fmla="*/ 157 w 202"/>
                <a:gd name="T49" fmla="*/ 1 h 192"/>
                <a:gd name="T50" fmla="*/ 202 w 202"/>
                <a:gd name="T51" fmla="*/ 49 h 192"/>
                <a:gd name="T52" fmla="*/ 182 w 202"/>
                <a:gd name="T53" fmla="*/ 43 h 192"/>
                <a:gd name="T54" fmla="*/ 159 w 202"/>
                <a:gd name="T55" fmla="*/ 39 h 192"/>
                <a:gd name="T56" fmla="*/ 182 w 202"/>
                <a:gd name="T57" fmla="*/ 43 h 192"/>
                <a:gd name="T58" fmla="*/ 137 w 202"/>
                <a:gd name="T59" fmla="*/ 158 h 192"/>
                <a:gd name="T60" fmla="*/ 70 w 202"/>
                <a:gd name="T61" fmla="*/ 150 h 192"/>
                <a:gd name="T62" fmla="*/ 177 w 202"/>
                <a:gd name="T63" fmla="*/ 101 h 192"/>
                <a:gd name="T64" fmla="*/ 102 w 202"/>
                <a:gd name="T65" fmla="*/ 109 h 192"/>
                <a:gd name="T66" fmla="*/ 177 w 202"/>
                <a:gd name="T67" fmla="*/ 101 h 192"/>
                <a:gd name="T68" fmla="*/ 95 w 202"/>
                <a:gd name="T69" fmla="*/ 125 h 192"/>
                <a:gd name="T70" fmla="*/ 177 w 202"/>
                <a:gd name="T71" fmla="*/ 13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192">
                  <a:moveTo>
                    <a:pt x="78" y="87"/>
                  </a:moveTo>
                  <a:cubicBezTo>
                    <a:pt x="43" y="118"/>
                    <a:pt x="43" y="118"/>
                    <a:pt x="43" y="118"/>
                  </a:cubicBezTo>
                  <a:cubicBezTo>
                    <a:pt x="20" y="99"/>
                    <a:pt x="20" y="99"/>
                    <a:pt x="20" y="99"/>
                  </a:cubicBezTo>
                  <a:cubicBezTo>
                    <a:pt x="29" y="88"/>
                    <a:pt x="29" y="88"/>
                    <a:pt x="29" y="88"/>
                  </a:cubicBezTo>
                  <a:cubicBezTo>
                    <a:pt x="43" y="100"/>
                    <a:pt x="43" y="100"/>
                    <a:pt x="43" y="100"/>
                  </a:cubicBezTo>
                  <a:cubicBezTo>
                    <a:pt x="69" y="77"/>
                    <a:pt x="69" y="77"/>
                    <a:pt x="69" y="77"/>
                  </a:cubicBezTo>
                  <a:lnTo>
                    <a:pt x="78" y="87"/>
                  </a:lnTo>
                  <a:close/>
                  <a:moveTo>
                    <a:pt x="49" y="145"/>
                  </a:moveTo>
                  <a:cubicBezTo>
                    <a:pt x="22" y="145"/>
                    <a:pt x="0" y="123"/>
                    <a:pt x="0" y="96"/>
                  </a:cubicBezTo>
                  <a:cubicBezTo>
                    <a:pt x="0" y="69"/>
                    <a:pt x="22" y="47"/>
                    <a:pt x="49" y="47"/>
                  </a:cubicBezTo>
                  <a:cubicBezTo>
                    <a:pt x="76" y="47"/>
                    <a:pt x="98" y="69"/>
                    <a:pt x="98" y="96"/>
                  </a:cubicBezTo>
                  <a:cubicBezTo>
                    <a:pt x="98" y="123"/>
                    <a:pt x="76" y="145"/>
                    <a:pt x="49" y="145"/>
                  </a:cubicBezTo>
                  <a:moveTo>
                    <a:pt x="49" y="133"/>
                  </a:moveTo>
                  <a:cubicBezTo>
                    <a:pt x="69" y="133"/>
                    <a:pt x="86" y="116"/>
                    <a:pt x="86" y="96"/>
                  </a:cubicBezTo>
                  <a:cubicBezTo>
                    <a:pt x="86" y="76"/>
                    <a:pt x="69" y="59"/>
                    <a:pt x="49" y="59"/>
                  </a:cubicBezTo>
                  <a:cubicBezTo>
                    <a:pt x="29" y="59"/>
                    <a:pt x="12" y="76"/>
                    <a:pt x="12" y="96"/>
                  </a:cubicBezTo>
                  <a:cubicBezTo>
                    <a:pt x="12" y="116"/>
                    <a:pt x="29" y="133"/>
                    <a:pt x="49" y="133"/>
                  </a:cubicBezTo>
                  <a:moveTo>
                    <a:pt x="177" y="76"/>
                  </a:moveTo>
                  <a:cubicBezTo>
                    <a:pt x="100" y="76"/>
                    <a:pt x="100" y="76"/>
                    <a:pt x="100" y="76"/>
                  </a:cubicBezTo>
                  <a:cubicBezTo>
                    <a:pt x="101" y="79"/>
                    <a:pt x="102" y="81"/>
                    <a:pt x="102" y="84"/>
                  </a:cubicBezTo>
                  <a:cubicBezTo>
                    <a:pt x="177" y="84"/>
                    <a:pt x="177" y="84"/>
                    <a:pt x="177" y="84"/>
                  </a:cubicBezTo>
                  <a:lnTo>
                    <a:pt x="177" y="76"/>
                  </a:lnTo>
                  <a:close/>
                  <a:moveTo>
                    <a:pt x="144" y="51"/>
                  </a:moveTo>
                  <a:cubicBezTo>
                    <a:pt x="94" y="51"/>
                    <a:pt x="94" y="51"/>
                    <a:pt x="94" y="51"/>
                  </a:cubicBezTo>
                  <a:cubicBezTo>
                    <a:pt x="94" y="59"/>
                    <a:pt x="94" y="59"/>
                    <a:pt x="94" y="59"/>
                  </a:cubicBezTo>
                  <a:cubicBezTo>
                    <a:pt x="153" y="59"/>
                    <a:pt x="153" y="59"/>
                    <a:pt x="153" y="59"/>
                  </a:cubicBezTo>
                  <a:cubicBezTo>
                    <a:pt x="150" y="58"/>
                    <a:pt x="147" y="55"/>
                    <a:pt x="144" y="51"/>
                  </a:cubicBezTo>
                  <a:moveTo>
                    <a:pt x="202" y="49"/>
                  </a:moveTo>
                  <a:cubicBezTo>
                    <a:pt x="202" y="182"/>
                    <a:pt x="202" y="182"/>
                    <a:pt x="202" y="182"/>
                  </a:cubicBezTo>
                  <a:cubicBezTo>
                    <a:pt x="202" y="188"/>
                    <a:pt x="198" y="192"/>
                    <a:pt x="192" y="192"/>
                  </a:cubicBezTo>
                  <a:cubicBezTo>
                    <a:pt x="55" y="192"/>
                    <a:pt x="55" y="192"/>
                    <a:pt x="55" y="192"/>
                  </a:cubicBezTo>
                  <a:cubicBezTo>
                    <a:pt x="49" y="192"/>
                    <a:pt x="45" y="188"/>
                    <a:pt x="45" y="182"/>
                  </a:cubicBezTo>
                  <a:cubicBezTo>
                    <a:pt x="45" y="151"/>
                    <a:pt x="45" y="151"/>
                    <a:pt x="45" y="151"/>
                  </a:cubicBezTo>
                  <a:cubicBezTo>
                    <a:pt x="46" y="151"/>
                    <a:pt x="48" y="151"/>
                    <a:pt x="49" y="151"/>
                  </a:cubicBezTo>
                  <a:cubicBezTo>
                    <a:pt x="52" y="151"/>
                    <a:pt x="54" y="150"/>
                    <a:pt x="57" y="150"/>
                  </a:cubicBezTo>
                  <a:cubicBezTo>
                    <a:pt x="57" y="180"/>
                    <a:pt x="57" y="180"/>
                    <a:pt x="57" y="180"/>
                  </a:cubicBezTo>
                  <a:cubicBezTo>
                    <a:pt x="190" y="180"/>
                    <a:pt x="190" y="180"/>
                    <a:pt x="190" y="180"/>
                  </a:cubicBezTo>
                  <a:cubicBezTo>
                    <a:pt x="190" y="55"/>
                    <a:pt x="190" y="55"/>
                    <a:pt x="190" y="55"/>
                  </a:cubicBezTo>
                  <a:cubicBezTo>
                    <a:pt x="163" y="55"/>
                    <a:pt x="163" y="55"/>
                    <a:pt x="163" y="55"/>
                  </a:cubicBezTo>
                  <a:cubicBezTo>
                    <a:pt x="154" y="55"/>
                    <a:pt x="147" y="48"/>
                    <a:pt x="147" y="39"/>
                  </a:cubicBezTo>
                  <a:cubicBezTo>
                    <a:pt x="147" y="12"/>
                    <a:pt x="147" y="12"/>
                    <a:pt x="147" y="12"/>
                  </a:cubicBezTo>
                  <a:cubicBezTo>
                    <a:pt x="57" y="12"/>
                    <a:pt x="57" y="12"/>
                    <a:pt x="57" y="12"/>
                  </a:cubicBezTo>
                  <a:cubicBezTo>
                    <a:pt x="57" y="42"/>
                    <a:pt x="57" y="42"/>
                    <a:pt x="57" y="42"/>
                  </a:cubicBezTo>
                  <a:cubicBezTo>
                    <a:pt x="54" y="42"/>
                    <a:pt x="52" y="41"/>
                    <a:pt x="49" y="41"/>
                  </a:cubicBezTo>
                  <a:cubicBezTo>
                    <a:pt x="48" y="41"/>
                    <a:pt x="46" y="41"/>
                    <a:pt x="45" y="42"/>
                  </a:cubicBezTo>
                  <a:cubicBezTo>
                    <a:pt x="45" y="10"/>
                    <a:pt x="45" y="10"/>
                    <a:pt x="45" y="10"/>
                  </a:cubicBezTo>
                  <a:cubicBezTo>
                    <a:pt x="45" y="4"/>
                    <a:pt x="49" y="0"/>
                    <a:pt x="55" y="0"/>
                  </a:cubicBezTo>
                  <a:cubicBezTo>
                    <a:pt x="153" y="0"/>
                    <a:pt x="153" y="0"/>
                    <a:pt x="153" y="0"/>
                  </a:cubicBezTo>
                  <a:cubicBezTo>
                    <a:pt x="153" y="0"/>
                    <a:pt x="153" y="0"/>
                    <a:pt x="153" y="0"/>
                  </a:cubicBezTo>
                  <a:cubicBezTo>
                    <a:pt x="155" y="0"/>
                    <a:pt x="156" y="0"/>
                    <a:pt x="157" y="1"/>
                  </a:cubicBezTo>
                  <a:cubicBezTo>
                    <a:pt x="200" y="44"/>
                    <a:pt x="200" y="44"/>
                    <a:pt x="200" y="44"/>
                  </a:cubicBezTo>
                  <a:cubicBezTo>
                    <a:pt x="202" y="46"/>
                    <a:pt x="202" y="46"/>
                    <a:pt x="202" y="49"/>
                  </a:cubicBezTo>
                  <a:cubicBezTo>
                    <a:pt x="202" y="49"/>
                    <a:pt x="202" y="49"/>
                    <a:pt x="202" y="49"/>
                  </a:cubicBezTo>
                  <a:moveTo>
                    <a:pt x="182" y="43"/>
                  </a:moveTo>
                  <a:cubicBezTo>
                    <a:pt x="159" y="20"/>
                    <a:pt x="159" y="20"/>
                    <a:pt x="159" y="20"/>
                  </a:cubicBezTo>
                  <a:cubicBezTo>
                    <a:pt x="159" y="39"/>
                    <a:pt x="159" y="39"/>
                    <a:pt x="159" y="39"/>
                  </a:cubicBezTo>
                  <a:cubicBezTo>
                    <a:pt x="159" y="42"/>
                    <a:pt x="161" y="43"/>
                    <a:pt x="163" y="43"/>
                  </a:cubicBezTo>
                  <a:lnTo>
                    <a:pt x="182" y="43"/>
                  </a:lnTo>
                  <a:close/>
                  <a:moveTo>
                    <a:pt x="70" y="158"/>
                  </a:moveTo>
                  <a:cubicBezTo>
                    <a:pt x="137" y="158"/>
                    <a:pt x="137" y="158"/>
                    <a:pt x="137" y="158"/>
                  </a:cubicBezTo>
                  <a:cubicBezTo>
                    <a:pt x="137" y="150"/>
                    <a:pt x="137" y="150"/>
                    <a:pt x="137" y="150"/>
                  </a:cubicBezTo>
                  <a:cubicBezTo>
                    <a:pt x="70" y="150"/>
                    <a:pt x="70" y="150"/>
                    <a:pt x="70" y="150"/>
                  </a:cubicBezTo>
                  <a:lnTo>
                    <a:pt x="70" y="158"/>
                  </a:lnTo>
                  <a:close/>
                  <a:moveTo>
                    <a:pt x="177" y="101"/>
                  </a:moveTo>
                  <a:cubicBezTo>
                    <a:pt x="103" y="101"/>
                    <a:pt x="103" y="101"/>
                    <a:pt x="103" y="101"/>
                  </a:cubicBezTo>
                  <a:cubicBezTo>
                    <a:pt x="103" y="103"/>
                    <a:pt x="103" y="106"/>
                    <a:pt x="102" y="109"/>
                  </a:cubicBezTo>
                  <a:cubicBezTo>
                    <a:pt x="177" y="109"/>
                    <a:pt x="177" y="109"/>
                    <a:pt x="177" y="109"/>
                  </a:cubicBezTo>
                  <a:lnTo>
                    <a:pt x="177" y="101"/>
                  </a:lnTo>
                  <a:close/>
                  <a:moveTo>
                    <a:pt x="177" y="125"/>
                  </a:moveTo>
                  <a:cubicBezTo>
                    <a:pt x="95" y="125"/>
                    <a:pt x="95" y="125"/>
                    <a:pt x="95" y="125"/>
                  </a:cubicBezTo>
                  <a:cubicBezTo>
                    <a:pt x="93" y="128"/>
                    <a:pt x="91" y="131"/>
                    <a:pt x="89" y="133"/>
                  </a:cubicBezTo>
                  <a:cubicBezTo>
                    <a:pt x="177" y="133"/>
                    <a:pt x="177" y="133"/>
                    <a:pt x="177" y="133"/>
                  </a:cubicBezTo>
                  <a:lnTo>
                    <a:pt x="177" y="125"/>
                  </a:lnTo>
                  <a:close/>
                </a:path>
              </a:pathLst>
            </a:custGeom>
            <a:solidFill>
              <a:schemeClr val="accent1">
                <a:lumMod val="50000"/>
              </a:schemeClr>
            </a:solidFill>
            <a:ln>
              <a:noFill/>
            </a:ln>
          </p:spPr>
          <p:txBody>
            <a:bodyPr anchor="ctr"/>
            <a:lstStyle/>
            <a:p>
              <a:pPr algn="ctr"/>
              <a:endParaRPr/>
            </a:p>
          </p:txBody>
        </p:sp>
      </p:grpSp>
      <p:sp>
        <p:nvSpPr>
          <p:cNvPr id="119" name="文本框 45">
            <a:extLst>
              <a:ext uri="{FF2B5EF4-FFF2-40B4-BE49-F238E27FC236}">
                <a16:creationId xmlns:a16="http://schemas.microsoft.com/office/drawing/2014/main" id="{C12912C5-27EF-8741-9EDC-F1381A0B8B53}"/>
              </a:ext>
            </a:extLst>
          </p:cNvPr>
          <p:cNvSpPr txBox="1"/>
          <p:nvPr/>
        </p:nvSpPr>
        <p:spPr>
          <a:xfrm>
            <a:off x="1934256" y="527597"/>
            <a:ext cx="4457700" cy="646331"/>
          </a:xfrm>
          <a:prstGeom prst="rect">
            <a:avLst/>
          </a:prstGeom>
          <a:noFill/>
        </p:spPr>
        <p:txBody>
          <a:bodyPr wrap="square" rtlCol="0">
            <a:spAutoFit/>
            <a:scene3d>
              <a:camera prst="orthographicFront"/>
              <a:lightRig rig="threePt" dir="t"/>
            </a:scene3d>
            <a:sp3d contourW="12700"/>
          </a:bodyPr>
          <a:lstStyle/>
          <a:p>
            <a:pPr lvl="0">
              <a:defRPr/>
            </a:pPr>
            <a:r>
              <a:rPr lang="en-US" altLang="zh-CN" sz="3600" dirty="0">
                <a:solidFill>
                  <a:schemeClr val="accent1">
                    <a:lumMod val="60000"/>
                    <a:lumOff val="40000"/>
                  </a:schemeClr>
                </a:solidFill>
                <a:latin typeface="Times New Roman" panose="02020603050405020304" pitchFamily="18" charset="0"/>
                <a:cs typeface="Times New Roman" panose="02020603050405020304" pitchFamily="18" charset="0"/>
              </a:rPr>
              <a:t>Introduction (2/3)</a:t>
            </a:r>
            <a:endParaRPr kumimoji="0" lang="zh-CN" altLang="en-US" sz="36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endParaRPr>
          </a:p>
        </p:txBody>
      </p:sp>
    </p:spTree>
    <p:extLst>
      <p:ext uri="{BB962C8B-B14F-4D97-AF65-F5344CB8AC3E}">
        <p14:creationId xmlns:p14="http://schemas.microsoft.com/office/powerpoint/2010/main" val="34927280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p:cTn id="12" dur="500" fill="hold"/>
                                        <p:tgtEl>
                                          <p:spTgt spid="92"/>
                                        </p:tgtEl>
                                        <p:attrNameLst>
                                          <p:attrName>ppt_w</p:attrName>
                                        </p:attrNameLst>
                                      </p:cBhvr>
                                      <p:tavLst>
                                        <p:tav tm="0">
                                          <p:val>
                                            <p:fltVal val="0"/>
                                          </p:val>
                                        </p:tav>
                                        <p:tav tm="100000">
                                          <p:val>
                                            <p:strVal val="#ppt_w"/>
                                          </p:val>
                                        </p:tav>
                                      </p:tavLst>
                                    </p:anim>
                                    <p:anim calcmode="lin" valueType="num">
                                      <p:cBhvr>
                                        <p:cTn id="13" dur="500" fill="hold"/>
                                        <p:tgtEl>
                                          <p:spTgt spid="92"/>
                                        </p:tgtEl>
                                        <p:attrNameLst>
                                          <p:attrName>ppt_h</p:attrName>
                                        </p:attrNameLst>
                                      </p:cBhvr>
                                      <p:tavLst>
                                        <p:tav tm="0">
                                          <p:val>
                                            <p:fltVal val="0"/>
                                          </p:val>
                                        </p:tav>
                                        <p:tav tm="100000">
                                          <p:val>
                                            <p:strVal val="#ppt_h"/>
                                          </p:val>
                                        </p:tav>
                                      </p:tavLst>
                                    </p:anim>
                                    <p:animEffect transition="in" filter="fade">
                                      <p:cBhvr>
                                        <p:cTn id="14" dur="500"/>
                                        <p:tgtEl>
                                          <p:spTgt spid="92"/>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100"/>
                                        </p:tgtEl>
                                        <p:attrNameLst>
                                          <p:attrName>style.visibility</p:attrName>
                                        </p:attrNameLst>
                                      </p:cBhvr>
                                      <p:to>
                                        <p:strVal val="visible"/>
                                      </p:to>
                                    </p:set>
                                    <p:anim calcmode="lin" valueType="num">
                                      <p:cBhvr>
                                        <p:cTn id="18" dur="1000" fill="hold"/>
                                        <p:tgtEl>
                                          <p:spTgt spid="100"/>
                                        </p:tgtEl>
                                        <p:attrNameLst>
                                          <p:attrName>ppt_w</p:attrName>
                                        </p:attrNameLst>
                                      </p:cBhvr>
                                      <p:tavLst>
                                        <p:tav tm="0">
                                          <p:val>
                                            <p:fltVal val="0"/>
                                          </p:val>
                                        </p:tav>
                                        <p:tav tm="100000">
                                          <p:val>
                                            <p:strVal val="#ppt_w"/>
                                          </p:val>
                                        </p:tav>
                                      </p:tavLst>
                                    </p:anim>
                                    <p:anim calcmode="lin" valueType="num">
                                      <p:cBhvr>
                                        <p:cTn id="19" dur="1000" fill="hold"/>
                                        <p:tgtEl>
                                          <p:spTgt spid="100"/>
                                        </p:tgtEl>
                                        <p:attrNameLst>
                                          <p:attrName>ppt_h</p:attrName>
                                        </p:attrNameLst>
                                      </p:cBhvr>
                                      <p:tavLst>
                                        <p:tav tm="0">
                                          <p:val>
                                            <p:fltVal val="0"/>
                                          </p:val>
                                        </p:tav>
                                        <p:tav tm="100000">
                                          <p:val>
                                            <p:strVal val="#ppt_h"/>
                                          </p:val>
                                        </p:tav>
                                      </p:tavLst>
                                    </p:anim>
                                    <p:anim calcmode="lin" valueType="num">
                                      <p:cBhvr>
                                        <p:cTn id="20" dur="1000" fill="hold"/>
                                        <p:tgtEl>
                                          <p:spTgt spid="100"/>
                                        </p:tgtEl>
                                        <p:attrNameLst>
                                          <p:attrName>style.rotation</p:attrName>
                                        </p:attrNameLst>
                                      </p:cBhvr>
                                      <p:tavLst>
                                        <p:tav tm="0">
                                          <p:val>
                                            <p:fltVal val="90"/>
                                          </p:val>
                                        </p:tav>
                                        <p:tav tm="100000">
                                          <p:val>
                                            <p:fltVal val="0"/>
                                          </p:val>
                                        </p:tav>
                                      </p:tavLst>
                                    </p:anim>
                                    <p:animEffect transition="in" filter="fade">
                                      <p:cBhvr>
                                        <p:cTn id="21"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882031e-cfd2-4dc2-89d5-002e1df527c7"/>
          <p:cNvGrpSpPr>
            <a:grpSpLocks noChangeAspect="1"/>
          </p:cNvGrpSpPr>
          <p:nvPr/>
        </p:nvGrpSpPr>
        <p:grpSpPr>
          <a:xfrm>
            <a:off x="1593141" y="1940250"/>
            <a:ext cx="8538832" cy="2644054"/>
            <a:chOff x="1664969" y="1978704"/>
            <a:chExt cx="8483728" cy="2603084"/>
          </a:xfrm>
        </p:grpSpPr>
        <p:sp>
          <p:nvSpPr>
            <p:cNvPr id="4" name="TextBox 3"/>
            <p:cNvSpPr txBox="1">
              <a:spLocks/>
            </p:cNvSpPr>
            <p:nvPr/>
          </p:nvSpPr>
          <p:spPr bwMode="auto">
            <a:xfrm flipH="1">
              <a:off x="1664969" y="3956622"/>
              <a:ext cx="671659" cy="498598"/>
            </a:xfrm>
            <a:prstGeom prst="rect">
              <a:avLst/>
            </a:prstGeom>
            <a:noFill/>
            <a:effectLst/>
            <a:scene3d>
              <a:camera prst="orthographicFront">
                <a:rot lat="0" lon="0" rev="0"/>
              </a:camera>
              <a:lightRig rig="threePt" dir="t"/>
            </a:scene3d>
            <a:sp3d prstMaterial="matte">
              <a:bevelT w="1270" h="1270"/>
            </a:sp3d>
          </p:spPr>
          <p:txBody>
            <a:bodyPr wrap="none" lIns="0" tIns="0" rIns="0" bIns="0">
              <a:normAutofit lnSpcReduction="10000"/>
              <a:sp3d extrusionH="57150">
                <a:bevelT w="1270" h="1270"/>
              </a:sp3d>
            </a:bodyPr>
            <a:lstStyle/>
            <a:p>
              <a:pPr>
                <a:spcBef>
                  <a:spcPct val="0"/>
                </a:spcBef>
                <a:buClr>
                  <a:prstClr val="white"/>
                </a:buClr>
                <a:tabLst>
                  <a:tab pos="177800" algn="l"/>
                  <a:tab pos="803275" algn="l"/>
                </a:tabLst>
                <a:defRPr/>
              </a:pPr>
              <a:r>
                <a:rPr lang="en-US" altLang="ko-KR" sz="3600" dirty="0">
                  <a:solidFill>
                    <a:schemeClr val="accent1"/>
                  </a:solidFill>
                  <a:latin typeface="Impact" panose="020B0806030902050204" pitchFamily="34" charset="0"/>
                </a:rPr>
                <a:t>0%</a:t>
              </a:r>
            </a:p>
          </p:txBody>
        </p:sp>
        <p:sp>
          <p:nvSpPr>
            <p:cNvPr id="5" name="TextBox 6"/>
            <p:cNvSpPr txBox="1">
              <a:spLocks/>
            </p:cNvSpPr>
            <p:nvPr/>
          </p:nvSpPr>
          <p:spPr bwMode="auto">
            <a:xfrm flipH="1">
              <a:off x="4084569" y="3972648"/>
              <a:ext cx="676467" cy="498598"/>
            </a:xfrm>
            <a:prstGeom prst="rect">
              <a:avLst/>
            </a:prstGeom>
            <a:noFill/>
            <a:effectLst/>
            <a:scene3d>
              <a:camera prst="orthographicFront">
                <a:rot lat="0" lon="0" rev="0"/>
              </a:camera>
              <a:lightRig rig="threePt" dir="t"/>
            </a:scene3d>
            <a:sp3d prstMaterial="matte">
              <a:bevelT w="1270" h="1270"/>
            </a:sp3d>
          </p:spPr>
          <p:txBody>
            <a:bodyPr wrap="none" lIns="0" tIns="0" rIns="0" bIns="0">
              <a:normAutofit lnSpcReduction="10000"/>
              <a:sp3d extrusionH="57150">
                <a:bevelT w="1270" h="1270"/>
              </a:sp3d>
            </a:bodyPr>
            <a:lstStyle/>
            <a:p>
              <a:pPr>
                <a:spcBef>
                  <a:spcPct val="0"/>
                </a:spcBef>
                <a:buClr>
                  <a:prstClr val="white"/>
                </a:buClr>
                <a:tabLst>
                  <a:tab pos="177800" algn="l"/>
                  <a:tab pos="803275" algn="l"/>
                </a:tabLst>
                <a:defRPr/>
              </a:pPr>
              <a:r>
                <a:rPr lang="en-US" altLang="ko-KR" sz="3600" dirty="0">
                  <a:solidFill>
                    <a:schemeClr val="accent2"/>
                  </a:solidFill>
                  <a:latin typeface="Impact" panose="020B0806030902050204" pitchFamily="34" charset="0"/>
                </a:rPr>
                <a:t>15%</a:t>
              </a:r>
            </a:p>
          </p:txBody>
        </p:sp>
        <p:sp>
          <p:nvSpPr>
            <p:cNvPr id="6" name="TextBox 9"/>
            <p:cNvSpPr txBox="1">
              <a:spLocks/>
            </p:cNvSpPr>
            <p:nvPr/>
          </p:nvSpPr>
          <p:spPr bwMode="auto">
            <a:xfrm flipH="1">
              <a:off x="6501771" y="3966336"/>
              <a:ext cx="674865" cy="498598"/>
            </a:xfrm>
            <a:prstGeom prst="rect">
              <a:avLst/>
            </a:prstGeom>
            <a:noFill/>
            <a:effectLst/>
            <a:scene3d>
              <a:camera prst="orthographicFront">
                <a:rot lat="0" lon="0" rev="0"/>
              </a:camera>
              <a:lightRig rig="threePt" dir="t"/>
            </a:scene3d>
            <a:sp3d prstMaterial="matte">
              <a:bevelT w="1270" h="1270"/>
            </a:sp3d>
          </p:spPr>
          <p:txBody>
            <a:bodyPr wrap="none" lIns="0" tIns="0" rIns="0" bIns="0">
              <a:normAutofit lnSpcReduction="10000"/>
              <a:sp3d extrusionH="57150">
                <a:bevelT w="1270" h="1270"/>
              </a:sp3d>
            </a:bodyPr>
            <a:lstStyle/>
            <a:p>
              <a:pPr>
                <a:spcBef>
                  <a:spcPct val="0"/>
                </a:spcBef>
                <a:buClr>
                  <a:prstClr val="white"/>
                </a:buClr>
                <a:tabLst>
                  <a:tab pos="177800" algn="l"/>
                  <a:tab pos="803275" algn="l"/>
                </a:tabLst>
                <a:defRPr/>
              </a:pPr>
              <a:r>
                <a:rPr lang="en-US" altLang="ko-KR" sz="3600" dirty="0">
                  <a:solidFill>
                    <a:schemeClr val="accent3"/>
                  </a:solidFill>
                  <a:latin typeface="Impact" panose="020B0806030902050204" pitchFamily="34" charset="0"/>
                </a:rPr>
                <a:t>50%</a:t>
              </a:r>
            </a:p>
          </p:txBody>
        </p:sp>
        <p:sp>
          <p:nvSpPr>
            <p:cNvPr id="7" name="TextBox 12"/>
            <p:cNvSpPr txBox="1">
              <a:spLocks/>
            </p:cNvSpPr>
            <p:nvPr/>
          </p:nvSpPr>
          <p:spPr bwMode="auto">
            <a:xfrm flipH="1">
              <a:off x="9022448" y="3978970"/>
              <a:ext cx="674865" cy="602818"/>
            </a:xfrm>
            <a:prstGeom prst="rect">
              <a:avLst/>
            </a:prstGeom>
            <a:noFill/>
            <a:effectLst/>
            <a:scene3d>
              <a:camera prst="orthographicFront">
                <a:rot lat="0" lon="0" rev="0"/>
              </a:camera>
              <a:lightRig rig="threePt" dir="t"/>
            </a:scene3d>
            <a:sp3d prstMaterial="matte">
              <a:bevelT w="1270" h="1270"/>
            </a:sp3d>
          </p:spPr>
          <p:txBody>
            <a:bodyPr wrap="none" lIns="0" tIns="0" rIns="0" bIns="0">
              <a:normAutofit/>
              <a:sp3d extrusionH="57150">
                <a:bevelT w="1270" h="1270"/>
              </a:sp3d>
            </a:bodyPr>
            <a:lstStyle/>
            <a:p>
              <a:pPr>
                <a:spcBef>
                  <a:spcPct val="0"/>
                </a:spcBef>
                <a:buClr>
                  <a:prstClr val="white"/>
                </a:buClr>
                <a:tabLst>
                  <a:tab pos="177800" algn="l"/>
                  <a:tab pos="803275" algn="l"/>
                </a:tabLst>
                <a:defRPr/>
              </a:pPr>
              <a:r>
                <a:rPr lang="en-US" altLang="ko-KR" sz="3600" dirty="0">
                  <a:solidFill>
                    <a:schemeClr val="accent4"/>
                  </a:solidFill>
                  <a:latin typeface="Impact" panose="020B0806030902050204" pitchFamily="34" charset="0"/>
                </a:rPr>
                <a:t>100%</a:t>
              </a:r>
            </a:p>
          </p:txBody>
        </p:sp>
        <p:sp>
          <p:nvSpPr>
            <p:cNvPr id="8" name="Freeform: Shape 13"/>
            <p:cNvSpPr>
              <a:spLocks/>
            </p:cNvSpPr>
            <p:nvPr/>
          </p:nvSpPr>
          <p:spPr bwMode="auto">
            <a:xfrm>
              <a:off x="2000798" y="1988840"/>
              <a:ext cx="1975127" cy="1757773"/>
            </a:xfrm>
            <a:custGeom>
              <a:avLst/>
              <a:gdLst>
                <a:gd name="T0" fmla="*/ 0 w 1531"/>
                <a:gd name="T1" fmla="*/ 100 h 1395"/>
                <a:gd name="T2" fmla="*/ 0 w 1531"/>
                <a:gd name="T3" fmla="*/ 1309 h 1395"/>
                <a:gd name="T4" fmla="*/ 1531 w 1531"/>
                <a:gd name="T5" fmla="*/ 1395 h 1395"/>
                <a:gd name="T6" fmla="*/ 1531 w 1531"/>
                <a:gd name="T7" fmla="*/ 0 h 1395"/>
                <a:gd name="T8" fmla="*/ 0 w 1531"/>
                <a:gd name="T9" fmla="*/ 100 h 1395"/>
              </a:gdLst>
              <a:ahLst/>
              <a:cxnLst>
                <a:cxn ang="0">
                  <a:pos x="T0" y="T1"/>
                </a:cxn>
                <a:cxn ang="0">
                  <a:pos x="T2" y="T3"/>
                </a:cxn>
                <a:cxn ang="0">
                  <a:pos x="T4" y="T5"/>
                </a:cxn>
                <a:cxn ang="0">
                  <a:pos x="T6" y="T7"/>
                </a:cxn>
                <a:cxn ang="0">
                  <a:pos x="T8" y="T9"/>
                </a:cxn>
              </a:cxnLst>
              <a:rect l="0" t="0" r="r" b="b"/>
              <a:pathLst>
                <a:path w="1531" h="1395">
                  <a:moveTo>
                    <a:pt x="0" y="100"/>
                  </a:moveTo>
                  <a:lnTo>
                    <a:pt x="0" y="1309"/>
                  </a:lnTo>
                  <a:lnTo>
                    <a:pt x="1531" y="1395"/>
                  </a:lnTo>
                  <a:lnTo>
                    <a:pt x="1531" y="0"/>
                  </a:lnTo>
                  <a:lnTo>
                    <a:pt x="0" y="100"/>
                  </a:lnTo>
                  <a:close/>
                </a:path>
              </a:pathLst>
            </a:custGeom>
            <a:solidFill>
              <a:schemeClr val="accent1"/>
            </a:solidFill>
            <a:ln w="38100">
              <a:solidFill>
                <a:schemeClr val="accent1">
                  <a:lumMod val="50000"/>
                </a:schemeClr>
              </a:solidFill>
            </a:ln>
            <a:effectLst/>
          </p:spPr>
          <p:txBody>
            <a:bodyPr anchor="ctr"/>
            <a:lstStyle/>
            <a:p>
              <a:pPr algn="ctr"/>
              <a:endParaRPr dirty="0"/>
            </a:p>
          </p:txBody>
        </p:sp>
        <p:sp>
          <p:nvSpPr>
            <p:cNvPr id="9" name="Freeform: Shape 14"/>
            <p:cNvSpPr>
              <a:spLocks/>
            </p:cNvSpPr>
            <p:nvPr/>
          </p:nvSpPr>
          <p:spPr bwMode="auto">
            <a:xfrm>
              <a:off x="3963715" y="1988840"/>
              <a:ext cx="2138968" cy="1757773"/>
            </a:xfrm>
            <a:custGeom>
              <a:avLst/>
              <a:gdLst>
                <a:gd name="T0" fmla="*/ 1658 w 1658"/>
                <a:gd name="T1" fmla="*/ 177 h 1395"/>
                <a:gd name="T2" fmla="*/ 1658 w 1658"/>
                <a:gd name="T3" fmla="*/ 1244 h 1395"/>
                <a:gd name="T4" fmla="*/ 0 w 1658"/>
                <a:gd name="T5" fmla="*/ 1395 h 1395"/>
                <a:gd name="T6" fmla="*/ 0 w 1658"/>
                <a:gd name="T7" fmla="*/ 0 h 1395"/>
                <a:gd name="T8" fmla="*/ 1658 w 1658"/>
                <a:gd name="T9" fmla="*/ 177 h 1395"/>
              </a:gdLst>
              <a:ahLst/>
              <a:cxnLst>
                <a:cxn ang="0">
                  <a:pos x="T0" y="T1"/>
                </a:cxn>
                <a:cxn ang="0">
                  <a:pos x="T2" y="T3"/>
                </a:cxn>
                <a:cxn ang="0">
                  <a:pos x="T4" y="T5"/>
                </a:cxn>
                <a:cxn ang="0">
                  <a:pos x="T6" y="T7"/>
                </a:cxn>
                <a:cxn ang="0">
                  <a:pos x="T8" y="T9"/>
                </a:cxn>
              </a:cxnLst>
              <a:rect l="0" t="0" r="r" b="b"/>
              <a:pathLst>
                <a:path w="1658" h="1395">
                  <a:moveTo>
                    <a:pt x="1658" y="177"/>
                  </a:moveTo>
                  <a:lnTo>
                    <a:pt x="1658" y="1244"/>
                  </a:lnTo>
                  <a:lnTo>
                    <a:pt x="0" y="1395"/>
                  </a:lnTo>
                  <a:lnTo>
                    <a:pt x="0" y="0"/>
                  </a:lnTo>
                  <a:lnTo>
                    <a:pt x="1658" y="177"/>
                  </a:lnTo>
                  <a:close/>
                </a:path>
              </a:pathLst>
            </a:custGeom>
            <a:solidFill>
              <a:schemeClr val="accent2"/>
            </a:solidFill>
            <a:ln w="381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15"/>
            <p:cNvSpPr>
              <a:spLocks/>
            </p:cNvSpPr>
            <p:nvPr/>
          </p:nvSpPr>
          <p:spPr bwMode="auto">
            <a:xfrm>
              <a:off x="6074748" y="1978704"/>
              <a:ext cx="1807416" cy="1757773"/>
            </a:xfrm>
            <a:custGeom>
              <a:avLst/>
              <a:gdLst>
                <a:gd name="T0" fmla="*/ 0 w 1401"/>
                <a:gd name="T1" fmla="*/ 177 h 1395"/>
                <a:gd name="T2" fmla="*/ 0 w 1401"/>
                <a:gd name="T3" fmla="*/ 1244 h 1395"/>
                <a:gd name="T4" fmla="*/ 1401 w 1401"/>
                <a:gd name="T5" fmla="*/ 1395 h 1395"/>
                <a:gd name="T6" fmla="*/ 1401 w 1401"/>
                <a:gd name="T7" fmla="*/ 0 h 1395"/>
                <a:gd name="T8" fmla="*/ 0 w 1401"/>
                <a:gd name="T9" fmla="*/ 177 h 1395"/>
              </a:gdLst>
              <a:ahLst/>
              <a:cxnLst>
                <a:cxn ang="0">
                  <a:pos x="T0" y="T1"/>
                </a:cxn>
                <a:cxn ang="0">
                  <a:pos x="T2" y="T3"/>
                </a:cxn>
                <a:cxn ang="0">
                  <a:pos x="T4" y="T5"/>
                </a:cxn>
                <a:cxn ang="0">
                  <a:pos x="T6" y="T7"/>
                </a:cxn>
                <a:cxn ang="0">
                  <a:pos x="T8" y="T9"/>
                </a:cxn>
              </a:cxnLst>
              <a:rect l="0" t="0" r="r" b="b"/>
              <a:pathLst>
                <a:path w="1401" h="1395">
                  <a:moveTo>
                    <a:pt x="0" y="177"/>
                  </a:moveTo>
                  <a:lnTo>
                    <a:pt x="0" y="1244"/>
                  </a:lnTo>
                  <a:lnTo>
                    <a:pt x="1401" y="1395"/>
                  </a:lnTo>
                  <a:lnTo>
                    <a:pt x="1401" y="0"/>
                  </a:lnTo>
                  <a:lnTo>
                    <a:pt x="0" y="177"/>
                  </a:lnTo>
                  <a:close/>
                </a:path>
              </a:pathLst>
            </a:custGeom>
            <a:solidFill>
              <a:schemeClr val="accent3"/>
            </a:solidFill>
            <a:ln w="381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Freeform: Shape 16"/>
            <p:cNvSpPr>
              <a:spLocks/>
            </p:cNvSpPr>
            <p:nvPr/>
          </p:nvSpPr>
          <p:spPr bwMode="auto">
            <a:xfrm>
              <a:off x="7896200" y="1984089"/>
              <a:ext cx="2252497" cy="1757773"/>
            </a:xfrm>
            <a:custGeom>
              <a:avLst/>
              <a:gdLst>
                <a:gd name="T0" fmla="*/ 1746 w 1746"/>
                <a:gd name="T1" fmla="*/ 124 h 1395"/>
                <a:gd name="T2" fmla="*/ 1746 w 1746"/>
                <a:gd name="T3" fmla="*/ 1294 h 1395"/>
                <a:gd name="T4" fmla="*/ 0 w 1746"/>
                <a:gd name="T5" fmla="*/ 1395 h 1395"/>
                <a:gd name="T6" fmla="*/ 0 w 1746"/>
                <a:gd name="T7" fmla="*/ 0 h 1395"/>
                <a:gd name="T8" fmla="*/ 1746 w 1746"/>
                <a:gd name="T9" fmla="*/ 124 h 1395"/>
              </a:gdLst>
              <a:ahLst/>
              <a:cxnLst>
                <a:cxn ang="0">
                  <a:pos x="T0" y="T1"/>
                </a:cxn>
                <a:cxn ang="0">
                  <a:pos x="T2" y="T3"/>
                </a:cxn>
                <a:cxn ang="0">
                  <a:pos x="T4" y="T5"/>
                </a:cxn>
                <a:cxn ang="0">
                  <a:pos x="T6" y="T7"/>
                </a:cxn>
                <a:cxn ang="0">
                  <a:pos x="T8" y="T9"/>
                </a:cxn>
              </a:cxnLst>
              <a:rect l="0" t="0" r="r" b="b"/>
              <a:pathLst>
                <a:path w="1746" h="1395">
                  <a:moveTo>
                    <a:pt x="1746" y="124"/>
                  </a:moveTo>
                  <a:lnTo>
                    <a:pt x="1746" y="1294"/>
                  </a:lnTo>
                  <a:lnTo>
                    <a:pt x="0" y="1395"/>
                  </a:lnTo>
                  <a:lnTo>
                    <a:pt x="0" y="0"/>
                  </a:lnTo>
                  <a:lnTo>
                    <a:pt x="1746" y="124"/>
                  </a:lnTo>
                  <a:close/>
                </a:path>
              </a:pathLst>
            </a:custGeom>
            <a:solidFill>
              <a:schemeClr val="accent4"/>
            </a:solidFill>
            <a:ln w="381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8" name="组合 27"/>
          <p:cNvGrpSpPr/>
          <p:nvPr/>
        </p:nvGrpSpPr>
        <p:grpSpPr>
          <a:xfrm>
            <a:off x="1" y="0"/>
            <a:ext cx="2095501" cy="1504951"/>
            <a:chOff x="1" y="0"/>
            <a:chExt cx="2095501" cy="150495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40" name="组合 39"/>
          <p:cNvGrpSpPr/>
          <p:nvPr/>
        </p:nvGrpSpPr>
        <p:grpSpPr>
          <a:xfrm>
            <a:off x="594124" y="4577883"/>
            <a:ext cx="2680264" cy="1827674"/>
            <a:chOff x="2116718" y="3325188"/>
            <a:chExt cx="2241974" cy="965332"/>
          </a:xfrm>
        </p:grpSpPr>
        <p:sp>
          <p:nvSpPr>
            <p:cNvPr id="41" name="矩形 40"/>
            <p:cNvSpPr/>
            <p:nvPr/>
          </p:nvSpPr>
          <p:spPr>
            <a:xfrm>
              <a:off x="2205594" y="3554834"/>
              <a:ext cx="2030358" cy="735686"/>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dirty="0">
                  <a:solidFill>
                    <a:schemeClr val="accent1"/>
                  </a:solidFill>
                  <a:latin typeface="Times New Roman" panose="02020603050405020304" pitchFamily="18" charset="0"/>
                  <a:ea typeface="微软雅黑"/>
                  <a:cs typeface="Times New Roman" panose="02020603050405020304" pitchFamily="18" charset="0"/>
                </a:rPr>
                <a:t>Discuss some simple questions that can briefly influence the lunch decision</a:t>
              </a:r>
              <a:endParaRPr kumimoji="0" lang="zh-CN" altLang="en-US" b="0" i="0" u="none" strike="noStrike" kern="1200" cap="none" spc="0" normalizeH="0" baseline="0" noProof="0" dirty="0">
                <a:ln>
                  <a:noFill/>
                </a:ln>
                <a:solidFill>
                  <a:schemeClr val="accent1"/>
                </a:solidFill>
                <a:effectLst/>
                <a:uLnTx/>
                <a:uFillTx/>
                <a:latin typeface="Times New Roman" panose="02020603050405020304" pitchFamily="18" charset="0"/>
                <a:ea typeface="微软雅黑"/>
                <a:cs typeface="Times New Roman" panose="02020603050405020304" pitchFamily="18" charset="0"/>
              </a:endParaRPr>
            </a:p>
          </p:txBody>
        </p:sp>
        <p:sp>
          <p:nvSpPr>
            <p:cNvPr id="42" name="矩形 41"/>
            <p:cNvSpPr/>
            <p:nvPr/>
          </p:nvSpPr>
          <p:spPr>
            <a:xfrm>
              <a:off x="2116718" y="3325188"/>
              <a:ext cx="2241974" cy="26243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2400" b="1" dirty="0">
                  <a:solidFill>
                    <a:schemeClr val="accent1">
                      <a:lumMod val="60000"/>
                      <a:lumOff val="40000"/>
                    </a:schemeClr>
                  </a:solidFill>
                  <a:latin typeface="Times New Roman" panose="02020603050405020304" pitchFamily="18" charset="0"/>
                  <a:ea typeface="微软雅黑"/>
                  <a:cs typeface="Times New Roman" panose="02020603050405020304" pitchFamily="18" charset="0"/>
                </a:rPr>
                <a:t>Problem</a:t>
              </a:r>
              <a:endParaRPr kumimoji="0" lang="zh-CN" altLang="en-US"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grpSp>
      <p:sp>
        <p:nvSpPr>
          <p:cNvPr id="34" name="文本框 45">
            <a:extLst>
              <a:ext uri="{FF2B5EF4-FFF2-40B4-BE49-F238E27FC236}">
                <a16:creationId xmlns:a16="http://schemas.microsoft.com/office/drawing/2014/main" id="{F6475EFA-BF33-1F42-9B4A-A45D1AAC3582}"/>
              </a:ext>
            </a:extLst>
          </p:cNvPr>
          <p:cNvSpPr txBox="1"/>
          <p:nvPr/>
        </p:nvSpPr>
        <p:spPr>
          <a:xfrm>
            <a:off x="1934256" y="527597"/>
            <a:ext cx="4457700" cy="646331"/>
          </a:xfrm>
          <a:prstGeom prst="rect">
            <a:avLst/>
          </a:prstGeom>
          <a:noFill/>
        </p:spPr>
        <p:txBody>
          <a:bodyPr wrap="square" rtlCol="0">
            <a:spAutoFit/>
            <a:scene3d>
              <a:camera prst="orthographicFront"/>
              <a:lightRig rig="threePt" dir="t"/>
            </a:scene3d>
            <a:sp3d contourW="12700"/>
          </a:bodyPr>
          <a:lstStyle/>
          <a:p>
            <a:pPr lvl="0">
              <a:defRPr/>
            </a:pPr>
            <a:r>
              <a:rPr lang="en-US" altLang="zh-CN" sz="3600" dirty="0">
                <a:solidFill>
                  <a:schemeClr val="accent1">
                    <a:lumMod val="60000"/>
                    <a:lumOff val="40000"/>
                  </a:schemeClr>
                </a:solidFill>
                <a:latin typeface="Times New Roman" panose="02020603050405020304" pitchFamily="18" charset="0"/>
                <a:cs typeface="Times New Roman" panose="02020603050405020304" pitchFamily="18" charset="0"/>
              </a:rPr>
              <a:t>Introduction (3/3)</a:t>
            </a:r>
            <a:endParaRPr kumimoji="0" lang="zh-CN" altLang="en-US" sz="36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endParaRPr>
          </a:p>
        </p:txBody>
      </p:sp>
      <p:sp>
        <p:nvSpPr>
          <p:cNvPr id="35" name="Freeform: Shape 56">
            <a:extLst>
              <a:ext uri="{FF2B5EF4-FFF2-40B4-BE49-F238E27FC236}">
                <a16:creationId xmlns:a16="http://schemas.microsoft.com/office/drawing/2014/main" id="{B5C6B450-A375-6746-A40A-F2372B647562}"/>
              </a:ext>
            </a:extLst>
          </p:cNvPr>
          <p:cNvSpPr>
            <a:spLocks/>
          </p:cNvSpPr>
          <p:nvPr/>
        </p:nvSpPr>
        <p:spPr bwMode="auto">
          <a:xfrm>
            <a:off x="2666124" y="2505559"/>
            <a:ext cx="806047" cy="826220"/>
          </a:xfrm>
          <a:custGeom>
            <a:avLst/>
            <a:gdLst>
              <a:gd name="T0" fmla="*/ 103 w 181"/>
              <a:gd name="T1" fmla="*/ 23 h 181"/>
              <a:gd name="T2" fmla="*/ 23 w 181"/>
              <a:gd name="T3" fmla="*/ 23 h 181"/>
              <a:gd name="T4" fmla="*/ 23 w 181"/>
              <a:gd name="T5" fmla="*/ 103 h 181"/>
              <a:gd name="T6" fmla="*/ 95 w 181"/>
              <a:gd name="T7" fmla="*/ 110 h 181"/>
              <a:gd name="T8" fmla="*/ 97 w 181"/>
              <a:gd name="T9" fmla="*/ 113 h 181"/>
              <a:gd name="T10" fmla="*/ 97 w 181"/>
              <a:gd name="T11" fmla="*/ 114 h 181"/>
              <a:gd name="T12" fmla="*/ 97 w 181"/>
              <a:gd name="T13" fmla="*/ 122 h 181"/>
              <a:gd name="T14" fmla="*/ 153 w 181"/>
              <a:gd name="T15" fmla="*/ 178 h 181"/>
              <a:gd name="T16" fmla="*/ 161 w 181"/>
              <a:gd name="T17" fmla="*/ 178 h 181"/>
              <a:gd name="T18" fmla="*/ 162 w 181"/>
              <a:gd name="T19" fmla="*/ 178 h 181"/>
              <a:gd name="T20" fmla="*/ 162 w 181"/>
              <a:gd name="T21" fmla="*/ 178 h 181"/>
              <a:gd name="T22" fmla="*/ 168 w 181"/>
              <a:gd name="T23" fmla="*/ 178 h 181"/>
              <a:gd name="T24" fmla="*/ 178 w 181"/>
              <a:gd name="T25" fmla="*/ 168 h 181"/>
              <a:gd name="T26" fmla="*/ 178 w 181"/>
              <a:gd name="T27" fmla="*/ 163 h 181"/>
              <a:gd name="T28" fmla="*/ 178 w 181"/>
              <a:gd name="T29" fmla="*/ 162 h 181"/>
              <a:gd name="T30" fmla="*/ 178 w 181"/>
              <a:gd name="T31" fmla="*/ 161 h 181"/>
              <a:gd name="T32" fmla="*/ 178 w 181"/>
              <a:gd name="T33" fmla="*/ 153 h 181"/>
              <a:gd name="T34" fmla="*/ 122 w 181"/>
              <a:gd name="T35" fmla="*/ 97 h 181"/>
              <a:gd name="T36" fmla="*/ 113 w 181"/>
              <a:gd name="T37" fmla="*/ 97 h 181"/>
              <a:gd name="T38" fmla="*/ 113 w 181"/>
              <a:gd name="T39" fmla="*/ 97 h 181"/>
              <a:gd name="T40" fmla="*/ 110 w 181"/>
              <a:gd name="T41" fmla="*/ 95 h 181"/>
              <a:gd name="T42" fmla="*/ 103 w 181"/>
              <a:gd name="T43" fmla="*/ 23 h 181"/>
              <a:gd name="T44" fmla="*/ 35 w 181"/>
              <a:gd name="T45" fmla="*/ 35 h 181"/>
              <a:gd name="T46" fmla="*/ 91 w 181"/>
              <a:gd name="T47" fmla="*/ 35 h 181"/>
              <a:gd name="T48" fmla="*/ 91 w 181"/>
              <a:gd name="T49" fmla="*/ 91 h 181"/>
              <a:gd name="T50" fmla="*/ 35 w 181"/>
              <a:gd name="T51" fmla="*/ 92 h 181"/>
              <a:gd name="T52" fmla="*/ 35 w 181"/>
              <a:gd name="T53"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81">
                <a:moveTo>
                  <a:pt x="103" y="23"/>
                </a:moveTo>
                <a:cubicBezTo>
                  <a:pt x="81" y="0"/>
                  <a:pt x="45" y="0"/>
                  <a:pt x="23" y="23"/>
                </a:cubicBezTo>
                <a:cubicBezTo>
                  <a:pt x="0" y="45"/>
                  <a:pt x="0" y="81"/>
                  <a:pt x="23" y="103"/>
                </a:cubicBezTo>
                <a:cubicBezTo>
                  <a:pt x="42" y="123"/>
                  <a:pt x="72" y="125"/>
                  <a:pt x="95" y="110"/>
                </a:cubicBezTo>
                <a:cubicBezTo>
                  <a:pt x="97" y="113"/>
                  <a:pt x="97" y="113"/>
                  <a:pt x="97" y="113"/>
                </a:cubicBezTo>
                <a:cubicBezTo>
                  <a:pt x="97" y="114"/>
                  <a:pt x="97" y="114"/>
                  <a:pt x="97" y="114"/>
                </a:cubicBezTo>
                <a:cubicBezTo>
                  <a:pt x="94" y="116"/>
                  <a:pt x="94" y="120"/>
                  <a:pt x="97" y="122"/>
                </a:cubicBezTo>
                <a:cubicBezTo>
                  <a:pt x="153" y="178"/>
                  <a:pt x="153" y="178"/>
                  <a:pt x="153" y="178"/>
                </a:cubicBezTo>
                <a:cubicBezTo>
                  <a:pt x="155" y="181"/>
                  <a:pt x="159" y="181"/>
                  <a:pt x="161" y="178"/>
                </a:cubicBezTo>
                <a:cubicBezTo>
                  <a:pt x="162" y="178"/>
                  <a:pt x="162" y="178"/>
                  <a:pt x="162" y="178"/>
                </a:cubicBezTo>
                <a:cubicBezTo>
                  <a:pt x="162" y="178"/>
                  <a:pt x="162" y="178"/>
                  <a:pt x="162" y="178"/>
                </a:cubicBezTo>
                <a:cubicBezTo>
                  <a:pt x="164" y="180"/>
                  <a:pt x="166" y="180"/>
                  <a:pt x="168" y="178"/>
                </a:cubicBezTo>
                <a:cubicBezTo>
                  <a:pt x="178" y="168"/>
                  <a:pt x="178" y="168"/>
                  <a:pt x="178" y="168"/>
                </a:cubicBezTo>
                <a:cubicBezTo>
                  <a:pt x="180" y="166"/>
                  <a:pt x="180" y="164"/>
                  <a:pt x="178" y="163"/>
                </a:cubicBezTo>
                <a:cubicBezTo>
                  <a:pt x="178" y="162"/>
                  <a:pt x="178" y="162"/>
                  <a:pt x="178" y="162"/>
                </a:cubicBezTo>
                <a:cubicBezTo>
                  <a:pt x="178" y="161"/>
                  <a:pt x="178" y="161"/>
                  <a:pt x="178" y="161"/>
                </a:cubicBezTo>
                <a:cubicBezTo>
                  <a:pt x="181" y="159"/>
                  <a:pt x="181" y="155"/>
                  <a:pt x="178" y="153"/>
                </a:cubicBezTo>
                <a:cubicBezTo>
                  <a:pt x="122" y="97"/>
                  <a:pt x="122" y="97"/>
                  <a:pt x="122" y="97"/>
                </a:cubicBezTo>
                <a:cubicBezTo>
                  <a:pt x="120" y="94"/>
                  <a:pt x="116" y="94"/>
                  <a:pt x="113" y="97"/>
                </a:cubicBezTo>
                <a:cubicBezTo>
                  <a:pt x="113" y="97"/>
                  <a:pt x="113" y="97"/>
                  <a:pt x="113" y="97"/>
                </a:cubicBezTo>
                <a:cubicBezTo>
                  <a:pt x="110" y="95"/>
                  <a:pt x="110" y="95"/>
                  <a:pt x="110" y="95"/>
                </a:cubicBezTo>
                <a:cubicBezTo>
                  <a:pt x="125" y="73"/>
                  <a:pt x="123" y="42"/>
                  <a:pt x="103" y="23"/>
                </a:cubicBezTo>
                <a:moveTo>
                  <a:pt x="35" y="35"/>
                </a:moveTo>
                <a:cubicBezTo>
                  <a:pt x="50" y="19"/>
                  <a:pt x="76" y="19"/>
                  <a:pt x="91" y="35"/>
                </a:cubicBezTo>
                <a:cubicBezTo>
                  <a:pt x="107" y="50"/>
                  <a:pt x="107" y="76"/>
                  <a:pt x="91" y="91"/>
                </a:cubicBezTo>
                <a:cubicBezTo>
                  <a:pt x="76" y="107"/>
                  <a:pt x="50" y="107"/>
                  <a:pt x="35" y="92"/>
                </a:cubicBezTo>
                <a:cubicBezTo>
                  <a:pt x="19" y="76"/>
                  <a:pt x="19" y="50"/>
                  <a:pt x="35" y="35"/>
                </a:cubicBezTo>
              </a:path>
            </a:pathLst>
          </a:custGeom>
          <a:solidFill>
            <a:schemeClr val="accent1">
              <a:lumMod val="50000"/>
            </a:schemeClr>
          </a:solidFill>
          <a:ln>
            <a:noFill/>
          </a:ln>
        </p:spPr>
        <p:txBody>
          <a:bodyPr anchor="ctr"/>
          <a:lstStyle/>
          <a:p>
            <a:pPr algn="ctr"/>
            <a:endParaRPr/>
          </a:p>
        </p:txBody>
      </p:sp>
      <p:sp>
        <p:nvSpPr>
          <p:cNvPr id="36" name="Freeform: Shape 58">
            <a:extLst>
              <a:ext uri="{FF2B5EF4-FFF2-40B4-BE49-F238E27FC236}">
                <a16:creationId xmlns:a16="http://schemas.microsoft.com/office/drawing/2014/main" id="{0EBD5CF5-1185-BD49-B379-6107E91F33BA}"/>
              </a:ext>
            </a:extLst>
          </p:cNvPr>
          <p:cNvSpPr>
            <a:spLocks/>
          </p:cNvSpPr>
          <p:nvPr/>
        </p:nvSpPr>
        <p:spPr bwMode="auto">
          <a:xfrm>
            <a:off x="4604877" y="2522783"/>
            <a:ext cx="740272" cy="699677"/>
          </a:xfrm>
          <a:custGeom>
            <a:avLst/>
            <a:gdLst>
              <a:gd name="T0" fmla="*/ 43 w 202"/>
              <a:gd name="T1" fmla="*/ 118 h 192"/>
              <a:gd name="T2" fmla="*/ 29 w 202"/>
              <a:gd name="T3" fmla="*/ 88 h 192"/>
              <a:gd name="T4" fmla="*/ 69 w 202"/>
              <a:gd name="T5" fmla="*/ 77 h 192"/>
              <a:gd name="T6" fmla="*/ 49 w 202"/>
              <a:gd name="T7" fmla="*/ 145 h 192"/>
              <a:gd name="T8" fmla="*/ 49 w 202"/>
              <a:gd name="T9" fmla="*/ 47 h 192"/>
              <a:gd name="T10" fmla="*/ 49 w 202"/>
              <a:gd name="T11" fmla="*/ 145 h 192"/>
              <a:gd name="T12" fmla="*/ 86 w 202"/>
              <a:gd name="T13" fmla="*/ 96 h 192"/>
              <a:gd name="T14" fmla="*/ 12 w 202"/>
              <a:gd name="T15" fmla="*/ 96 h 192"/>
              <a:gd name="T16" fmla="*/ 177 w 202"/>
              <a:gd name="T17" fmla="*/ 76 h 192"/>
              <a:gd name="T18" fmla="*/ 102 w 202"/>
              <a:gd name="T19" fmla="*/ 84 h 192"/>
              <a:gd name="T20" fmla="*/ 177 w 202"/>
              <a:gd name="T21" fmla="*/ 76 h 192"/>
              <a:gd name="T22" fmla="*/ 94 w 202"/>
              <a:gd name="T23" fmla="*/ 51 h 192"/>
              <a:gd name="T24" fmla="*/ 153 w 202"/>
              <a:gd name="T25" fmla="*/ 59 h 192"/>
              <a:gd name="T26" fmla="*/ 202 w 202"/>
              <a:gd name="T27" fmla="*/ 49 h 192"/>
              <a:gd name="T28" fmla="*/ 192 w 202"/>
              <a:gd name="T29" fmla="*/ 192 h 192"/>
              <a:gd name="T30" fmla="*/ 45 w 202"/>
              <a:gd name="T31" fmla="*/ 182 h 192"/>
              <a:gd name="T32" fmla="*/ 49 w 202"/>
              <a:gd name="T33" fmla="*/ 151 h 192"/>
              <a:gd name="T34" fmla="*/ 57 w 202"/>
              <a:gd name="T35" fmla="*/ 180 h 192"/>
              <a:gd name="T36" fmla="*/ 190 w 202"/>
              <a:gd name="T37" fmla="*/ 55 h 192"/>
              <a:gd name="T38" fmla="*/ 147 w 202"/>
              <a:gd name="T39" fmla="*/ 39 h 192"/>
              <a:gd name="T40" fmla="*/ 57 w 202"/>
              <a:gd name="T41" fmla="*/ 12 h 192"/>
              <a:gd name="T42" fmla="*/ 49 w 202"/>
              <a:gd name="T43" fmla="*/ 41 h 192"/>
              <a:gd name="T44" fmla="*/ 45 w 202"/>
              <a:gd name="T45" fmla="*/ 10 h 192"/>
              <a:gd name="T46" fmla="*/ 153 w 202"/>
              <a:gd name="T47" fmla="*/ 0 h 192"/>
              <a:gd name="T48" fmla="*/ 157 w 202"/>
              <a:gd name="T49" fmla="*/ 1 h 192"/>
              <a:gd name="T50" fmla="*/ 202 w 202"/>
              <a:gd name="T51" fmla="*/ 49 h 192"/>
              <a:gd name="T52" fmla="*/ 182 w 202"/>
              <a:gd name="T53" fmla="*/ 43 h 192"/>
              <a:gd name="T54" fmla="*/ 159 w 202"/>
              <a:gd name="T55" fmla="*/ 39 h 192"/>
              <a:gd name="T56" fmla="*/ 182 w 202"/>
              <a:gd name="T57" fmla="*/ 43 h 192"/>
              <a:gd name="T58" fmla="*/ 137 w 202"/>
              <a:gd name="T59" fmla="*/ 158 h 192"/>
              <a:gd name="T60" fmla="*/ 70 w 202"/>
              <a:gd name="T61" fmla="*/ 150 h 192"/>
              <a:gd name="T62" fmla="*/ 177 w 202"/>
              <a:gd name="T63" fmla="*/ 101 h 192"/>
              <a:gd name="T64" fmla="*/ 102 w 202"/>
              <a:gd name="T65" fmla="*/ 109 h 192"/>
              <a:gd name="T66" fmla="*/ 177 w 202"/>
              <a:gd name="T67" fmla="*/ 101 h 192"/>
              <a:gd name="T68" fmla="*/ 95 w 202"/>
              <a:gd name="T69" fmla="*/ 125 h 192"/>
              <a:gd name="T70" fmla="*/ 177 w 202"/>
              <a:gd name="T71" fmla="*/ 13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192">
                <a:moveTo>
                  <a:pt x="78" y="87"/>
                </a:moveTo>
                <a:cubicBezTo>
                  <a:pt x="43" y="118"/>
                  <a:pt x="43" y="118"/>
                  <a:pt x="43" y="118"/>
                </a:cubicBezTo>
                <a:cubicBezTo>
                  <a:pt x="20" y="99"/>
                  <a:pt x="20" y="99"/>
                  <a:pt x="20" y="99"/>
                </a:cubicBezTo>
                <a:cubicBezTo>
                  <a:pt x="29" y="88"/>
                  <a:pt x="29" y="88"/>
                  <a:pt x="29" y="88"/>
                </a:cubicBezTo>
                <a:cubicBezTo>
                  <a:pt x="43" y="100"/>
                  <a:pt x="43" y="100"/>
                  <a:pt x="43" y="100"/>
                </a:cubicBezTo>
                <a:cubicBezTo>
                  <a:pt x="69" y="77"/>
                  <a:pt x="69" y="77"/>
                  <a:pt x="69" y="77"/>
                </a:cubicBezTo>
                <a:lnTo>
                  <a:pt x="78" y="87"/>
                </a:lnTo>
                <a:close/>
                <a:moveTo>
                  <a:pt x="49" y="145"/>
                </a:moveTo>
                <a:cubicBezTo>
                  <a:pt x="22" y="145"/>
                  <a:pt x="0" y="123"/>
                  <a:pt x="0" y="96"/>
                </a:cubicBezTo>
                <a:cubicBezTo>
                  <a:pt x="0" y="69"/>
                  <a:pt x="22" y="47"/>
                  <a:pt x="49" y="47"/>
                </a:cubicBezTo>
                <a:cubicBezTo>
                  <a:pt x="76" y="47"/>
                  <a:pt x="98" y="69"/>
                  <a:pt x="98" y="96"/>
                </a:cubicBezTo>
                <a:cubicBezTo>
                  <a:pt x="98" y="123"/>
                  <a:pt x="76" y="145"/>
                  <a:pt x="49" y="145"/>
                </a:cubicBezTo>
                <a:moveTo>
                  <a:pt x="49" y="133"/>
                </a:moveTo>
                <a:cubicBezTo>
                  <a:pt x="69" y="133"/>
                  <a:pt x="86" y="116"/>
                  <a:pt x="86" y="96"/>
                </a:cubicBezTo>
                <a:cubicBezTo>
                  <a:pt x="86" y="76"/>
                  <a:pt x="69" y="59"/>
                  <a:pt x="49" y="59"/>
                </a:cubicBezTo>
                <a:cubicBezTo>
                  <a:pt x="29" y="59"/>
                  <a:pt x="12" y="76"/>
                  <a:pt x="12" y="96"/>
                </a:cubicBezTo>
                <a:cubicBezTo>
                  <a:pt x="12" y="116"/>
                  <a:pt x="29" y="133"/>
                  <a:pt x="49" y="133"/>
                </a:cubicBezTo>
                <a:moveTo>
                  <a:pt x="177" y="76"/>
                </a:moveTo>
                <a:cubicBezTo>
                  <a:pt x="100" y="76"/>
                  <a:pt x="100" y="76"/>
                  <a:pt x="100" y="76"/>
                </a:cubicBezTo>
                <a:cubicBezTo>
                  <a:pt x="101" y="79"/>
                  <a:pt x="102" y="81"/>
                  <a:pt x="102" y="84"/>
                </a:cubicBezTo>
                <a:cubicBezTo>
                  <a:pt x="177" y="84"/>
                  <a:pt x="177" y="84"/>
                  <a:pt x="177" y="84"/>
                </a:cubicBezTo>
                <a:lnTo>
                  <a:pt x="177" y="76"/>
                </a:lnTo>
                <a:close/>
                <a:moveTo>
                  <a:pt x="144" y="51"/>
                </a:moveTo>
                <a:cubicBezTo>
                  <a:pt x="94" y="51"/>
                  <a:pt x="94" y="51"/>
                  <a:pt x="94" y="51"/>
                </a:cubicBezTo>
                <a:cubicBezTo>
                  <a:pt x="94" y="59"/>
                  <a:pt x="94" y="59"/>
                  <a:pt x="94" y="59"/>
                </a:cubicBezTo>
                <a:cubicBezTo>
                  <a:pt x="153" y="59"/>
                  <a:pt x="153" y="59"/>
                  <a:pt x="153" y="59"/>
                </a:cubicBezTo>
                <a:cubicBezTo>
                  <a:pt x="150" y="58"/>
                  <a:pt x="147" y="55"/>
                  <a:pt x="144" y="51"/>
                </a:cubicBezTo>
                <a:moveTo>
                  <a:pt x="202" y="49"/>
                </a:moveTo>
                <a:cubicBezTo>
                  <a:pt x="202" y="182"/>
                  <a:pt x="202" y="182"/>
                  <a:pt x="202" y="182"/>
                </a:cubicBezTo>
                <a:cubicBezTo>
                  <a:pt x="202" y="188"/>
                  <a:pt x="198" y="192"/>
                  <a:pt x="192" y="192"/>
                </a:cubicBezTo>
                <a:cubicBezTo>
                  <a:pt x="55" y="192"/>
                  <a:pt x="55" y="192"/>
                  <a:pt x="55" y="192"/>
                </a:cubicBezTo>
                <a:cubicBezTo>
                  <a:pt x="49" y="192"/>
                  <a:pt x="45" y="188"/>
                  <a:pt x="45" y="182"/>
                </a:cubicBezTo>
                <a:cubicBezTo>
                  <a:pt x="45" y="151"/>
                  <a:pt x="45" y="151"/>
                  <a:pt x="45" y="151"/>
                </a:cubicBezTo>
                <a:cubicBezTo>
                  <a:pt x="46" y="151"/>
                  <a:pt x="48" y="151"/>
                  <a:pt x="49" y="151"/>
                </a:cubicBezTo>
                <a:cubicBezTo>
                  <a:pt x="52" y="151"/>
                  <a:pt x="54" y="150"/>
                  <a:pt x="57" y="150"/>
                </a:cubicBezTo>
                <a:cubicBezTo>
                  <a:pt x="57" y="180"/>
                  <a:pt x="57" y="180"/>
                  <a:pt x="57" y="180"/>
                </a:cubicBezTo>
                <a:cubicBezTo>
                  <a:pt x="190" y="180"/>
                  <a:pt x="190" y="180"/>
                  <a:pt x="190" y="180"/>
                </a:cubicBezTo>
                <a:cubicBezTo>
                  <a:pt x="190" y="55"/>
                  <a:pt x="190" y="55"/>
                  <a:pt x="190" y="55"/>
                </a:cubicBezTo>
                <a:cubicBezTo>
                  <a:pt x="163" y="55"/>
                  <a:pt x="163" y="55"/>
                  <a:pt x="163" y="55"/>
                </a:cubicBezTo>
                <a:cubicBezTo>
                  <a:pt x="154" y="55"/>
                  <a:pt x="147" y="48"/>
                  <a:pt x="147" y="39"/>
                </a:cubicBezTo>
                <a:cubicBezTo>
                  <a:pt x="147" y="12"/>
                  <a:pt x="147" y="12"/>
                  <a:pt x="147" y="12"/>
                </a:cubicBezTo>
                <a:cubicBezTo>
                  <a:pt x="57" y="12"/>
                  <a:pt x="57" y="12"/>
                  <a:pt x="57" y="12"/>
                </a:cubicBezTo>
                <a:cubicBezTo>
                  <a:pt x="57" y="42"/>
                  <a:pt x="57" y="42"/>
                  <a:pt x="57" y="42"/>
                </a:cubicBezTo>
                <a:cubicBezTo>
                  <a:pt x="54" y="42"/>
                  <a:pt x="52" y="41"/>
                  <a:pt x="49" y="41"/>
                </a:cubicBezTo>
                <a:cubicBezTo>
                  <a:pt x="48" y="41"/>
                  <a:pt x="46" y="41"/>
                  <a:pt x="45" y="42"/>
                </a:cubicBezTo>
                <a:cubicBezTo>
                  <a:pt x="45" y="10"/>
                  <a:pt x="45" y="10"/>
                  <a:pt x="45" y="10"/>
                </a:cubicBezTo>
                <a:cubicBezTo>
                  <a:pt x="45" y="4"/>
                  <a:pt x="49" y="0"/>
                  <a:pt x="55" y="0"/>
                </a:cubicBezTo>
                <a:cubicBezTo>
                  <a:pt x="153" y="0"/>
                  <a:pt x="153" y="0"/>
                  <a:pt x="153" y="0"/>
                </a:cubicBezTo>
                <a:cubicBezTo>
                  <a:pt x="153" y="0"/>
                  <a:pt x="153" y="0"/>
                  <a:pt x="153" y="0"/>
                </a:cubicBezTo>
                <a:cubicBezTo>
                  <a:pt x="155" y="0"/>
                  <a:pt x="156" y="0"/>
                  <a:pt x="157" y="1"/>
                </a:cubicBezTo>
                <a:cubicBezTo>
                  <a:pt x="200" y="44"/>
                  <a:pt x="200" y="44"/>
                  <a:pt x="200" y="44"/>
                </a:cubicBezTo>
                <a:cubicBezTo>
                  <a:pt x="202" y="46"/>
                  <a:pt x="202" y="46"/>
                  <a:pt x="202" y="49"/>
                </a:cubicBezTo>
                <a:cubicBezTo>
                  <a:pt x="202" y="49"/>
                  <a:pt x="202" y="49"/>
                  <a:pt x="202" y="49"/>
                </a:cubicBezTo>
                <a:moveTo>
                  <a:pt x="182" y="43"/>
                </a:moveTo>
                <a:cubicBezTo>
                  <a:pt x="159" y="20"/>
                  <a:pt x="159" y="20"/>
                  <a:pt x="159" y="20"/>
                </a:cubicBezTo>
                <a:cubicBezTo>
                  <a:pt x="159" y="39"/>
                  <a:pt x="159" y="39"/>
                  <a:pt x="159" y="39"/>
                </a:cubicBezTo>
                <a:cubicBezTo>
                  <a:pt x="159" y="42"/>
                  <a:pt x="161" y="43"/>
                  <a:pt x="163" y="43"/>
                </a:cubicBezTo>
                <a:lnTo>
                  <a:pt x="182" y="43"/>
                </a:lnTo>
                <a:close/>
                <a:moveTo>
                  <a:pt x="70" y="158"/>
                </a:moveTo>
                <a:cubicBezTo>
                  <a:pt x="137" y="158"/>
                  <a:pt x="137" y="158"/>
                  <a:pt x="137" y="158"/>
                </a:cubicBezTo>
                <a:cubicBezTo>
                  <a:pt x="137" y="150"/>
                  <a:pt x="137" y="150"/>
                  <a:pt x="137" y="150"/>
                </a:cubicBezTo>
                <a:cubicBezTo>
                  <a:pt x="70" y="150"/>
                  <a:pt x="70" y="150"/>
                  <a:pt x="70" y="150"/>
                </a:cubicBezTo>
                <a:lnTo>
                  <a:pt x="70" y="158"/>
                </a:lnTo>
                <a:close/>
                <a:moveTo>
                  <a:pt x="177" y="101"/>
                </a:moveTo>
                <a:cubicBezTo>
                  <a:pt x="103" y="101"/>
                  <a:pt x="103" y="101"/>
                  <a:pt x="103" y="101"/>
                </a:cubicBezTo>
                <a:cubicBezTo>
                  <a:pt x="103" y="103"/>
                  <a:pt x="103" y="106"/>
                  <a:pt x="102" y="109"/>
                </a:cubicBezTo>
                <a:cubicBezTo>
                  <a:pt x="177" y="109"/>
                  <a:pt x="177" y="109"/>
                  <a:pt x="177" y="109"/>
                </a:cubicBezTo>
                <a:lnTo>
                  <a:pt x="177" y="101"/>
                </a:lnTo>
                <a:close/>
                <a:moveTo>
                  <a:pt x="177" y="125"/>
                </a:moveTo>
                <a:cubicBezTo>
                  <a:pt x="95" y="125"/>
                  <a:pt x="95" y="125"/>
                  <a:pt x="95" y="125"/>
                </a:cubicBezTo>
                <a:cubicBezTo>
                  <a:pt x="93" y="128"/>
                  <a:pt x="91" y="131"/>
                  <a:pt x="89" y="133"/>
                </a:cubicBezTo>
                <a:cubicBezTo>
                  <a:pt x="177" y="133"/>
                  <a:pt x="177" y="133"/>
                  <a:pt x="177" y="133"/>
                </a:cubicBezTo>
                <a:lnTo>
                  <a:pt x="177" y="125"/>
                </a:lnTo>
                <a:close/>
              </a:path>
            </a:pathLst>
          </a:custGeom>
          <a:solidFill>
            <a:schemeClr val="accent1">
              <a:lumMod val="50000"/>
            </a:schemeClr>
          </a:solidFill>
          <a:ln>
            <a:noFill/>
          </a:ln>
        </p:spPr>
        <p:txBody>
          <a:bodyPr anchor="ctr"/>
          <a:lstStyle/>
          <a:p>
            <a:pPr algn="ctr"/>
            <a:endParaRPr/>
          </a:p>
        </p:txBody>
      </p:sp>
      <p:sp>
        <p:nvSpPr>
          <p:cNvPr id="51" name="Freeform: Shape 57">
            <a:extLst>
              <a:ext uri="{FF2B5EF4-FFF2-40B4-BE49-F238E27FC236}">
                <a16:creationId xmlns:a16="http://schemas.microsoft.com/office/drawing/2014/main" id="{58CF45D3-0E31-D74F-879E-93719A061060}"/>
              </a:ext>
            </a:extLst>
          </p:cNvPr>
          <p:cNvSpPr>
            <a:spLocks/>
          </p:cNvSpPr>
          <p:nvPr/>
        </p:nvSpPr>
        <p:spPr bwMode="auto">
          <a:xfrm>
            <a:off x="8724532" y="2476663"/>
            <a:ext cx="801343" cy="751650"/>
          </a:xfrm>
          <a:custGeom>
            <a:avLst/>
            <a:gdLst>
              <a:gd name="T0" fmla="*/ 0 w 199"/>
              <a:gd name="T1" fmla="*/ 99 h 198"/>
              <a:gd name="T2" fmla="*/ 199 w 199"/>
              <a:gd name="T3" fmla="*/ 99 h 198"/>
              <a:gd name="T4" fmla="*/ 112 w 199"/>
              <a:gd name="T5" fmla="*/ 185 h 198"/>
              <a:gd name="T6" fmla="*/ 104 w 199"/>
              <a:gd name="T7" fmla="*/ 145 h 198"/>
              <a:gd name="T8" fmla="*/ 112 w 199"/>
              <a:gd name="T9" fmla="*/ 185 h 198"/>
              <a:gd name="T10" fmla="*/ 96 w 199"/>
              <a:gd name="T11" fmla="*/ 145 h 198"/>
              <a:gd name="T12" fmla="*/ 87 w 199"/>
              <a:gd name="T13" fmla="*/ 185 h 198"/>
              <a:gd name="T14" fmla="*/ 87 w 199"/>
              <a:gd name="T15" fmla="*/ 13 h 198"/>
              <a:gd name="T16" fmla="*/ 96 w 199"/>
              <a:gd name="T17" fmla="*/ 53 h 198"/>
              <a:gd name="T18" fmla="*/ 87 w 199"/>
              <a:gd name="T19" fmla="*/ 13 h 198"/>
              <a:gd name="T20" fmla="*/ 104 w 199"/>
              <a:gd name="T21" fmla="*/ 53 h 198"/>
              <a:gd name="T22" fmla="*/ 112 w 199"/>
              <a:gd name="T23" fmla="*/ 13 h 198"/>
              <a:gd name="T24" fmla="*/ 104 w 199"/>
              <a:gd name="T25" fmla="*/ 61 h 198"/>
              <a:gd name="T26" fmla="*/ 149 w 199"/>
              <a:gd name="T27" fmla="*/ 95 h 198"/>
              <a:gd name="T28" fmla="*/ 104 w 199"/>
              <a:gd name="T29" fmla="*/ 61 h 198"/>
              <a:gd name="T30" fmla="*/ 96 w 199"/>
              <a:gd name="T31" fmla="*/ 95 h 198"/>
              <a:gd name="T32" fmla="*/ 57 w 199"/>
              <a:gd name="T33" fmla="*/ 55 h 198"/>
              <a:gd name="T34" fmla="*/ 42 w 199"/>
              <a:gd name="T35" fmla="*/ 95 h 198"/>
              <a:gd name="T36" fmla="*/ 31 w 199"/>
              <a:gd name="T37" fmla="*/ 45 h 198"/>
              <a:gd name="T38" fmla="*/ 42 w 199"/>
              <a:gd name="T39" fmla="*/ 95 h 198"/>
              <a:gd name="T40" fmla="*/ 49 w 199"/>
              <a:gd name="T41" fmla="*/ 145 h 198"/>
              <a:gd name="T42" fmla="*/ 13 w 199"/>
              <a:gd name="T43" fmla="*/ 103 h 198"/>
              <a:gd name="T44" fmla="*/ 50 w 199"/>
              <a:gd name="T45" fmla="*/ 103 h 198"/>
              <a:gd name="T46" fmla="*/ 96 w 199"/>
              <a:gd name="T47" fmla="*/ 137 h 198"/>
              <a:gd name="T48" fmla="*/ 50 w 199"/>
              <a:gd name="T49" fmla="*/ 103 h 198"/>
              <a:gd name="T50" fmla="*/ 104 w 199"/>
              <a:gd name="T51" fmla="*/ 103 h 198"/>
              <a:gd name="T52" fmla="*/ 143 w 199"/>
              <a:gd name="T53" fmla="*/ 142 h 198"/>
              <a:gd name="T54" fmla="*/ 157 w 199"/>
              <a:gd name="T55" fmla="*/ 103 h 198"/>
              <a:gd name="T56" fmla="*/ 168 w 199"/>
              <a:gd name="T57" fmla="*/ 153 h 198"/>
              <a:gd name="T58" fmla="*/ 157 w 199"/>
              <a:gd name="T59" fmla="*/ 103 h 198"/>
              <a:gd name="T60" fmla="*/ 150 w 199"/>
              <a:gd name="T61" fmla="*/ 53 h 198"/>
              <a:gd name="T62" fmla="*/ 187 w 199"/>
              <a:gd name="T63" fmla="*/ 95 h 198"/>
              <a:gd name="T64" fmla="*/ 162 w 199"/>
              <a:gd name="T65" fmla="*/ 39 h 198"/>
              <a:gd name="T66" fmla="*/ 131 w 199"/>
              <a:gd name="T67" fmla="*/ 18 h 198"/>
              <a:gd name="T68" fmla="*/ 68 w 199"/>
              <a:gd name="T69" fmla="*/ 18 h 198"/>
              <a:gd name="T70" fmla="*/ 37 w 199"/>
              <a:gd name="T71" fmla="*/ 39 h 198"/>
              <a:gd name="T72" fmla="*/ 37 w 199"/>
              <a:gd name="T73" fmla="*/ 159 h 198"/>
              <a:gd name="T74" fmla="*/ 68 w 199"/>
              <a:gd name="T75" fmla="*/ 180 h 198"/>
              <a:gd name="T76" fmla="*/ 131 w 199"/>
              <a:gd name="T77" fmla="*/ 180 h 198"/>
              <a:gd name="T78" fmla="*/ 162 w 199"/>
              <a:gd name="T79" fmla="*/ 15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 h="198">
                <a:moveTo>
                  <a:pt x="100" y="0"/>
                </a:moveTo>
                <a:cubicBezTo>
                  <a:pt x="45" y="0"/>
                  <a:pt x="0" y="44"/>
                  <a:pt x="0" y="99"/>
                </a:cubicBezTo>
                <a:cubicBezTo>
                  <a:pt x="0" y="153"/>
                  <a:pt x="45" y="198"/>
                  <a:pt x="100" y="198"/>
                </a:cubicBezTo>
                <a:cubicBezTo>
                  <a:pt x="154" y="198"/>
                  <a:pt x="199" y="153"/>
                  <a:pt x="199" y="99"/>
                </a:cubicBezTo>
                <a:cubicBezTo>
                  <a:pt x="199" y="44"/>
                  <a:pt x="154" y="0"/>
                  <a:pt x="100" y="0"/>
                </a:cubicBezTo>
                <a:moveTo>
                  <a:pt x="112" y="185"/>
                </a:moveTo>
                <a:cubicBezTo>
                  <a:pt x="109" y="185"/>
                  <a:pt x="106" y="186"/>
                  <a:pt x="104" y="186"/>
                </a:cubicBezTo>
                <a:cubicBezTo>
                  <a:pt x="104" y="145"/>
                  <a:pt x="104" y="145"/>
                  <a:pt x="104" y="145"/>
                </a:cubicBezTo>
                <a:cubicBezTo>
                  <a:pt x="116" y="145"/>
                  <a:pt x="129" y="147"/>
                  <a:pt x="140" y="150"/>
                </a:cubicBezTo>
                <a:cubicBezTo>
                  <a:pt x="133" y="167"/>
                  <a:pt x="123" y="180"/>
                  <a:pt x="112" y="185"/>
                </a:cubicBezTo>
                <a:moveTo>
                  <a:pt x="59" y="150"/>
                </a:moveTo>
                <a:cubicBezTo>
                  <a:pt x="71" y="147"/>
                  <a:pt x="83" y="145"/>
                  <a:pt x="96" y="145"/>
                </a:cubicBezTo>
                <a:cubicBezTo>
                  <a:pt x="96" y="186"/>
                  <a:pt x="96" y="186"/>
                  <a:pt x="96" y="186"/>
                </a:cubicBezTo>
                <a:cubicBezTo>
                  <a:pt x="93" y="186"/>
                  <a:pt x="90" y="185"/>
                  <a:pt x="87" y="185"/>
                </a:cubicBezTo>
                <a:cubicBezTo>
                  <a:pt x="76" y="180"/>
                  <a:pt x="66" y="167"/>
                  <a:pt x="59" y="150"/>
                </a:cubicBezTo>
                <a:moveTo>
                  <a:pt x="87" y="13"/>
                </a:moveTo>
                <a:cubicBezTo>
                  <a:pt x="90" y="12"/>
                  <a:pt x="93" y="12"/>
                  <a:pt x="96" y="12"/>
                </a:cubicBezTo>
                <a:cubicBezTo>
                  <a:pt x="96" y="53"/>
                  <a:pt x="96" y="53"/>
                  <a:pt x="96" y="53"/>
                </a:cubicBezTo>
                <a:cubicBezTo>
                  <a:pt x="83" y="53"/>
                  <a:pt x="71" y="51"/>
                  <a:pt x="59" y="48"/>
                </a:cubicBezTo>
                <a:cubicBezTo>
                  <a:pt x="66" y="31"/>
                  <a:pt x="76" y="18"/>
                  <a:pt x="87" y="13"/>
                </a:cubicBezTo>
                <a:moveTo>
                  <a:pt x="140" y="48"/>
                </a:moveTo>
                <a:cubicBezTo>
                  <a:pt x="129" y="51"/>
                  <a:pt x="116" y="53"/>
                  <a:pt x="104" y="53"/>
                </a:cubicBezTo>
                <a:cubicBezTo>
                  <a:pt x="104" y="12"/>
                  <a:pt x="104" y="12"/>
                  <a:pt x="104" y="12"/>
                </a:cubicBezTo>
                <a:cubicBezTo>
                  <a:pt x="106" y="12"/>
                  <a:pt x="109" y="12"/>
                  <a:pt x="112" y="13"/>
                </a:cubicBezTo>
                <a:cubicBezTo>
                  <a:pt x="123" y="18"/>
                  <a:pt x="133" y="31"/>
                  <a:pt x="140" y="48"/>
                </a:cubicBezTo>
                <a:moveTo>
                  <a:pt x="104" y="61"/>
                </a:moveTo>
                <a:cubicBezTo>
                  <a:pt x="117" y="61"/>
                  <a:pt x="130" y="59"/>
                  <a:pt x="143" y="55"/>
                </a:cubicBezTo>
                <a:cubicBezTo>
                  <a:pt x="146" y="67"/>
                  <a:pt x="148" y="81"/>
                  <a:pt x="149" y="95"/>
                </a:cubicBezTo>
                <a:cubicBezTo>
                  <a:pt x="104" y="95"/>
                  <a:pt x="104" y="95"/>
                  <a:pt x="104" y="95"/>
                </a:cubicBezTo>
                <a:lnTo>
                  <a:pt x="104" y="61"/>
                </a:lnTo>
                <a:close/>
                <a:moveTo>
                  <a:pt x="96" y="61"/>
                </a:moveTo>
                <a:cubicBezTo>
                  <a:pt x="96" y="95"/>
                  <a:pt x="96" y="95"/>
                  <a:pt x="96" y="95"/>
                </a:cubicBezTo>
                <a:cubicBezTo>
                  <a:pt x="50" y="95"/>
                  <a:pt x="50" y="95"/>
                  <a:pt x="50" y="95"/>
                </a:cubicBezTo>
                <a:cubicBezTo>
                  <a:pt x="51" y="81"/>
                  <a:pt x="53" y="67"/>
                  <a:pt x="57" y="55"/>
                </a:cubicBezTo>
                <a:cubicBezTo>
                  <a:pt x="69" y="59"/>
                  <a:pt x="82" y="61"/>
                  <a:pt x="96" y="61"/>
                </a:cubicBezTo>
                <a:moveTo>
                  <a:pt x="42" y="95"/>
                </a:moveTo>
                <a:cubicBezTo>
                  <a:pt x="13" y="95"/>
                  <a:pt x="13" y="95"/>
                  <a:pt x="13" y="95"/>
                </a:cubicBezTo>
                <a:cubicBezTo>
                  <a:pt x="13" y="76"/>
                  <a:pt x="20" y="59"/>
                  <a:pt x="31" y="45"/>
                </a:cubicBezTo>
                <a:cubicBezTo>
                  <a:pt x="37" y="48"/>
                  <a:pt x="43" y="51"/>
                  <a:pt x="49" y="53"/>
                </a:cubicBezTo>
                <a:cubicBezTo>
                  <a:pt x="45" y="65"/>
                  <a:pt x="43" y="80"/>
                  <a:pt x="42" y="95"/>
                </a:cubicBezTo>
                <a:moveTo>
                  <a:pt x="42" y="103"/>
                </a:moveTo>
                <a:cubicBezTo>
                  <a:pt x="43" y="118"/>
                  <a:pt x="45" y="132"/>
                  <a:pt x="49" y="145"/>
                </a:cubicBezTo>
                <a:cubicBezTo>
                  <a:pt x="43" y="147"/>
                  <a:pt x="37" y="150"/>
                  <a:pt x="31" y="153"/>
                </a:cubicBezTo>
                <a:cubicBezTo>
                  <a:pt x="20" y="139"/>
                  <a:pt x="13" y="122"/>
                  <a:pt x="13" y="103"/>
                </a:cubicBezTo>
                <a:lnTo>
                  <a:pt x="42" y="103"/>
                </a:lnTo>
                <a:close/>
                <a:moveTo>
                  <a:pt x="50" y="103"/>
                </a:moveTo>
                <a:cubicBezTo>
                  <a:pt x="96" y="103"/>
                  <a:pt x="96" y="103"/>
                  <a:pt x="96" y="103"/>
                </a:cubicBezTo>
                <a:cubicBezTo>
                  <a:pt x="96" y="137"/>
                  <a:pt x="96" y="137"/>
                  <a:pt x="96" y="137"/>
                </a:cubicBezTo>
                <a:cubicBezTo>
                  <a:pt x="82" y="137"/>
                  <a:pt x="69" y="139"/>
                  <a:pt x="57" y="142"/>
                </a:cubicBezTo>
                <a:cubicBezTo>
                  <a:pt x="53" y="131"/>
                  <a:pt x="51" y="117"/>
                  <a:pt x="50" y="103"/>
                </a:cubicBezTo>
                <a:moveTo>
                  <a:pt x="104" y="137"/>
                </a:moveTo>
                <a:cubicBezTo>
                  <a:pt x="104" y="103"/>
                  <a:pt x="104" y="103"/>
                  <a:pt x="104" y="103"/>
                </a:cubicBezTo>
                <a:cubicBezTo>
                  <a:pt x="149" y="103"/>
                  <a:pt x="149" y="103"/>
                  <a:pt x="149" y="103"/>
                </a:cubicBezTo>
                <a:cubicBezTo>
                  <a:pt x="148" y="117"/>
                  <a:pt x="146" y="131"/>
                  <a:pt x="143" y="142"/>
                </a:cubicBezTo>
                <a:cubicBezTo>
                  <a:pt x="130" y="139"/>
                  <a:pt x="117" y="137"/>
                  <a:pt x="104" y="137"/>
                </a:cubicBezTo>
                <a:moveTo>
                  <a:pt x="157" y="103"/>
                </a:moveTo>
                <a:cubicBezTo>
                  <a:pt x="187" y="103"/>
                  <a:pt x="187" y="103"/>
                  <a:pt x="187" y="103"/>
                </a:cubicBezTo>
                <a:cubicBezTo>
                  <a:pt x="186" y="122"/>
                  <a:pt x="179" y="139"/>
                  <a:pt x="168" y="153"/>
                </a:cubicBezTo>
                <a:cubicBezTo>
                  <a:pt x="162" y="150"/>
                  <a:pt x="156" y="147"/>
                  <a:pt x="150" y="145"/>
                </a:cubicBezTo>
                <a:cubicBezTo>
                  <a:pt x="154" y="132"/>
                  <a:pt x="156" y="118"/>
                  <a:pt x="157" y="103"/>
                </a:cubicBezTo>
                <a:moveTo>
                  <a:pt x="157" y="95"/>
                </a:moveTo>
                <a:cubicBezTo>
                  <a:pt x="156" y="80"/>
                  <a:pt x="154" y="65"/>
                  <a:pt x="150" y="53"/>
                </a:cubicBezTo>
                <a:cubicBezTo>
                  <a:pt x="156" y="51"/>
                  <a:pt x="162" y="48"/>
                  <a:pt x="168" y="45"/>
                </a:cubicBezTo>
                <a:cubicBezTo>
                  <a:pt x="179" y="59"/>
                  <a:pt x="186" y="76"/>
                  <a:pt x="187" y="95"/>
                </a:cubicBezTo>
                <a:lnTo>
                  <a:pt x="157" y="95"/>
                </a:lnTo>
                <a:close/>
                <a:moveTo>
                  <a:pt x="162" y="39"/>
                </a:moveTo>
                <a:cubicBezTo>
                  <a:pt x="158" y="41"/>
                  <a:pt x="153" y="43"/>
                  <a:pt x="147" y="45"/>
                </a:cubicBezTo>
                <a:cubicBezTo>
                  <a:pt x="143" y="34"/>
                  <a:pt x="137" y="25"/>
                  <a:pt x="131" y="18"/>
                </a:cubicBezTo>
                <a:cubicBezTo>
                  <a:pt x="143" y="22"/>
                  <a:pt x="154" y="29"/>
                  <a:pt x="162" y="39"/>
                </a:cubicBezTo>
                <a:moveTo>
                  <a:pt x="68" y="18"/>
                </a:moveTo>
                <a:cubicBezTo>
                  <a:pt x="62" y="25"/>
                  <a:pt x="56" y="34"/>
                  <a:pt x="52" y="45"/>
                </a:cubicBezTo>
                <a:cubicBezTo>
                  <a:pt x="46" y="43"/>
                  <a:pt x="41" y="41"/>
                  <a:pt x="37" y="39"/>
                </a:cubicBezTo>
                <a:cubicBezTo>
                  <a:pt x="46" y="29"/>
                  <a:pt x="56" y="22"/>
                  <a:pt x="68" y="18"/>
                </a:cubicBezTo>
                <a:moveTo>
                  <a:pt x="37" y="159"/>
                </a:moveTo>
                <a:cubicBezTo>
                  <a:pt x="41" y="157"/>
                  <a:pt x="46" y="154"/>
                  <a:pt x="52" y="152"/>
                </a:cubicBezTo>
                <a:cubicBezTo>
                  <a:pt x="56" y="163"/>
                  <a:pt x="62" y="173"/>
                  <a:pt x="68" y="180"/>
                </a:cubicBezTo>
                <a:cubicBezTo>
                  <a:pt x="56" y="175"/>
                  <a:pt x="46" y="168"/>
                  <a:pt x="37" y="159"/>
                </a:cubicBezTo>
                <a:moveTo>
                  <a:pt x="131" y="180"/>
                </a:moveTo>
                <a:cubicBezTo>
                  <a:pt x="137" y="173"/>
                  <a:pt x="143" y="163"/>
                  <a:pt x="147" y="152"/>
                </a:cubicBezTo>
                <a:cubicBezTo>
                  <a:pt x="153" y="154"/>
                  <a:pt x="158" y="157"/>
                  <a:pt x="162" y="159"/>
                </a:cubicBezTo>
                <a:cubicBezTo>
                  <a:pt x="154" y="168"/>
                  <a:pt x="143" y="175"/>
                  <a:pt x="131" y="180"/>
                </a:cubicBezTo>
              </a:path>
            </a:pathLst>
          </a:custGeom>
          <a:solidFill>
            <a:schemeClr val="accent1">
              <a:lumMod val="50000"/>
            </a:schemeClr>
          </a:solidFill>
          <a:ln>
            <a:noFill/>
          </a:ln>
        </p:spPr>
        <p:txBody>
          <a:bodyPr anchor="ctr"/>
          <a:lstStyle/>
          <a:p>
            <a:pPr algn="ctr"/>
            <a:endParaRPr dirty="0"/>
          </a:p>
        </p:txBody>
      </p:sp>
      <p:sp>
        <p:nvSpPr>
          <p:cNvPr id="52" name="Freeform: Shape 180">
            <a:extLst>
              <a:ext uri="{FF2B5EF4-FFF2-40B4-BE49-F238E27FC236}">
                <a16:creationId xmlns:a16="http://schemas.microsoft.com/office/drawing/2014/main" id="{6DA421FC-9D59-B64C-85C9-FCE8883A4E5C}"/>
              </a:ext>
            </a:extLst>
          </p:cNvPr>
          <p:cNvSpPr>
            <a:spLocks/>
          </p:cNvSpPr>
          <p:nvPr/>
        </p:nvSpPr>
        <p:spPr bwMode="auto">
          <a:xfrm>
            <a:off x="6682213" y="2489678"/>
            <a:ext cx="770081" cy="738635"/>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accent1">
              <a:lumMod val="50000"/>
            </a:schemeClr>
          </a:solidFill>
          <a:ln w="9525">
            <a:noFill/>
            <a:round/>
            <a:headEnd/>
            <a:tailEnd/>
          </a:ln>
        </p:spPr>
        <p:txBody>
          <a:bodyPr anchor="ctr"/>
          <a:lstStyle/>
          <a:p>
            <a:pPr algn="ctr"/>
            <a:endParaRPr/>
          </a:p>
        </p:txBody>
      </p:sp>
      <p:grpSp>
        <p:nvGrpSpPr>
          <p:cNvPr id="53" name="组合 39">
            <a:extLst>
              <a:ext uri="{FF2B5EF4-FFF2-40B4-BE49-F238E27FC236}">
                <a16:creationId xmlns:a16="http://schemas.microsoft.com/office/drawing/2014/main" id="{9D52C3CB-D1E9-DE42-9437-9C849BA1B4FA}"/>
              </a:ext>
            </a:extLst>
          </p:cNvPr>
          <p:cNvGrpSpPr/>
          <p:nvPr/>
        </p:nvGrpSpPr>
        <p:grpSpPr>
          <a:xfrm>
            <a:off x="8283596" y="4584304"/>
            <a:ext cx="2680264" cy="1563772"/>
            <a:chOff x="2116718" y="3325188"/>
            <a:chExt cx="2241974" cy="825945"/>
          </a:xfrm>
        </p:grpSpPr>
        <p:sp>
          <p:nvSpPr>
            <p:cNvPr id="54" name="矩形 53">
              <a:extLst>
                <a:ext uri="{FF2B5EF4-FFF2-40B4-BE49-F238E27FC236}">
                  <a16:creationId xmlns:a16="http://schemas.microsoft.com/office/drawing/2014/main" id="{DB480C9C-F23A-5E4C-8D2F-24062257565E}"/>
                </a:ext>
              </a:extLst>
            </p:cNvPr>
            <p:cNvSpPr/>
            <p:nvPr/>
          </p:nvSpPr>
          <p:spPr>
            <a:xfrm>
              <a:off x="2235923" y="3591012"/>
              <a:ext cx="2030358" cy="56012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accent1"/>
                  </a:solidFill>
                  <a:effectLst/>
                  <a:uLnTx/>
                  <a:uFillTx/>
                  <a:latin typeface="Times New Roman" panose="02020603050405020304" pitchFamily="18" charset="0"/>
                  <a:ea typeface="微软雅黑"/>
                  <a:cs typeface="Times New Roman" panose="02020603050405020304" pitchFamily="18" charset="0"/>
                </a:rPr>
                <a:t>Finally get the results and discuss for  the conclusion</a:t>
              </a:r>
              <a:endParaRPr kumimoji="0" lang="zh-CN" altLang="en-US" b="0" i="0" u="none" strike="noStrike" kern="1200" cap="none" spc="0" normalizeH="0" baseline="0" noProof="0" dirty="0">
                <a:ln>
                  <a:noFill/>
                </a:ln>
                <a:solidFill>
                  <a:schemeClr val="accent1"/>
                </a:solidFill>
                <a:effectLst/>
                <a:uLnTx/>
                <a:uFillTx/>
                <a:latin typeface="Times New Roman" panose="02020603050405020304" pitchFamily="18" charset="0"/>
                <a:ea typeface="微软雅黑"/>
                <a:cs typeface="Times New Roman" panose="02020603050405020304" pitchFamily="18" charset="0"/>
              </a:endParaRPr>
            </a:p>
          </p:txBody>
        </p:sp>
        <p:sp>
          <p:nvSpPr>
            <p:cNvPr id="55" name="矩形 54">
              <a:extLst>
                <a:ext uri="{FF2B5EF4-FFF2-40B4-BE49-F238E27FC236}">
                  <a16:creationId xmlns:a16="http://schemas.microsoft.com/office/drawing/2014/main" id="{65E557C0-BD19-A540-9E31-5397D7DCAE04}"/>
                </a:ext>
              </a:extLst>
            </p:cNvPr>
            <p:cNvSpPr/>
            <p:nvPr/>
          </p:nvSpPr>
          <p:spPr>
            <a:xfrm>
              <a:off x="2116718" y="3325188"/>
              <a:ext cx="2241974" cy="26243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rPr>
                <a:t>Execution</a:t>
              </a:r>
              <a:endParaRPr kumimoji="0" lang="zh-CN" altLang="en-US"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56" name="组合 39">
            <a:extLst>
              <a:ext uri="{FF2B5EF4-FFF2-40B4-BE49-F238E27FC236}">
                <a16:creationId xmlns:a16="http://schemas.microsoft.com/office/drawing/2014/main" id="{902E5E64-52EA-0E4B-BE35-BDAC3BFCB85A}"/>
              </a:ext>
            </a:extLst>
          </p:cNvPr>
          <p:cNvGrpSpPr/>
          <p:nvPr/>
        </p:nvGrpSpPr>
        <p:grpSpPr>
          <a:xfrm>
            <a:off x="5413303" y="4584304"/>
            <a:ext cx="2775643" cy="1521331"/>
            <a:chOff x="2116718" y="3325188"/>
            <a:chExt cx="2321756" cy="803529"/>
          </a:xfrm>
        </p:grpSpPr>
        <p:sp>
          <p:nvSpPr>
            <p:cNvPr id="57" name="矩形 56">
              <a:extLst>
                <a:ext uri="{FF2B5EF4-FFF2-40B4-BE49-F238E27FC236}">
                  <a16:creationId xmlns:a16="http://schemas.microsoft.com/office/drawing/2014/main" id="{F22571BA-52B9-3F4A-AE7A-29082296478C}"/>
                </a:ext>
              </a:extLst>
            </p:cNvPr>
            <p:cNvSpPr/>
            <p:nvPr/>
          </p:nvSpPr>
          <p:spPr>
            <a:xfrm>
              <a:off x="2196500" y="3568596"/>
              <a:ext cx="2241974" cy="56012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accent1"/>
                  </a:solidFill>
                  <a:effectLst/>
                  <a:uLnTx/>
                  <a:uFillTx/>
                  <a:latin typeface="Times New Roman" panose="02020603050405020304" pitchFamily="18" charset="0"/>
                  <a:ea typeface="微软雅黑"/>
                  <a:cs typeface="Times New Roman" panose="02020603050405020304" pitchFamily="18" charset="0"/>
                </a:rPr>
                <a:t>Using several data preprocessing and AI method to analyze the data</a:t>
              </a:r>
              <a:endParaRPr kumimoji="0" lang="zh-CN" altLang="en-US" b="0" i="0" u="none" strike="noStrike" kern="1200" cap="none" spc="0" normalizeH="0" baseline="0" noProof="0" dirty="0">
                <a:ln>
                  <a:noFill/>
                </a:ln>
                <a:solidFill>
                  <a:schemeClr val="accent1"/>
                </a:solidFill>
                <a:effectLst/>
                <a:uLnTx/>
                <a:uFillTx/>
                <a:latin typeface="Times New Roman" panose="02020603050405020304" pitchFamily="18" charset="0"/>
                <a:ea typeface="微软雅黑"/>
                <a:cs typeface="Times New Roman" panose="02020603050405020304" pitchFamily="18" charset="0"/>
              </a:endParaRPr>
            </a:p>
          </p:txBody>
        </p:sp>
        <p:sp>
          <p:nvSpPr>
            <p:cNvPr id="58" name="矩形 57">
              <a:extLst>
                <a:ext uri="{FF2B5EF4-FFF2-40B4-BE49-F238E27FC236}">
                  <a16:creationId xmlns:a16="http://schemas.microsoft.com/office/drawing/2014/main" id="{DBEBE3E0-B5E5-354B-AF8B-572BAF7CA8D1}"/>
                </a:ext>
              </a:extLst>
            </p:cNvPr>
            <p:cNvSpPr/>
            <p:nvPr/>
          </p:nvSpPr>
          <p:spPr>
            <a:xfrm>
              <a:off x="2116718" y="3325188"/>
              <a:ext cx="2241974" cy="26243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rPr>
                <a:t>Method</a:t>
              </a:r>
              <a:endParaRPr kumimoji="0" lang="zh-CN" altLang="en-US"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59" name="组合 39">
            <a:extLst>
              <a:ext uri="{FF2B5EF4-FFF2-40B4-BE49-F238E27FC236}">
                <a16:creationId xmlns:a16="http://schemas.microsoft.com/office/drawing/2014/main" id="{2E543F09-9753-A84C-90FF-8860EEE996ED}"/>
              </a:ext>
            </a:extLst>
          </p:cNvPr>
          <p:cNvGrpSpPr/>
          <p:nvPr/>
        </p:nvGrpSpPr>
        <p:grpSpPr>
          <a:xfrm>
            <a:off x="2996107" y="4577883"/>
            <a:ext cx="2680264" cy="1224948"/>
            <a:chOff x="2116718" y="3325188"/>
            <a:chExt cx="2241974" cy="646987"/>
          </a:xfrm>
        </p:grpSpPr>
        <p:sp>
          <p:nvSpPr>
            <p:cNvPr id="60" name="矩形 59">
              <a:extLst>
                <a:ext uri="{FF2B5EF4-FFF2-40B4-BE49-F238E27FC236}">
                  <a16:creationId xmlns:a16="http://schemas.microsoft.com/office/drawing/2014/main" id="{30095EC8-44C5-8346-9424-7BBFBFA9C32F}"/>
                </a:ext>
              </a:extLst>
            </p:cNvPr>
            <p:cNvSpPr/>
            <p:nvPr/>
          </p:nvSpPr>
          <p:spPr>
            <a:xfrm>
              <a:off x="2222527" y="3587619"/>
              <a:ext cx="2030358" cy="384556"/>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dirty="0">
                  <a:solidFill>
                    <a:schemeClr val="accent1"/>
                  </a:solidFill>
                  <a:latin typeface="Times New Roman" panose="02020603050405020304" pitchFamily="18" charset="0"/>
                  <a:ea typeface="微软雅黑"/>
                  <a:cs typeface="Times New Roman" panose="02020603050405020304" pitchFamily="18" charset="0"/>
                </a:rPr>
                <a:t>We design an online survey to get the data</a:t>
              </a:r>
              <a:endParaRPr kumimoji="0" lang="zh-CN" altLang="en-US" b="0" i="0" u="none" strike="noStrike" kern="1200" cap="none" spc="0" normalizeH="0" baseline="0" noProof="0" dirty="0">
                <a:ln>
                  <a:noFill/>
                </a:ln>
                <a:solidFill>
                  <a:schemeClr val="accent1"/>
                </a:solidFill>
                <a:effectLst/>
                <a:uLnTx/>
                <a:uFillTx/>
                <a:latin typeface="Times New Roman" panose="02020603050405020304" pitchFamily="18" charset="0"/>
                <a:ea typeface="微软雅黑"/>
                <a:cs typeface="Times New Roman" panose="02020603050405020304" pitchFamily="18" charset="0"/>
              </a:endParaRPr>
            </a:p>
          </p:txBody>
        </p:sp>
        <p:sp>
          <p:nvSpPr>
            <p:cNvPr id="61" name="矩形 60">
              <a:extLst>
                <a:ext uri="{FF2B5EF4-FFF2-40B4-BE49-F238E27FC236}">
                  <a16:creationId xmlns:a16="http://schemas.microsoft.com/office/drawing/2014/main" id="{51976D2F-D7CF-3B42-B813-182BA3E2F616}"/>
                </a:ext>
              </a:extLst>
            </p:cNvPr>
            <p:cNvSpPr/>
            <p:nvPr/>
          </p:nvSpPr>
          <p:spPr>
            <a:xfrm>
              <a:off x="2116718" y="3325188"/>
              <a:ext cx="2241974" cy="26243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rPr>
                <a:t>Goal</a:t>
              </a:r>
              <a:endParaRPr kumimoji="0" lang="zh-CN" altLang="en-US" sz="24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微软雅黑"/>
                <a:cs typeface="Times New Roman" panose="02020603050405020304" pitchFamily="18" charset="0"/>
              </a:endParaRPr>
            </a:p>
          </p:txBody>
        </p:sp>
      </p:grpSp>
    </p:spTree>
    <p:extLst>
      <p:ext uri="{BB962C8B-B14F-4D97-AF65-F5344CB8AC3E}">
        <p14:creationId xmlns:p14="http://schemas.microsoft.com/office/powerpoint/2010/main" val="39668979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ppt_w</p:attrName>
                                        </p:attrNameLst>
                                      </p:cBhvr>
                                      <p:tavLst>
                                        <p:tav tm="0">
                                          <p:val>
                                            <p:fltVal val="0"/>
                                          </p:val>
                                        </p:tav>
                                        <p:tav tm="100000">
                                          <p:val>
                                            <p:strVal val="#ppt_w"/>
                                          </p:val>
                                        </p:tav>
                                      </p:tavLst>
                                    </p:anim>
                                    <p:anim calcmode="lin" valueType="num">
                                      <p:cBhvr>
                                        <p:cTn id="19" dur="500" fill="hold"/>
                                        <p:tgtEl>
                                          <p:spTgt spid="40"/>
                                        </p:tgtEl>
                                        <p:attrNameLst>
                                          <p:attrName>ppt_h</p:attrName>
                                        </p:attrNameLst>
                                      </p:cBhvr>
                                      <p:tavLst>
                                        <p:tav tm="0">
                                          <p:val>
                                            <p:fltVal val="0"/>
                                          </p:val>
                                        </p:tav>
                                        <p:tav tm="100000">
                                          <p:val>
                                            <p:strVal val="#ppt_h"/>
                                          </p:val>
                                        </p:tav>
                                      </p:tavLst>
                                    </p:anim>
                                    <p:animEffect transition="in" filter="fade">
                                      <p:cBhvr>
                                        <p:cTn id="20" dur="500"/>
                                        <p:tgtEl>
                                          <p:spTgt spid="40"/>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p:cTn id="24" dur="500" fill="hold"/>
                                        <p:tgtEl>
                                          <p:spTgt spid="53"/>
                                        </p:tgtEl>
                                        <p:attrNameLst>
                                          <p:attrName>ppt_w</p:attrName>
                                        </p:attrNameLst>
                                      </p:cBhvr>
                                      <p:tavLst>
                                        <p:tav tm="0">
                                          <p:val>
                                            <p:fltVal val="0"/>
                                          </p:val>
                                        </p:tav>
                                        <p:tav tm="100000">
                                          <p:val>
                                            <p:strVal val="#ppt_w"/>
                                          </p:val>
                                        </p:tav>
                                      </p:tavLst>
                                    </p:anim>
                                    <p:anim calcmode="lin" valueType="num">
                                      <p:cBhvr>
                                        <p:cTn id="25" dur="500" fill="hold"/>
                                        <p:tgtEl>
                                          <p:spTgt spid="53"/>
                                        </p:tgtEl>
                                        <p:attrNameLst>
                                          <p:attrName>ppt_h</p:attrName>
                                        </p:attrNameLst>
                                      </p:cBhvr>
                                      <p:tavLst>
                                        <p:tav tm="0">
                                          <p:val>
                                            <p:fltVal val="0"/>
                                          </p:val>
                                        </p:tav>
                                        <p:tav tm="100000">
                                          <p:val>
                                            <p:strVal val="#ppt_h"/>
                                          </p:val>
                                        </p:tav>
                                      </p:tavLst>
                                    </p:anim>
                                    <p:animEffect transition="in" filter="fade">
                                      <p:cBhvr>
                                        <p:cTn id="26" dur="500"/>
                                        <p:tgtEl>
                                          <p:spTgt spid="53"/>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p:cTn id="30" dur="500" fill="hold"/>
                                        <p:tgtEl>
                                          <p:spTgt spid="56"/>
                                        </p:tgtEl>
                                        <p:attrNameLst>
                                          <p:attrName>ppt_w</p:attrName>
                                        </p:attrNameLst>
                                      </p:cBhvr>
                                      <p:tavLst>
                                        <p:tav tm="0">
                                          <p:val>
                                            <p:fltVal val="0"/>
                                          </p:val>
                                        </p:tav>
                                        <p:tav tm="100000">
                                          <p:val>
                                            <p:strVal val="#ppt_w"/>
                                          </p:val>
                                        </p:tav>
                                      </p:tavLst>
                                    </p:anim>
                                    <p:anim calcmode="lin" valueType="num">
                                      <p:cBhvr>
                                        <p:cTn id="31" dur="500" fill="hold"/>
                                        <p:tgtEl>
                                          <p:spTgt spid="56"/>
                                        </p:tgtEl>
                                        <p:attrNameLst>
                                          <p:attrName>ppt_h</p:attrName>
                                        </p:attrNameLst>
                                      </p:cBhvr>
                                      <p:tavLst>
                                        <p:tav tm="0">
                                          <p:val>
                                            <p:fltVal val="0"/>
                                          </p:val>
                                        </p:tav>
                                        <p:tav tm="100000">
                                          <p:val>
                                            <p:strVal val="#ppt_h"/>
                                          </p:val>
                                        </p:tav>
                                      </p:tavLst>
                                    </p:anim>
                                    <p:animEffect transition="in" filter="fade">
                                      <p:cBhvr>
                                        <p:cTn id="32" dur="500"/>
                                        <p:tgtEl>
                                          <p:spTgt spid="56"/>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1806669" y="3212564"/>
            <a:ext cx="1157158" cy="1153598"/>
            <a:chOff x="1762438" y="2290536"/>
            <a:chExt cx="1157158" cy="1153598"/>
          </a:xfrm>
        </p:grpSpPr>
        <p:sp>
          <p:nvSpPr>
            <p:cNvPr id="46" name="Diamond 96"/>
            <p:cNvSpPr/>
            <p:nvPr/>
          </p:nvSpPr>
          <p:spPr>
            <a:xfrm rot="2700000">
              <a:off x="1764218" y="2288756"/>
              <a:ext cx="1153598" cy="115715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Oval 97"/>
            <p:cNvSpPr/>
            <p:nvPr/>
          </p:nvSpPr>
          <p:spPr>
            <a:xfrm>
              <a:off x="1945300" y="2471619"/>
              <a:ext cx="791430" cy="791430"/>
            </a:xfrm>
            <a:prstGeom prst="ellipse">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Freeform: Shape 177"/>
            <p:cNvSpPr>
              <a:spLocks/>
            </p:cNvSpPr>
            <p:nvPr/>
          </p:nvSpPr>
          <p:spPr bwMode="auto">
            <a:xfrm>
              <a:off x="2126993" y="2694736"/>
              <a:ext cx="428052" cy="34519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accent1">
                <a:lumMod val="50000"/>
              </a:schemeClr>
            </a:solidFill>
            <a:ln w="9525">
              <a:noFill/>
              <a:round/>
              <a:headEnd/>
              <a:tailEnd/>
            </a:ln>
          </p:spPr>
          <p:txBody>
            <a:bodyPr anchor="ctr"/>
            <a:lstStyle/>
            <a:p>
              <a:pPr algn="ctr"/>
              <a:endParaRPr/>
            </a:p>
          </p:txBody>
        </p:sp>
      </p:grpSp>
      <p:grpSp>
        <p:nvGrpSpPr>
          <p:cNvPr id="55" name="组合 54"/>
          <p:cNvGrpSpPr/>
          <p:nvPr/>
        </p:nvGrpSpPr>
        <p:grpSpPr>
          <a:xfrm>
            <a:off x="3664715" y="3212564"/>
            <a:ext cx="1153598" cy="1153598"/>
            <a:chOff x="3624653" y="2290536"/>
            <a:chExt cx="1153598" cy="1153598"/>
          </a:xfrm>
        </p:grpSpPr>
        <p:sp>
          <p:nvSpPr>
            <p:cNvPr id="44" name="Diamond 100"/>
            <p:cNvSpPr/>
            <p:nvPr/>
          </p:nvSpPr>
          <p:spPr>
            <a:xfrm rot="2700000">
              <a:off x="3624653" y="2290536"/>
              <a:ext cx="1153598" cy="115359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Oval 101"/>
            <p:cNvSpPr/>
            <p:nvPr/>
          </p:nvSpPr>
          <p:spPr>
            <a:xfrm>
              <a:off x="3803609" y="2469491"/>
              <a:ext cx="795685" cy="795685"/>
            </a:xfrm>
            <a:prstGeom prst="ellipse">
              <a:avLst/>
            </a:prstGeom>
            <a:solidFill>
              <a:schemeClr val="accent2"/>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178"/>
            <p:cNvSpPr>
              <a:spLocks/>
            </p:cNvSpPr>
            <p:nvPr/>
          </p:nvSpPr>
          <p:spPr bwMode="auto">
            <a:xfrm>
              <a:off x="4006108" y="2685589"/>
              <a:ext cx="390689" cy="36349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1">
                <a:lumMod val="50000"/>
              </a:schemeClr>
            </a:solidFill>
            <a:ln w="9525">
              <a:noFill/>
              <a:round/>
              <a:headEnd/>
              <a:tailEnd/>
            </a:ln>
          </p:spPr>
          <p:txBody>
            <a:bodyPr anchor="ctr"/>
            <a:lstStyle/>
            <a:p>
              <a:pPr algn="ctr"/>
              <a:endParaRPr/>
            </a:p>
          </p:txBody>
        </p:sp>
      </p:grpSp>
      <p:grpSp>
        <p:nvGrpSpPr>
          <p:cNvPr id="56" name="组合 55"/>
          <p:cNvGrpSpPr/>
          <p:nvPr/>
        </p:nvGrpSpPr>
        <p:grpSpPr>
          <a:xfrm>
            <a:off x="5519201" y="3212564"/>
            <a:ext cx="1153598" cy="1153598"/>
            <a:chOff x="5462626" y="2290536"/>
            <a:chExt cx="1153598" cy="1153598"/>
          </a:xfrm>
        </p:grpSpPr>
        <p:sp>
          <p:nvSpPr>
            <p:cNvPr id="42" name="Diamond 106"/>
            <p:cNvSpPr/>
            <p:nvPr/>
          </p:nvSpPr>
          <p:spPr>
            <a:xfrm rot="2700000">
              <a:off x="5462626" y="2290536"/>
              <a:ext cx="1153598" cy="115359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107"/>
            <p:cNvSpPr/>
            <p:nvPr/>
          </p:nvSpPr>
          <p:spPr>
            <a:xfrm>
              <a:off x="5641582" y="2469491"/>
              <a:ext cx="795685" cy="795685"/>
            </a:xfrm>
            <a:prstGeom prst="ellipse">
              <a:avLst/>
            </a:prstGeom>
            <a:solidFill>
              <a:schemeClr val="accent3"/>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Freeform: Shape 179"/>
            <p:cNvSpPr>
              <a:spLocks/>
            </p:cNvSpPr>
            <p:nvPr/>
          </p:nvSpPr>
          <p:spPr bwMode="auto">
            <a:xfrm>
              <a:off x="5844083" y="2674819"/>
              <a:ext cx="390689" cy="38503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1">
                <a:lumMod val="50000"/>
              </a:schemeClr>
            </a:solidFill>
            <a:ln w="9525">
              <a:noFill/>
              <a:round/>
              <a:headEnd/>
              <a:tailEnd/>
            </a:ln>
          </p:spPr>
          <p:txBody>
            <a:bodyPr anchor="ctr"/>
            <a:lstStyle/>
            <a:p>
              <a:pPr algn="ctr"/>
              <a:endParaRPr/>
            </a:p>
          </p:txBody>
        </p:sp>
      </p:grpSp>
      <p:grpSp>
        <p:nvGrpSpPr>
          <p:cNvPr id="57" name="组合 56"/>
          <p:cNvGrpSpPr/>
          <p:nvPr/>
        </p:nvGrpSpPr>
        <p:grpSpPr>
          <a:xfrm>
            <a:off x="7373687" y="3212564"/>
            <a:ext cx="1153598" cy="1153598"/>
            <a:chOff x="7327911" y="2290536"/>
            <a:chExt cx="1153598" cy="1153598"/>
          </a:xfrm>
        </p:grpSpPr>
        <p:sp>
          <p:nvSpPr>
            <p:cNvPr id="40" name="Diamond 110"/>
            <p:cNvSpPr/>
            <p:nvPr/>
          </p:nvSpPr>
          <p:spPr>
            <a:xfrm rot="2700000">
              <a:off x="7327911" y="2290536"/>
              <a:ext cx="1153598" cy="11535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166"/>
            <p:cNvSpPr/>
            <p:nvPr/>
          </p:nvSpPr>
          <p:spPr>
            <a:xfrm>
              <a:off x="7506867" y="2469491"/>
              <a:ext cx="795685" cy="795685"/>
            </a:xfrm>
            <a:prstGeom prst="ellipse">
              <a:avLst/>
            </a:prstGeom>
            <a:solidFill>
              <a:schemeClr val="accent4"/>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Freeform: Shape 180"/>
            <p:cNvSpPr>
              <a:spLocks/>
            </p:cNvSpPr>
            <p:nvPr/>
          </p:nvSpPr>
          <p:spPr bwMode="auto">
            <a:xfrm>
              <a:off x="7698362" y="2660987"/>
              <a:ext cx="412698" cy="41269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accent1">
                <a:lumMod val="50000"/>
              </a:schemeClr>
            </a:solidFill>
            <a:ln w="9525">
              <a:noFill/>
              <a:round/>
              <a:headEnd/>
              <a:tailEnd/>
            </a:ln>
          </p:spPr>
          <p:txBody>
            <a:bodyPr anchor="ctr"/>
            <a:lstStyle/>
            <a:p>
              <a:pPr algn="ctr"/>
              <a:endParaRPr/>
            </a:p>
          </p:txBody>
        </p:sp>
      </p:grpSp>
      <p:grpSp>
        <p:nvGrpSpPr>
          <p:cNvPr id="58" name="组合 57"/>
          <p:cNvGrpSpPr/>
          <p:nvPr/>
        </p:nvGrpSpPr>
        <p:grpSpPr>
          <a:xfrm>
            <a:off x="9228174" y="3212564"/>
            <a:ext cx="1153598" cy="1153598"/>
            <a:chOff x="9183943" y="2290536"/>
            <a:chExt cx="1153598" cy="1153598"/>
          </a:xfrm>
        </p:grpSpPr>
        <p:sp>
          <p:nvSpPr>
            <p:cNvPr id="38" name="Diamond 169"/>
            <p:cNvSpPr/>
            <p:nvPr/>
          </p:nvSpPr>
          <p:spPr>
            <a:xfrm rot="2700000">
              <a:off x="9183943" y="2290536"/>
              <a:ext cx="1153598" cy="115359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Oval 170"/>
            <p:cNvSpPr/>
            <p:nvPr/>
          </p:nvSpPr>
          <p:spPr>
            <a:xfrm>
              <a:off x="9362899" y="2469492"/>
              <a:ext cx="795685" cy="795685"/>
            </a:xfrm>
            <a:prstGeom prst="ellipse">
              <a:avLst/>
            </a:prstGeom>
            <a:solidFill>
              <a:schemeClr val="accent5"/>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181"/>
            <p:cNvSpPr>
              <a:spLocks/>
            </p:cNvSpPr>
            <p:nvPr/>
          </p:nvSpPr>
          <p:spPr bwMode="auto">
            <a:xfrm>
              <a:off x="9562266" y="2683918"/>
              <a:ext cx="396950" cy="36683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1">
                <a:lumMod val="50000"/>
              </a:schemeClr>
            </a:solidFill>
            <a:ln w="9525">
              <a:noFill/>
              <a:round/>
              <a:headEnd/>
              <a:tailEnd/>
            </a:ln>
          </p:spPr>
          <p:txBody>
            <a:bodyPr anchor="ctr"/>
            <a:lstStyle/>
            <a:p>
              <a:pPr algn="ctr"/>
              <a:endParaRPr/>
            </a:p>
          </p:txBody>
        </p:sp>
      </p:grpSp>
      <p:grpSp>
        <p:nvGrpSpPr>
          <p:cNvPr id="48" name="组合 47"/>
          <p:cNvGrpSpPr/>
          <p:nvPr/>
        </p:nvGrpSpPr>
        <p:grpSpPr>
          <a:xfrm>
            <a:off x="1" y="0"/>
            <a:ext cx="2095501" cy="1504951"/>
            <a:chOff x="1" y="0"/>
            <a:chExt cx="2095501" cy="1504951"/>
          </a:xfrm>
        </p:grpSpPr>
        <p:pic>
          <p:nvPicPr>
            <p:cNvPr id="49" name="图片 48"/>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51" name="组合 50"/>
          <p:cNvGrpSpPr/>
          <p:nvPr/>
        </p:nvGrpSpPr>
        <p:grpSpPr>
          <a:xfrm>
            <a:off x="1934256" y="527597"/>
            <a:ext cx="6057900" cy="666561"/>
            <a:chOff x="1524000" y="464431"/>
            <a:chExt cx="6057900" cy="666561"/>
          </a:xfrm>
        </p:grpSpPr>
        <p:sp>
          <p:nvSpPr>
            <p:cNvPr id="52" name="文本框 51"/>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53" name="文本框 52"/>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grpSp>
        <p:nvGrpSpPr>
          <p:cNvPr id="59" name="组合 58"/>
          <p:cNvGrpSpPr/>
          <p:nvPr/>
        </p:nvGrpSpPr>
        <p:grpSpPr>
          <a:xfrm>
            <a:off x="1111443" y="4605080"/>
            <a:ext cx="2547606" cy="1220554"/>
            <a:chOff x="1963903" y="3325188"/>
            <a:chExt cx="2547606" cy="1220554"/>
          </a:xfrm>
        </p:grpSpPr>
        <p:sp>
          <p:nvSpPr>
            <p:cNvPr id="60" name="矩形 59"/>
            <p:cNvSpPr/>
            <p:nvPr/>
          </p:nvSpPr>
          <p:spPr>
            <a:xfrm>
              <a:off x="1963903" y="3677812"/>
              <a:ext cx="2547606"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61" name="矩形 60"/>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2" name="组合 61"/>
          <p:cNvGrpSpPr/>
          <p:nvPr/>
        </p:nvGrpSpPr>
        <p:grpSpPr>
          <a:xfrm>
            <a:off x="4822197" y="4605080"/>
            <a:ext cx="2547606" cy="1220554"/>
            <a:chOff x="1963903" y="3325188"/>
            <a:chExt cx="2547606" cy="1220554"/>
          </a:xfrm>
        </p:grpSpPr>
        <p:sp>
          <p:nvSpPr>
            <p:cNvPr id="63" name="矩形 62"/>
            <p:cNvSpPr/>
            <p:nvPr/>
          </p:nvSpPr>
          <p:spPr>
            <a:xfrm>
              <a:off x="1963903" y="3677812"/>
              <a:ext cx="2547606"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64" name="矩形 63"/>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5" name="组合 64"/>
          <p:cNvGrpSpPr/>
          <p:nvPr/>
        </p:nvGrpSpPr>
        <p:grpSpPr>
          <a:xfrm>
            <a:off x="8531169" y="4605080"/>
            <a:ext cx="2547606" cy="1220554"/>
            <a:chOff x="1963903" y="3325188"/>
            <a:chExt cx="2547606" cy="1220554"/>
          </a:xfrm>
        </p:grpSpPr>
        <p:sp>
          <p:nvSpPr>
            <p:cNvPr id="66" name="矩形 65"/>
            <p:cNvSpPr/>
            <p:nvPr/>
          </p:nvSpPr>
          <p:spPr>
            <a:xfrm>
              <a:off x="1963903" y="3677812"/>
              <a:ext cx="2547606"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67" name="矩形 66"/>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8" name="组合 67"/>
          <p:cNvGrpSpPr/>
          <p:nvPr/>
        </p:nvGrpSpPr>
        <p:grpSpPr>
          <a:xfrm>
            <a:off x="6676682" y="1751833"/>
            <a:ext cx="2547606" cy="1220554"/>
            <a:chOff x="1963903" y="3325188"/>
            <a:chExt cx="2547606" cy="1220554"/>
          </a:xfrm>
        </p:grpSpPr>
        <p:sp>
          <p:nvSpPr>
            <p:cNvPr id="69" name="矩形 68"/>
            <p:cNvSpPr/>
            <p:nvPr/>
          </p:nvSpPr>
          <p:spPr>
            <a:xfrm>
              <a:off x="1963903" y="3677812"/>
              <a:ext cx="2547606"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70" name="矩形 69"/>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71" name="组合 70"/>
          <p:cNvGrpSpPr/>
          <p:nvPr/>
        </p:nvGrpSpPr>
        <p:grpSpPr>
          <a:xfrm>
            <a:off x="2967451" y="1751833"/>
            <a:ext cx="2547606" cy="1220554"/>
            <a:chOff x="1963903" y="3325188"/>
            <a:chExt cx="2547606" cy="1220554"/>
          </a:xfrm>
        </p:grpSpPr>
        <p:sp>
          <p:nvSpPr>
            <p:cNvPr id="72" name="矩形 71"/>
            <p:cNvSpPr/>
            <p:nvPr/>
          </p:nvSpPr>
          <p:spPr>
            <a:xfrm>
              <a:off x="1963903" y="3677812"/>
              <a:ext cx="2547606"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73" name="矩形 72"/>
            <p:cNvSpPr/>
            <p:nvPr/>
          </p:nvSpPr>
          <p:spPr>
            <a:xfrm>
              <a:off x="2116718" y="3325188"/>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9083291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ppt_x</p:attrName>
                                        </p:attrNameLst>
                                      </p:cBhvr>
                                      <p:tavLst>
                                        <p:tav tm="0">
                                          <p:val>
                                            <p:strVal val="#ppt_x-#ppt_w*1.125000"/>
                                          </p:val>
                                        </p:tav>
                                        <p:tav tm="100000">
                                          <p:val>
                                            <p:strVal val="#ppt_x"/>
                                          </p:val>
                                        </p:tav>
                                      </p:tavLst>
                                    </p:anim>
                                    <p:animEffect transition="in" filter="wipe(right)">
                                      <p:cBhvr>
                                        <p:cTn id="13" dur="500"/>
                                        <p:tgtEl>
                                          <p:spTgt spid="5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par>
                                <p:cTn id="20" presetID="53" presetClass="entr" presetSubtype="16"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par>
                                <p:cTn id="25" presetID="53" presetClass="entr" presetSubtype="16"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animEffect transition="in" filter="fade">
                                      <p:cBhvr>
                                        <p:cTn id="29" dur="500"/>
                                        <p:tgtEl>
                                          <p:spTgt spid="56"/>
                                        </p:tgtEl>
                                      </p:cBhvr>
                                    </p:animEffect>
                                  </p:childTnLst>
                                </p:cTn>
                              </p:par>
                              <p:par>
                                <p:cTn id="30" presetID="53" presetClass="entr" presetSubtype="16"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p:cTn id="32" dur="500" fill="hold"/>
                                        <p:tgtEl>
                                          <p:spTgt spid="57"/>
                                        </p:tgtEl>
                                        <p:attrNameLst>
                                          <p:attrName>ppt_w</p:attrName>
                                        </p:attrNameLst>
                                      </p:cBhvr>
                                      <p:tavLst>
                                        <p:tav tm="0">
                                          <p:val>
                                            <p:fltVal val="0"/>
                                          </p:val>
                                        </p:tav>
                                        <p:tav tm="100000">
                                          <p:val>
                                            <p:strVal val="#ppt_w"/>
                                          </p:val>
                                        </p:tav>
                                      </p:tavLst>
                                    </p:anim>
                                    <p:anim calcmode="lin" valueType="num">
                                      <p:cBhvr>
                                        <p:cTn id="33" dur="500" fill="hold"/>
                                        <p:tgtEl>
                                          <p:spTgt spid="57"/>
                                        </p:tgtEl>
                                        <p:attrNameLst>
                                          <p:attrName>ppt_h</p:attrName>
                                        </p:attrNameLst>
                                      </p:cBhvr>
                                      <p:tavLst>
                                        <p:tav tm="0">
                                          <p:val>
                                            <p:fltVal val="0"/>
                                          </p:val>
                                        </p:tav>
                                        <p:tav tm="100000">
                                          <p:val>
                                            <p:strVal val="#ppt_h"/>
                                          </p:val>
                                        </p:tav>
                                      </p:tavLst>
                                    </p:anim>
                                    <p:animEffect transition="in" filter="fade">
                                      <p:cBhvr>
                                        <p:cTn id="34" dur="500"/>
                                        <p:tgtEl>
                                          <p:spTgt spid="57"/>
                                        </p:tgtEl>
                                      </p:cBhvr>
                                    </p:animEffect>
                                  </p:childTnLst>
                                </p:cTn>
                              </p:par>
                              <p:par>
                                <p:cTn id="35" presetID="53" presetClass="entr" presetSubtype="16"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p:tgtEl>
                                          <p:spTgt spid="59"/>
                                        </p:tgtEl>
                                        <p:attrNameLst>
                                          <p:attrName>ppt_y</p:attrName>
                                        </p:attrNameLst>
                                      </p:cBhvr>
                                      <p:tavLst>
                                        <p:tav tm="0">
                                          <p:val>
                                            <p:strVal val="#ppt_y-#ppt_h*1.125000"/>
                                          </p:val>
                                        </p:tav>
                                        <p:tav tm="100000">
                                          <p:val>
                                            <p:strVal val="#ppt_y"/>
                                          </p:val>
                                        </p:tav>
                                      </p:tavLst>
                                    </p:anim>
                                    <p:animEffect transition="in" filter="wipe(down)">
                                      <p:cBhvr>
                                        <p:cTn id="44" dur="500"/>
                                        <p:tgtEl>
                                          <p:spTgt spid="59"/>
                                        </p:tgtEl>
                                      </p:cBhvr>
                                    </p:animEffect>
                                  </p:childTnLst>
                                </p:cTn>
                              </p:par>
                            </p:childTnLst>
                          </p:cTn>
                        </p:par>
                        <p:par>
                          <p:cTn id="45" fill="hold">
                            <p:stCondLst>
                              <p:cond delay="2000"/>
                            </p:stCondLst>
                            <p:childTnLst>
                              <p:par>
                                <p:cTn id="46" presetID="12" presetClass="entr" presetSubtype="4" fill="hold" nodeType="afterEffect">
                                  <p:stCondLst>
                                    <p:cond delay="0"/>
                                  </p:stCondLst>
                                  <p:childTnLst>
                                    <p:set>
                                      <p:cBhvr>
                                        <p:cTn id="47" dur="1" fill="hold">
                                          <p:stCondLst>
                                            <p:cond delay="0"/>
                                          </p:stCondLst>
                                        </p:cTn>
                                        <p:tgtEl>
                                          <p:spTgt spid="71"/>
                                        </p:tgtEl>
                                        <p:attrNameLst>
                                          <p:attrName>style.visibility</p:attrName>
                                        </p:attrNameLst>
                                      </p:cBhvr>
                                      <p:to>
                                        <p:strVal val="visible"/>
                                      </p:to>
                                    </p:set>
                                    <p:anim calcmode="lin" valueType="num">
                                      <p:cBhvr additive="base">
                                        <p:cTn id="48" dur="500"/>
                                        <p:tgtEl>
                                          <p:spTgt spid="71"/>
                                        </p:tgtEl>
                                        <p:attrNameLst>
                                          <p:attrName>ppt_y</p:attrName>
                                        </p:attrNameLst>
                                      </p:cBhvr>
                                      <p:tavLst>
                                        <p:tav tm="0">
                                          <p:val>
                                            <p:strVal val="#ppt_y+#ppt_h*1.125000"/>
                                          </p:val>
                                        </p:tav>
                                        <p:tav tm="100000">
                                          <p:val>
                                            <p:strVal val="#ppt_y"/>
                                          </p:val>
                                        </p:tav>
                                      </p:tavLst>
                                    </p:anim>
                                    <p:animEffect transition="in" filter="wipe(up)">
                                      <p:cBhvr>
                                        <p:cTn id="49" dur="500"/>
                                        <p:tgtEl>
                                          <p:spTgt spid="71"/>
                                        </p:tgtEl>
                                      </p:cBhvr>
                                    </p:animEffect>
                                  </p:childTnLst>
                                </p:cTn>
                              </p:par>
                            </p:childTnLst>
                          </p:cTn>
                        </p:par>
                        <p:par>
                          <p:cTn id="50" fill="hold">
                            <p:stCondLst>
                              <p:cond delay="2500"/>
                            </p:stCondLst>
                            <p:childTnLst>
                              <p:par>
                                <p:cTn id="51" presetID="12" presetClass="entr" presetSubtype="1" fill="hold" nodeType="after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p:tgtEl>
                                          <p:spTgt spid="62"/>
                                        </p:tgtEl>
                                        <p:attrNameLst>
                                          <p:attrName>ppt_y</p:attrName>
                                        </p:attrNameLst>
                                      </p:cBhvr>
                                      <p:tavLst>
                                        <p:tav tm="0">
                                          <p:val>
                                            <p:strVal val="#ppt_y-#ppt_h*1.125000"/>
                                          </p:val>
                                        </p:tav>
                                        <p:tav tm="100000">
                                          <p:val>
                                            <p:strVal val="#ppt_y"/>
                                          </p:val>
                                        </p:tav>
                                      </p:tavLst>
                                    </p:anim>
                                    <p:animEffect transition="in" filter="wipe(down)">
                                      <p:cBhvr>
                                        <p:cTn id="54" dur="500"/>
                                        <p:tgtEl>
                                          <p:spTgt spid="62"/>
                                        </p:tgtEl>
                                      </p:cBhvr>
                                    </p:animEffect>
                                  </p:childTnLst>
                                </p:cTn>
                              </p:par>
                            </p:childTnLst>
                          </p:cTn>
                        </p:par>
                        <p:par>
                          <p:cTn id="55" fill="hold">
                            <p:stCondLst>
                              <p:cond delay="3000"/>
                            </p:stCondLst>
                            <p:childTnLst>
                              <p:par>
                                <p:cTn id="56" presetID="12" presetClass="entr" presetSubtype="4" fill="hold" nodeType="after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p:tgtEl>
                                          <p:spTgt spid="68"/>
                                        </p:tgtEl>
                                        <p:attrNameLst>
                                          <p:attrName>ppt_y</p:attrName>
                                        </p:attrNameLst>
                                      </p:cBhvr>
                                      <p:tavLst>
                                        <p:tav tm="0">
                                          <p:val>
                                            <p:strVal val="#ppt_y+#ppt_h*1.125000"/>
                                          </p:val>
                                        </p:tav>
                                        <p:tav tm="100000">
                                          <p:val>
                                            <p:strVal val="#ppt_y"/>
                                          </p:val>
                                        </p:tav>
                                      </p:tavLst>
                                    </p:anim>
                                    <p:animEffect transition="in" filter="wipe(up)">
                                      <p:cBhvr>
                                        <p:cTn id="59" dur="500"/>
                                        <p:tgtEl>
                                          <p:spTgt spid="68"/>
                                        </p:tgtEl>
                                      </p:cBhvr>
                                    </p:animEffect>
                                  </p:childTnLst>
                                </p:cTn>
                              </p:par>
                            </p:childTnLst>
                          </p:cTn>
                        </p:par>
                        <p:par>
                          <p:cTn id="60" fill="hold">
                            <p:stCondLst>
                              <p:cond delay="3500"/>
                            </p:stCondLst>
                            <p:childTnLst>
                              <p:par>
                                <p:cTn id="61" presetID="12" presetClass="entr" presetSubtype="1" fill="hold" nodeType="after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additive="base">
                                        <p:cTn id="63" dur="500"/>
                                        <p:tgtEl>
                                          <p:spTgt spid="65"/>
                                        </p:tgtEl>
                                        <p:attrNameLst>
                                          <p:attrName>ppt_y</p:attrName>
                                        </p:attrNameLst>
                                      </p:cBhvr>
                                      <p:tavLst>
                                        <p:tav tm="0">
                                          <p:val>
                                            <p:strVal val="#ppt_y-#ppt_h*1.125000"/>
                                          </p:val>
                                        </p:tav>
                                        <p:tav tm="100000">
                                          <p:val>
                                            <p:strVal val="#ppt_y"/>
                                          </p:val>
                                        </p:tav>
                                      </p:tavLst>
                                    </p:anim>
                                    <p:animEffect transition="in" filter="wipe(down)">
                                      <p:cBhvr>
                                        <p:cTn id="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82"/>
          <p:cNvSpPr>
            <a:spLocks/>
          </p:cNvSpPr>
          <p:nvPr/>
        </p:nvSpPr>
        <p:spPr bwMode="auto">
          <a:xfrm>
            <a:off x="9012049" y="3766962"/>
            <a:ext cx="398789" cy="398789"/>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accent1"/>
          </a:solidFill>
          <a:ln>
            <a:noFill/>
          </a:ln>
        </p:spPr>
        <p:txBody>
          <a:bodyPr anchor="ctr"/>
          <a:lstStyle/>
          <a:p>
            <a:pPr algn="ctr"/>
            <a:endParaRPr/>
          </a:p>
        </p:txBody>
      </p:sp>
      <p:sp>
        <p:nvSpPr>
          <p:cNvPr id="13" name="Freeform: Shape 83"/>
          <p:cNvSpPr>
            <a:spLocks/>
          </p:cNvSpPr>
          <p:nvPr/>
        </p:nvSpPr>
        <p:spPr bwMode="auto">
          <a:xfrm>
            <a:off x="6943901" y="3498268"/>
            <a:ext cx="398789" cy="398789"/>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1"/>
          </a:solidFill>
          <a:ln>
            <a:noFill/>
          </a:ln>
        </p:spPr>
        <p:txBody>
          <a:bodyPr anchor="ctr"/>
          <a:lstStyle/>
          <a:p>
            <a:pPr algn="ctr"/>
            <a:endParaRPr/>
          </a:p>
        </p:txBody>
      </p:sp>
      <p:sp>
        <p:nvSpPr>
          <p:cNvPr id="14" name="Freeform: Shape 84"/>
          <p:cNvSpPr>
            <a:spLocks/>
          </p:cNvSpPr>
          <p:nvPr/>
        </p:nvSpPr>
        <p:spPr bwMode="auto">
          <a:xfrm>
            <a:off x="2792530" y="3498268"/>
            <a:ext cx="398789" cy="398789"/>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a:noFill/>
          </a:ln>
        </p:spPr>
        <p:txBody>
          <a:bodyPr anchor="ctr"/>
          <a:lstStyle/>
          <a:p>
            <a:pPr algn="ctr"/>
            <a:endParaRPr/>
          </a:p>
        </p:txBody>
      </p:sp>
      <p:sp>
        <p:nvSpPr>
          <p:cNvPr id="15" name="Freeform: Shape 85"/>
          <p:cNvSpPr>
            <a:spLocks/>
          </p:cNvSpPr>
          <p:nvPr/>
        </p:nvSpPr>
        <p:spPr bwMode="auto">
          <a:xfrm>
            <a:off x="4865798" y="3766962"/>
            <a:ext cx="398789" cy="398789"/>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1"/>
          </a:solidFill>
          <a:ln>
            <a:noFill/>
          </a:ln>
        </p:spPr>
        <p:txBody>
          <a:bodyPr anchor="ctr"/>
          <a:lstStyle/>
          <a:p>
            <a:pPr algn="ctr"/>
            <a:endParaRPr/>
          </a:p>
        </p:txBody>
      </p:sp>
      <p:grpSp>
        <p:nvGrpSpPr>
          <p:cNvPr id="40" name="组合 39"/>
          <p:cNvGrpSpPr/>
          <p:nvPr/>
        </p:nvGrpSpPr>
        <p:grpSpPr>
          <a:xfrm>
            <a:off x="1" y="0"/>
            <a:ext cx="2095501" cy="1504951"/>
            <a:chOff x="1" y="0"/>
            <a:chExt cx="2095501" cy="1504951"/>
          </a:xfrm>
        </p:grpSpPr>
        <p:pic>
          <p:nvPicPr>
            <p:cNvPr id="41" name="图片 4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p:blipFill>
          <p:spPr>
            <a:xfrm rot="10800000">
              <a:off x="1" y="0"/>
              <a:ext cx="2095501" cy="1504951"/>
            </a:xfrm>
            <a:prstGeom prst="rect">
              <a:avLst/>
            </a:prstGeom>
          </p:spPr>
        </p:pic>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grpSp>
        <p:nvGrpSpPr>
          <p:cNvPr id="43" name="组合 42"/>
          <p:cNvGrpSpPr/>
          <p:nvPr/>
        </p:nvGrpSpPr>
        <p:grpSpPr>
          <a:xfrm>
            <a:off x="1934256" y="527597"/>
            <a:ext cx="6057900" cy="666561"/>
            <a:chOff x="1524000" y="464431"/>
            <a:chExt cx="6057900" cy="666561"/>
          </a:xfrm>
        </p:grpSpPr>
        <p:sp>
          <p:nvSpPr>
            <p:cNvPr id="44" name="文本框 43"/>
            <p:cNvSpPr txBox="1"/>
            <p:nvPr/>
          </p:nvSpPr>
          <p:spPr>
            <a:xfrm>
              <a:off x="1524000" y="464431"/>
              <a:ext cx="44577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45" name="文本框 44"/>
            <p:cNvSpPr txBox="1"/>
            <p:nvPr/>
          </p:nvSpPr>
          <p:spPr>
            <a:xfrm>
              <a:off x="1524000" y="828152"/>
              <a:ext cx="6057900" cy="3028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81B8CB"/>
                  </a:solidFill>
                  <a:effectLst/>
                  <a:uLnTx/>
                  <a:uFillTx/>
                  <a:ea typeface="微软雅黑"/>
                  <a:cs typeface="+mn-cs"/>
                </a:rPr>
                <a:t>The user can demonstrate on a projector or computer</a:t>
              </a:r>
            </a:p>
          </p:txBody>
        </p:sp>
      </p:grpSp>
      <p:sp>
        <p:nvSpPr>
          <p:cNvPr id="53" name="任意多边形 52"/>
          <p:cNvSpPr/>
          <p:nvPr/>
        </p:nvSpPr>
        <p:spPr>
          <a:xfrm rot="10800000" flipH="1" flipV="1">
            <a:off x="1962800" y="3316806"/>
            <a:ext cx="8272382" cy="1047373"/>
          </a:xfrm>
          <a:custGeom>
            <a:avLst/>
            <a:gdLst>
              <a:gd name="connsiteX0" fmla="*/ 3103673 w 8272382"/>
              <a:gd name="connsiteY0" fmla="*/ 0 h 1047373"/>
              <a:gd name="connsiteX1" fmla="*/ 3103872 w 8272382"/>
              <a:gd name="connsiteY1" fmla="*/ 10 h 1047373"/>
              <a:gd name="connsiteX2" fmla="*/ 3104069 w 8272382"/>
              <a:gd name="connsiteY2" fmla="*/ 0 h 1047373"/>
              <a:gd name="connsiteX3" fmla="*/ 3654779 w 8272382"/>
              <a:gd name="connsiteY3" fmla="*/ 292811 h 1047373"/>
              <a:gd name="connsiteX4" fmla="*/ 3704193 w 8272382"/>
              <a:gd name="connsiteY4" fmla="*/ 383850 h 1047373"/>
              <a:gd name="connsiteX5" fmla="*/ 4133200 w 8272382"/>
              <a:gd name="connsiteY5" fmla="*/ 383850 h 1047373"/>
              <a:gd name="connsiteX6" fmla="*/ 4133200 w 8272382"/>
              <a:gd name="connsiteY6" fmla="*/ 383239 h 1047373"/>
              <a:gd name="connsiteX7" fmla="*/ 4504180 w 8272382"/>
              <a:gd name="connsiteY7" fmla="*/ 383239 h 1047373"/>
              <a:gd name="connsiteX8" fmla="*/ 4677615 w 8272382"/>
              <a:gd name="connsiteY8" fmla="*/ 383239 h 1047373"/>
              <a:gd name="connsiteX9" fmla="*/ 4783302 w 8272382"/>
              <a:gd name="connsiteY9" fmla="*/ 383239 h 1047373"/>
              <a:gd name="connsiteX10" fmla="*/ 5090720 w 8272382"/>
              <a:gd name="connsiteY10" fmla="*/ 760429 h 1047373"/>
              <a:gd name="connsiteX11" fmla="*/ 5167554 w 8272382"/>
              <a:gd name="connsiteY11" fmla="*/ 768174 h 1047373"/>
              <a:gd name="connsiteX12" fmla="*/ 5246303 w 8272382"/>
              <a:gd name="connsiteY12" fmla="*/ 760429 h 1047373"/>
              <a:gd name="connsiteX13" fmla="*/ 5553721 w 8272382"/>
              <a:gd name="connsiteY13" fmla="*/ 383239 h 1047373"/>
              <a:gd name="connsiteX14" fmla="*/ 5659408 w 8272382"/>
              <a:gd name="connsiteY14" fmla="*/ 383239 h 1047373"/>
              <a:gd name="connsiteX15" fmla="*/ 5832843 w 8272382"/>
              <a:gd name="connsiteY15" fmla="*/ 383239 h 1047373"/>
              <a:gd name="connsiteX16" fmla="*/ 6203823 w 8272382"/>
              <a:gd name="connsiteY16" fmla="*/ 383239 h 1047373"/>
              <a:gd name="connsiteX17" fmla="*/ 6203823 w 8272382"/>
              <a:gd name="connsiteY17" fmla="*/ 383850 h 1047373"/>
              <a:gd name="connsiteX18" fmla="*/ 6636748 w 8272382"/>
              <a:gd name="connsiteY18" fmla="*/ 383850 h 1047373"/>
              <a:gd name="connsiteX19" fmla="*/ 6686162 w 8272382"/>
              <a:gd name="connsiteY19" fmla="*/ 292811 h 1047373"/>
              <a:gd name="connsiteX20" fmla="*/ 7236873 w 8272382"/>
              <a:gd name="connsiteY20" fmla="*/ 0 h 1047373"/>
              <a:gd name="connsiteX21" fmla="*/ 7237072 w 8272382"/>
              <a:gd name="connsiteY21" fmla="*/ 10 h 1047373"/>
              <a:gd name="connsiteX22" fmla="*/ 7237269 w 8272382"/>
              <a:gd name="connsiteY22" fmla="*/ 0 h 1047373"/>
              <a:gd name="connsiteX23" fmla="*/ 7787979 w 8272382"/>
              <a:gd name="connsiteY23" fmla="*/ 292811 h 1047373"/>
              <a:gd name="connsiteX24" fmla="*/ 7837393 w 8272382"/>
              <a:gd name="connsiteY24" fmla="*/ 383850 h 1047373"/>
              <a:gd name="connsiteX25" fmla="*/ 8272382 w 8272382"/>
              <a:gd name="connsiteY25" fmla="*/ 383850 h 1047373"/>
              <a:gd name="connsiteX26" fmla="*/ 8272382 w 8272382"/>
              <a:gd name="connsiteY26" fmla="*/ 664134 h 1047373"/>
              <a:gd name="connsiteX27" fmla="*/ 7901402 w 8272382"/>
              <a:gd name="connsiteY27" fmla="*/ 664134 h 1047373"/>
              <a:gd name="connsiteX28" fmla="*/ 7727967 w 8272382"/>
              <a:gd name="connsiteY28" fmla="*/ 664134 h 1047373"/>
              <a:gd name="connsiteX29" fmla="*/ 7622280 w 8272382"/>
              <a:gd name="connsiteY29" fmla="*/ 664134 h 1047373"/>
              <a:gd name="connsiteX30" fmla="*/ 7314862 w 8272382"/>
              <a:gd name="connsiteY30" fmla="*/ 286944 h 1047373"/>
              <a:gd name="connsiteX31" fmla="*/ 7236113 w 8272382"/>
              <a:gd name="connsiteY31" fmla="*/ 279199 h 1047373"/>
              <a:gd name="connsiteX32" fmla="*/ 7159279 w 8272382"/>
              <a:gd name="connsiteY32" fmla="*/ 286944 h 1047373"/>
              <a:gd name="connsiteX33" fmla="*/ 6851861 w 8272382"/>
              <a:gd name="connsiteY33" fmla="*/ 664134 h 1047373"/>
              <a:gd name="connsiteX34" fmla="*/ 6746174 w 8272382"/>
              <a:gd name="connsiteY34" fmla="*/ 664134 h 1047373"/>
              <a:gd name="connsiteX35" fmla="*/ 6572739 w 8272382"/>
              <a:gd name="connsiteY35" fmla="*/ 664134 h 1047373"/>
              <a:gd name="connsiteX36" fmla="*/ 6201859 w 8272382"/>
              <a:gd name="connsiteY36" fmla="*/ 664134 h 1047373"/>
              <a:gd name="connsiteX37" fmla="*/ 6201859 w 8272382"/>
              <a:gd name="connsiteY37" fmla="*/ 663523 h 1047373"/>
              <a:gd name="connsiteX38" fmla="*/ 5768834 w 8272382"/>
              <a:gd name="connsiteY38" fmla="*/ 663523 h 1047373"/>
              <a:gd name="connsiteX39" fmla="*/ 5719420 w 8272382"/>
              <a:gd name="connsiteY39" fmla="*/ 754562 h 1047373"/>
              <a:gd name="connsiteX40" fmla="*/ 5168710 w 8272382"/>
              <a:gd name="connsiteY40" fmla="*/ 1047373 h 1047373"/>
              <a:gd name="connsiteX41" fmla="*/ 5168513 w 8272382"/>
              <a:gd name="connsiteY41" fmla="*/ 1047363 h 1047373"/>
              <a:gd name="connsiteX42" fmla="*/ 5168314 w 8272382"/>
              <a:gd name="connsiteY42" fmla="*/ 1047373 h 1047373"/>
              <a:gd name="connsiteX43" fmla="*/ 4617603 w 8272382"/>
              <a:gd name="connsiteY43" fmla="*/ 754562 h 1047373"/>
              <a:gd name="connsiteX44" fmla="*/ 4568189 w 8272382"/>
              <a:gd name="connsiteY44" fmla="*/ 663523 h 1047373"/>
              <a:gd name="connsiteX45" fmla="*/ 4139182 w 8272382"/>
              <a:gd name="connsiteY45" fmla="*/ 663523 h 1047373"/>
              <a:gd name="connsiteX46" fmla="*/ 4139182 w 8272382"/>
              <a:gd name="connsiteY46" fmla="*/ 664134 h 1047373"/>
              <a:gd name="connsiteX47" fmla="*/ 3768202 w 8272382"/>
              <a:gd name="connsiteY47" fmla="*/ 664134 h 1047373"/>
              <a:gd name="connsiteX48" fmla="*/ 3594767 w 8272382"/>
              <a:gd name="connsiteY48" fmla="*/ 664134 h 1047373"/>
              <a:gd name="connsiteX49" fmla="*/ 3489080 w 8272382"/>
              <a:gd name="connsiteY49" fmla="*/ 664134 h 1047373"/>
              <a:gd name="connsiteX50" fmla="*/ 3181662 w 8272382"/>
              <a:gd name="connsiteY50" fmla="*/ 286944 h 1047373"/>
              <a:gd name="connsiteX51" fmla="*/ 3102913 w 8272382"/>
              <a:gd name="connsiteY51" fmla="*/ 279199 h 1047373"/>
              <a:gd name="connsiteX52" fmla="*/ 3026079 w 8272382"/>
              <a:gd name="connsiteY52" fmla="*/ 286944 h 1047373"/>
              <a:gd name="connsiteX53" fmla="*/ 2718661 w 8272382"/>
              <a:gd name="connsiteY53" fmla="*/ 664134 h 1047373"/>
              <a:gd name="connsiteX54" fmla="*/ 2612974 w 8272382"/>
              <a:gd name="connsiteY54" fmla="*/ 664134 h 1047373"/>
              <a:gd name="connsiteX55" fmla="*/ 2439539 w 8272382"/>
              <a:gd name="connsiteY55" fmla="*/ 664134 h 1047373"/>
              <a:gd name="connsiteX56" fmla="*/ 2068559 w 8272382"/>
              <a:gd name="connsiteY56" fmla="*/ 664134 h 1047373"/>
              <a:gd name="connsiteX57" fmla="*/ 2068559 w 8272382"/>
              <a:gd name="connsiteY57" fmla="*/ 663523 h 1047373"/>
              <a:gd name="connsiteX58" fmla="*/ 1635634 w 8272382"/>
              <a:gd name="connsiteY58" fmla="*/ 663523 h 1047373"/>
              <a:gd name="connsiteX59" fmla="*/ 1586220 w 8272382"/>
              <a:gd name="connsiteY59" fmla="*/ 754562 h 1047373"/>
              <a:gd name="connsiteX60" fmla="*/ 1035510 w 8272382"/>
              <a:gd name="connsiteY60" fmla="*/ 1047373 h 1047373"/>
              <a:gd name="connsiteX61" fmla="*/ 1035313 w 8272382"/>
              <a:gd name="connsiteY61" fmla="*/ 1047363 h 1047373"/>
              <a:gd name="connsiteX62" fmla="*/ 1035114 w 8272382"/>
              <a:gd name="connsiteY62" fmla="*/ 1047373 h 1047373"/>
              <a:gd name="connsiteX63" fmla="*/ 484403 w 8272382"/>
              <a:gd name="connsiteY63" fmla="*/ 754562 h 1047373"/>
              <a:gd name="connsiteX64" fmla="*/ 434989 w 8272382"/>
              <a:gd name="connsiteY64" fmla="*/ 663523 h 1047373"/>
              <a:gd name="connsiteX65" fmla="*/ 0 w 8272382"/>
              <a:gd name="connsiteY65" fmla="*/ 663523 h 1047373"/>
              <a:gd name="connsiteX66" fmla="*/ 0 w 8272382"/>
              <a:gd name="connsiteY66" fmla="*/ 383239 h 1047373"/>
              <a:gd name="connsiteX67" fmla="*/ 370980 w 8272382"/>
              <a:gd name="connsiteY67" fmla="*/ 383239 h 1047373"/>
              <a:gd name="connsiteX68" fmla="*/ 544415 w 8272382"/>
              <a:gd name="connsiteY68" fmla="*/ 383239 h 1047373"/>
              <a:gd name="connsiteX69" fmla="*/ 650102 w 8272382"/>
              <a:gd name="connsiteY69" fmla="*/ 383239 h 1047373"/>
              <a:gd name="connsiteX70" fmla="*/ 957520 w 8272382"/>
              <a:gd name="connsiteY70" fmla="*/ 760429 h 1047373"/>
              <a:gd name="connsiteX71" fmla="*/ 1034354 w 8272382"/>
              <a:gd name="connsiteY71" fmla="*/ 768174 h 1047373"/>
              <a:gd name="connsiteX72" fmla="*/ 1113103 w 8272382"/>
              <a:gd name="connsiteY72" fmla="*/ 760429 h 1047373"/>
              <a:gd name="connsiteX73" fmla="*/ 1420521 w 8272382"/>
              <a:gd name="connsiteY73" fmla="*/ 383239 h 1047373"/>
              <a:gd name="connsiteX74" fmla="*/ 1526208 w 8272382"/>
              <a:gd name="connsiteY74" fmla="*/ 383239 h 1047373"/>
              <a:gd name="connsiteX75" fmla="*/ 1699643 w 8272382"/>
              <a:gd name="connsiteY75" fmla="*/ 383239 h 1047373"/>
              <a:gd name="connsiteX76" fmla="*/ 2070623 w 8272382"/>
              <a:gd name="connsiteY76" fmla="*/ 383239 h 1047373"/>
              <a:gd name="connsiteX77" fmla="*/ 2070623 w 8272382"/>
              <a:gd name="connsiteY77" fmla="*/ 383850 h 1047373"/>
              <a:gd name="connsiteX78" fmla="*/ 2503548 w 8272382"/>
              <a:gd name="connsiteY78" fmla="*/ 383850 h 1047373"/>
              <a:gd name="connsiteX79" fmla="*/ 2552962 w 8272382"/>
              <a:gd name="connsiteY79" fmla="*/ 292811 h 1047373"/>
              <a:gd name="connsiteX80" fmla="*/ 3103673 w 8272382"/>
              <a:gd name="connsiteY80" fmla="*/ 0 h 104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8272382" h="1047373">
                <a:moveTo>
                  <a:pt x="3103673" y="0"/>
                </a:moveTo>
                <a:lnTo>
                  <a:pt x="3103872" y="10"/>
                </a:lnTo>
                <a:lnTo>
                  <a:pt x="3104069" y="0"/>
                </a:lnTo>
                <a:cubicBezTo>
                  <a:pt x="3333313" y="0"/>
                  <a:pt x="3535429" y="116150"/>
                  <a:pt x="3654779" y="292811"/>
                </a:cubicBezTo>
                <a:lnTo>
                  <a:pt x="3704193" y="383850"/>
                </a:lnTo>
                <a:lnTo>
                  <a:pt x="4133200" y="383850"/>
                </a:lnTo>
                <a:lnTo>
                  <a:pt x="4133200" y="383239"/>
                </a:lnTo>
                <a:lnTo>
                  <a:pt x="4504180" y="383239"/>
                </a:lnTo>
                <a:lnTo>
                  <a:pt x="4677615" y="383239"/>
                </a:lnTo>
                <a:lnTo>
                  <a:pt x="4783302" y="383239"/>
                </a:lnTo>
                <a:cubicBezTo>
                  <a:pt x="4783302" y="569296"/>
                  <a:pt x="4915277" y="724528"/>
                  <a:pt x="5090720" y="760429"/>
                </a:cubicBezTo>
                <a:lnTo>
                  <a:pt x="5167554" y="768174"/>
                </a:lnTo>
                <a:lnTo>
                  <a:pt x="5246303" y="760429"/>
                </a:lnTo>
                <a:cubicBezTo>
                  <a:pt x="5421746" y="724528"/>
                  <a:pt x="5553721" y="569296"/>
                  <a:pt x="5553721" y="383239"/>
                </a:cubicBezTo>
                <a:lnTo>
                  <a:pt x="5659408" y="383239"/>
                </a:lnTo>
                <a:lnTo>
                  <a:pt x="5832843" y="383239"/>
                </a:lnTo>
                <a:lnTo>
                  <a:pt x="6203823" y="383239"/>
                </a:lnTo>
                <a:lnTo>
                  <a:pt x="6203823" y="383850"/>
                </a:lnTo>
                <a:lnTo>
                  <a:pt x="6636748" y="383850"/>
                </a:lnTo>
                <a:lnTo>
                  <a:pt x="6686162" y="292811"/>
                </a:lnTo>
                <a:cubicBezTo>
                  <a:pt x="6805513" y="116150"/>
                  <a:pt x="7007628" y="0"/>
                  <a:pt x="7236873" y="0"/>
                </a:cubicBezTo>
                <a:lnTo>
                  <a:pt x="7237072" y="10"/>
                </a:lnTo>
                <a:lnTo>
                  <a:pt x="7237269" y="0"/>
                </a:lnTo>
                <a:cubicBezTo>
                  <a:pt x="7466513" y="0"/>
                  <a:pt x="7668629" y="116150"/>
                  <a:pt x="7787979" y="292811"/>
                </a:cubicBezTo>
                <a:lnTo>
                  <a:pt x="7837393" y="383850"/>
                </a:lnTo>
                <a:lnTo>
                  <a:pt x="8272382" y="383850"/>
                </a:lnTo>
                <a:lnTo>
                  <a:pt x="8272382" y="664134"/>
                </a:lnTo>
                <a:lnTo>
                  <a:pt x="7901402" y="664134"/>
                </a:lnTo>
                <a:lnTo>
                  <a:pt x="7727967" y="664134"/>
                </a:lnTo>
                <a:lnTo>
                  <a:pt x="7622280" y="664134"/>
                </a:lnTo>
                <a:cubicBezTo>
                  <a:pt x="7622280" y="478077"/>
                  <a:pt x="7490305" y="322845"/>
                  <a:pt x="7314862" y="286944"/>
                </a:cubicBezTo>
                <a:lnTo>
                  <a:pt x="7236113" y="279199"/>
                </a:lnTo>
                <a:lnTo>
                  <a:pt x="7159279" y="286944"/>
                </a:lnTo>
                <a:cubicBezTo>
                  <a:pt x="6983836" y="322845"/>
                  <a:pt x="6851861" y="478077"/>
                  <a:pt x="6851861" y="664134"/>
                </a:cubicBezTo>
                <a:lnTo>
                  <a:pt x="6746174" y="664134"/>
                </a:lnTo>
                <a:lnTo>
                  <a:pt x="6572739" y="664134"/>
                </a:lnTo>
                <a:lnTo>
                  <a:pt x="6201859" y="664134"/>
                </a:lnTo>
                <a:lnTo>
                  <a:pt x="6201859" y="663523"/>
                </a:lnTo>
                <a:lnTo>
                  <a:pt x="5768834" y="663523"/>
                </a:lnTo>
                <a:lnTo>
                  <a:pt x="5719420" y="754562"/>
                </a:lnTo>
                <a:cubicBezTo>
                  <a:pt x="5600070" y="931223"/>
                  <a:pt x="5397954" y="1047373"/>
                  <a:pt x="5168710" y="1047373"/>
                </a:cubicBezTo>
                <a:lnTo>
                  <a:pt x="5168513" y="1047363"/>
                </a:lnTo>
                <a:lnTo>
                  <a:pt x="5168314" y="1047373"/>
                </a:lnTo>
                <a:cubicBezTo>
                  <a:pt x="4939069" y="1047373"/>
                  <a:pt x="4736954" y="931223"/>
                  <a:pt x="4617603" y="754562"/>
                </a:cubicBezTo>
                <a:lnTo>
                  <a:pt x="4568189" y="663523"/>
                </a:lnTo>
                <a:lnTo>
                  <a:pt x="4139182" y="663523"/>
                </a:lnTo>
                <a:lnTo>
                  <a:pt x="4139182" y="664134"/>
                </a:lnTo>
                <a:lnTo>
                  <a:pt x="3768202" y="664134"/>
                </a:lnTo>
                <a:lnTo>
                  <a:pt x="3594767" y="664134"/>
                </a:lnTo>
                <a:lnTo>
                  <a:pt x="3489080" y="664134"/>
                </a:lnTo>
                <a:cubicBezTo>
                  <a:pt x="3489080" y="478077"/>
                  <a:pt x="3357105" y="322845"/>
                  <a:pt x="3181662" y="286944"/>
                </a:cubicBezTo>
                <a:lnTo>
                  <a:pt x="3102913" y="279199"/>
                </a:lnTo>
                <a:lnTo>
                  <a:pt x="3026079" y="286944"/>
                </a:lnTo>
                <a:cubicBezTo>
                  <a:pt x="2850636" y="322845"/>
                  <a:pt x="2718661" y="478077"/>
                  <a:pt x="2718661" y="664134"/>
                </a:cubicBezTo>
                <a:lnTo>
                  <a:pt x="2612974" y="664134"/>
                </a:lnTo>
                <a:lnTo>
                  <a:pt x="2439539" y="664134"/>
                </a:lnTo>
                <a:lnTo>
                  <a:pt x="2068559" y="664134"/>
                </a:lnTo>
                <a:lnTo>
                  <a:pt x="2068559" y="663523"/>
                </a:lnTo>
                <a:lnTo>
                  <a:pt x="1635634" y="663523"/>
                </a:lnTo>
                <a:lnTo>
                  <a:pt x="1586220" y="754562"/>
                </a:lnTo>
                <a:cubicBezTo>
                  <a:pt x="1466870" y="931223"/>
                  <a:pt x="1264754" y="1047373"/>
                  <a:pt x="1035510" y="1047373"/>
                </a:cubicBezTo>
                <a:lnTo>
                  <a:pt x="1035313" y="1047363"/>
                </a:lnTo>
                <a:lnTo>
                  <a:pt x="1035114" y="1047373"/>
                </a:lnTo>
                <a:cubicBezTo>
                  <a:pt x="805869" y="1047373"/>
                  <a:pt x="603754" y="931223"/>
                  <a:pt x="484403" y="754562"/>
                </a:cubicBezTo>
                <a:lnTo>
                  <a:pt x="434989" y="663523"/>
                </a:lnTo>
                <a:lnTo>
                  <a:pt x="0" y="663523"/>
                </a:lnTo>
                <a:lnTo>
                  <a:pt x="0" y="383239"/>
                </a:lnTo>
                <a:lnTo>
                  <a:pt x="370980" y="383239"/>
                </a:lnTo>
                <a:lnTo>
                  <a:pt x="544415" y="383239"/>
                </a:lnTo>
                <a:lnTo>
                  <a:pt x="650102" y="383239"/>
                </a:lnTo>
                <a:cubicBezTo>
                  <a:pt x="650102" y="569296"/>
                  <a:pt x="782077" y="724528"/>
                  <a:pt x="957520" y="760429"/>
                </a:cubicBezTo>
                <a:lnTo>
                  <a:pt x="1034354" y="768174"/>
                </a:lnTo>
                <a:lnTo>
                  <a:pt x="1113103" y="760429"/>
                </a:lnTo>
                <a:cubicBezTo>
                  <a:pt x="1288546" y="724528"/>
                  <a:pt x="1420521" y="569296"/>
                  <a:pt x="1420521" y="383239"/>
                </a:cubicBezTo>
                <a:lnTo>
                  <a:pt x="1526208" y="383239"/>
                </a:lnTo>
                <a:lnTo>
                  <a:pt x="1699643" y="383239"/>
                </a:lnTo>
                <a:lnTo>
                  <a:pt x="2070623" y="383239"/>
                </a:lnTo>
                <a:lnTo>
                  <a:pt x="2070623" y="383850"/>
                </a:lnTo>
                <a:lnTo>
                  <a:pt x="2503548" y="383850"/>
                </a:lnTo>
                <a:lnTo>
                  <a:pt x="2552962" y="292811"/>
                </a:lnTo>
                <a:cubicBezTo>
                  <a:pt x="2672313" y="116150"/>
                  <a:pt x="2874428" y="0"/>
                  <a:pt x="310367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grpSp>
        <p:nvGrpSpPr>
          <p:cNvPr id="54" name="组合 53"/>
          <p:cNvGrpSpPr/>
          <p:nvPr/>
        </p:nvGrpSpPr>
        <p:grpSpPr>
          <a:xfrm>
            <a:off x="1799966" y="2165879"/>
            <a:ext cx="4000759" cy="962022"/>
            <a:chOff x="874712" y="3325188"/>
            <a:chExt cx="4000759" cy="962022"/>
          </a:xfrm>
        </p:grpSpPr>
        <p:sp>
          <p:nvSpPr>
            <p:cNvPr id="55" name="矩形 54"/>
            <p:cNvSpPr/>
            <p:nvPr/>
          </p:nvSpPr>
          <p:spPr>
            <a:xfrm>
              <a:off x="874712" y="3677812"/>
              <a:ext cx="4000759"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56" name="矩形 55"/>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57" name="组合 56"/>
          <p:cNvGrpSpPr/>
          <p:nvPr/>
        </p:nvGrpSpPr>
        <p:grpSpPr>
          <a:xfrm>
            <a:off x="6629141" y="2165879"/>
            <a:ext cx="4000759" cy="962022"/>
            <a:chOff x="874712" y="3325188"/>
            <a:chExt cx="4000759" cy="962022"/>
          </a:xfrm>
        </p:grpSpPr>
        <p:sp>
          <p:nvSpPr>
            <p:cNvPr id="58" name="矩形 57"/>
            <p:cNvSpPr/>
            <p:nvPr/>
          </p:nvSpPr>
          <p:spPr>
            <a:xfrm>
              <a:off x="874712" y="3677812"/>
              <a:ext cx="4000759"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59" name="矩形 58"/>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0" name="组合 59"/>
          <p:cNvGrpSpPr/>
          <p:nvPr/>
        </p:nvGrpSpPr>
        <p:grpSpPr>
          <a:xfrm>
            <a:off x="6401481" y="4545643"/>
            <a:ext cx="4000759" cy="962022"/>
            <a:chOff x="874712" y="3325188"/>
            <a:chExt cx="4000759" cy="962022"/>
          </a:xfrm>
        </p:grpSpPr>
        <p:sp>
          <p:nvSpPr>
            <p:cNvPr id="61" name="矩形 60"/>
            <p:cNvSpPr/>
            <p:nvPr/>
          </p:nvSpPr>
          <p:spPr>
            <a:xfrm>
              <a:off x="874712" y="3677812"/>
              <a:ext cx="4000759"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62" name="矩形 61"/>
            <p:cNvSpPr/>
            <p:nvPr/>
          </p:nvSpPr>
          <p:spPr>
            <a:xfrm>
              <a:off x="2633497"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grpSp>
        <p:nvGrpSpPr>
          <p:cNvPr id="63" name="组合 62"/>
          <p:cNvGrpSpPr/>
          <p:nvPr/>
        </p:nvGrpSpPr>
        <p:grpSpPr>
          <a:xfrm>
            <a:off x="1600881" y="4545643"/>
            <a:ext cx="4000759" cy="962022"/>
            <a:chOff x="874712" y="3325188"/>
            <a:chExt cx="4000759" cy="962022"/>
          </a:xfrm>
        </p:grpSpPr>
        <p:sp>
          <p:nvSpPr>
            <p:cNvPr id="64" name="矩形 63"/>
            <p:cNvSpPr/>
            <p:nvPr/>
          </p:nvSpPr>
          <p:spPr>
            <a:xfrm>
              <a:off x="874712" y="3677812"/>
              <a:ext cx="4000759"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Arial"/>
                  <a:ea typeface="微软雅黑"/>
                  <a:cs typeface="+mn-cs"/>
                </a:rPr>
                <a:t>用户可以在投影仪或者计算机上进行演示也可以将演示文稿打印出来制作成胶片以便应用</a:t>
              </a:r>
            </a:p>
          </p:txBody>
        </p:sp>
        <p:sp>
          <p:nvSpPr>
            <p:cNvPr id="65" name="矩形 64"/>
            <p:cNvSpPr/>
            <p:nvPr/>
          </p:nvSpPr>
          <p:spPr>
            <a:xfrm>
              <a:off x="2633497" y="3325188"/>
              <a:ext cx="2241974" cy="42473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accent1">
                      <a:lumMod val="60000"/>
                      <a:lumOff val="40000"/>
                    </a:schemeClr>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4779828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right)">
                                      <p:cBhvr>
                                        <p:cTn id="13" dur="500"/>
                                        <p:tgtEl>
                                          <p:spTgt spid="4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20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8"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fill="hold"/>
                                        <p:tgtEl>
                                          <p:spTgt spid="63"/>
                                        </p:tgtEl>
                                        <p:attrNameLst>
                                          <p:attrName>ppt_x</p:attrName>
                                        </p:attrNameLst>
                                      </p:cBhvr>
                                      <p:tavLst>
                                        <p:tav tm="0">
                                          <p:val>
                                            <p:strVal val="0-#ppt_w/2"/>
                                          </p:val>
                                        </p:tav>
                                        <p:tav tm="100000">
                                          <p:val>
                                            <p:strVal val="#ppt_x"/>
                                          </p:val>
                                        </p:tav>
                                      </p:tavLst>
                                    </p:anim>
                                    <p:anim calcmode="lin" valueType="num">
                                      <p:cBhvr additive="base">
                                        <p:cTn id="48" dur="500" fill="hold"/>
                                        <p:tgtEl>
                                          <p:spTgt spid="63"/>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2"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additive="base">
                                        <p:cTn id="52" dur="500" fill="hold"/>
                                        <p:tgtEl>
                                          <p:spTgt spid="57"/>
                                        </p:tgtEl>
                                        <p:attrNameLst>
                                          <p:attrName>ppt_x</p:attrName>
                                        </p:attrNameLst>
                                      </p:cBhvr>
                                      <p:tavLst>
                                        <p:tav tm="0">
                                          <p:val>
                                            <p:strVal val="1+#ppt_w/2"/>
                                          </p:val>
                                        </p:tav>
                                        <p:tav tm="100000">
                                          <p:val>
                                            <p:strVal val="#ppt_x"/>
                                          </p:val>
                                        </p:tav>
                                      </p:tavLst>
                                    </p:anim>
                                    <p:anim calcmode="lin" valueType="num">
                                      <p:cBhvr additive="base">
                                        <p:cTn id="53" dur="500" fill="hold"/>
                                        <p:tgtEl>
                                          <p:spTgt spid="57"/>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2" presetClass="entr" presetSubtype="8"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0-#ppt_w/2"/>
                                          </p:val>
                                        </p:tav>
                                        <p:tav tm="100000">
                                          <p:val>
                                            <p:strVal val="#ppt_x"/>
                                          </p:val>
                                        </p:tav>
                                      </p:tavLst>
                                    </p:anim>
                                    <p:anim calcmode="lin" valueType="num">
                                      <p:cBhvr additive="base">
                                        <p:cTn id="5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p:blipFill>
        <p:spPr>
          <a:xfrm>
            <a:off x="5524501" y="154213"/>
            <a:ext cx="6667499" cy="6703787"/>
          </a:xfrm>
          <a:prstGeom prst="rect">
            <a:avLst/>
          </a:prstGeom>
        </p:spPr>
      </p:pic>
      <p:sp>
        <p:nvSpPr>
          <p:cNvPr id="16" name="文本框 15"/>
          <p:cNvSpPr txBox="1"/>
          <p:nvPr/>
        </p:nvSpPr>
        <p:spPr>
          <a:xfrm>
            <a:off x="1638300" y="3143032"/>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chemeClr val="accent1">
                    <a:lumMod val="60000"/>
                    <a:lumOff val="40000"/>
                  </a:schemeClr>
                </a:solidFill>
                <a:effectLst/>
                <a:uLnTx/>
                <a:uFillTx/>
                <a:latin typeface="碳纤维正粗黑简体" panose="02010601030101010101" pitchFamily="2" charset="-122"/>
                <a:ea typeface="碳纤维正粗黑简体" panose="02010601030101010101" pitchFamily="2" charset="-122"/>
                <a:cs typeface="+mn-cs"/>
              </a:rPr>
              <a:t>标题文字添加此处</a:t>
            </a:r>
          </a:p>
        </p:txBody>
      </p:sp>
      <p:sp>
        <p:nvSpPr>
          <p:cNvPr id="17" name="文本框 16"/>
          <p:cNvSpPr txBox="1"/>
          <p:nvPr/>
        </p:nvSpPr>
        <p:spPr>
          <a:xfrm>
            <a:off x="1423881" y="3727808"/>
            <a:ext cx="4886538" cy="44678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81B8CB"/>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105" y="2130805"/>
            <a:ext cx="874091" cy="890910"/>
          </a:xfrm>
          <a:prstGeom prst="rect">
            <a:avLst/>
          </a:prstGeom>
        </p:spPr>
      </p:pic>
    </p:spTree>
    <p:extLst>
      <p:ext uri="{BB962C8B-B14F-4D97-AF65-F5344CB8AC3E}">
        <p14:creationId xmlns:p14="http://schemas.microsoft.com/office/powerpoint/2010/main" val="2408246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75">
      <a:dk1>
        <a:sysClr val="windowText" lastClr="000000"/>
      </a:dk1>
      <a:lt1>
        <a:sysClr val="window" lastClr="FFFFFF"/>
      </a:lt1>
      <a:dk2>
        <a:srgbClr val="44546A"/>
      </a:dk2>
      <a:lt2>
        <a:srgbClr val="E7E6E6"/>
      </a:lt2>
      <a:accent1>
        <a:srgbClr val="A0C9D8"/>
      </a:accent1>
      <a:accent2>
        <a:srgbClr val="A0C9D8"/>
      </a:accent2>
      <a:accent3>
        <a:srgbClr val="A0C9D8"/>
      </a:accent3>
      <a:accent4>
        <a:srgbClr val="A0C9D8"/>
      </a:accent4>
      <a:accent5>
        <a:srgbClr val="A0C9D8"/>
      </a:accent5>
      <a:accent6>
        <a:srgbClr val="A0C9D8"/>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3021</TotalTime>
  <Words>1937</Words>
  <Application>Microsoft Macintosh PowerPoint</Application>
  <PresentationFormat>寬螢幕</PresentationFormat>
  <Paragraphs>221</Paragraphs>
  <Slides>26</Slides>
  <Notes>26</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26</vt:i4>
      </vt:variant>
    </vt:vector>
  </HeadingPairs>
  <TitlesOfParts>
    <vt:vector size="38" baseType="lpstr">
      <vt:lpstr>迷你简菱心</vt:lpstr>
      <vt:lpstr>碳纤维正粗黑简体</vt:lpstr>
      <vt:lpstr>DFKai-SB</vt:lpstr>
      <vt:lpstr>等线</vt:lpstr>
      <vt:lpstr>微软雅黑</vt:lpstr>
      <vt:lpstr>Arial</vt:lpstr>
      <vt:lpstr>Calibri</vt:lpstr>
      <vt:lpstr>Calibri Light</vt:lpstr>
      <vt:lpstr>Impact</vt:lpstr>
      <vt:lpstr>Times New Roman</vt:lpstr>
      <vt:lpstr>包图主题2</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柏瑋 潘</cp:lastModifiedBy>
  <cp:revision>29</cp:revision>
  <dcterms:created xsi:type="dcterms:W3CDTF">2017-07-16T02:18:28Z</dcterms:created>
  <dcterms:modified xsi:type="dcterms:W3CDTF">2022-01-14T11:50:49Z</dcterms:modified>
</cp:coreProperties>
</file>