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db3bccf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8db3bccf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8db3bcc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8db3bcc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8db3bccf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8db3bccf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8db3bcc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8db3bcc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8db3bccf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8db3bcc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db3bccf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8db3bccf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8db3bcc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8db3bcc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8db3bccf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8db3bccf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8db3bccf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8db3bccf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db3bccf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8db3bccf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db3bccf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db3bcc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db3bccf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8db3bccf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8db3bccf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8db3bccf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8db3bccf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8db3bccf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8db3bccf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8db3bccf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db3bccf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8db3bccf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8db3bccf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8db3bccf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8db3bccf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8db3bccf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8db3bccf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8db3bccf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8db3bccf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8db3bccf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8db3bccf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8db3bccf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8db3bcc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8db3bcc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8db3bccf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8db3bccf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db3bcc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db3bcc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db3bccf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db3bccf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8db3bccf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8db3bccf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db3bcc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db3bcc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8db3bccf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8db3bcc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8db3bccf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8db3bccf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-11500" y="1241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926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5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Blocks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636800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•Keyword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followed by braces (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•Should enclose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–Statements that might cause exceptions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–Statements that should be skipped in case of an exception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Observations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31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•Exceptions may surface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–through explicitly mentioned code in a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block,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–through calls to other functions and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–through deeply nested function calls initiated by code in a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6900" y="-4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 Handlers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0" y="656750"/>
            <a:ext cx="9194400" cy="4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•Immediately follow a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–One or more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handlers for each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•Keyword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•Exception parameter enclosed in parentheses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–Represents the type of exception to process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–Can provide an optional parameter name to interact with the caught exception object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•Executes if exception parameter type matches the exception thrown in the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–Could be a base class of the thrown exception’s class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 Handlers (continued)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0" y="580975"/>
            <a:ext cx="9144000" cy="45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code to try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(exceptionClass1 &amp;name1) {</a:t>
            </a:r>
            <a:b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handle exceptions of exceptionClass1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(exceptionClass2 &amp;name2) {</a:t>
            </a:r>
            <a:b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handle exceptions of exceptionClass2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(exceptionClass3 &amp;name3) {</a:t>
            </a:r>
            <a:b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handle exceptions of exceptionClass3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code to execute if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no exception or</a:t>
            </a:r>
            <a:b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catch handler handled exception*/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Programming Errors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69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 to place code between a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and its corresponding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Each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 can have only a single parameter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•Specifying a comma-separated list of exception parameters is a syntax error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•Logic error to catch the same type in two different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handlers following a single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Philosophy (continued)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0" y="795675"/>
            <a:ext cx="9144000" cy="4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•Termination model of exception handling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expires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an exception occurs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•Local variables in try block go out of scope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–Code within the matching catch handler executes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–Control resumes with the first statement after the last catch handler following the try block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•Stack unwinding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–Occurs if no matching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 is found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–Program attempts to locate another enclosing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in the calling function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75" y="2757500"/>
            <a:ext cx="4445701" cy="7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Unwinding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833575"/>
            <a:ext cx="85206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•Occurs when a thrown exception is not caught </a:t>
            </a:r>
            <a:r>
              <a:rPr i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particular scope</a:t>
            </a:r>
            <a:endParaRPr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Unwinding a Function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terminates that function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–All local variables of the function are destroyed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•Invokes destructors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–Control returns to point where function was invoked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•Attempts are made to catch the exception in outer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try…catch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•If the exception is never caught, the function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called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With exception handling, a program can continue executing (rather than terminating) after dealing with a problem.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This helps to support robust applications that contribute to </a:t>
            </a:r>
            <a:r>
              <a:rPr i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mission-critical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computing or </a:t>
            </a:r>
            <a:r>
              <a:rPr i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business-critical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computing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When no exceptions occur, there is no performance penalty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3000"/>
            <a:ext cx="9143999" cy="4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Throwing an Exception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 keyword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followed by an operand representing the type of exception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–The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operand can be of any type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–If the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operand is an object, it is called an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•The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operand initializes the exception parameter in the matching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handler, if one is found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•Catching an exception object by reference eliminates the overhead of copying the object that represents the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thrown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exception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•Associating each type of runtime error with an appropriately named exception object improves program clarity.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Exception Handling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•To process synchronous errors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–Occur when a statement executes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•Not to process asynchronous errors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–Occur in parallel with, and independent of, program execution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•To process problems arising in predefined software elements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–Such as predefined functions and classes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–Error handling can be performed by the program code to be customized based on the application’s needs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500" y="428625"/>
            <a:ext cx="3653375" cy="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Rethrowing an Exception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•Empty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throw;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 when a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 cannot or can only partially process an exception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•Next enclosing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attempts to match the exception with one of its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Programming Error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Executing an empty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outside a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 causes a function call to terminate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•Abandons exception processing and terminates the program immediately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and Destructors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03125" y="101037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•Exceptions and constructors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–Exceptions enable constructors to report errors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•Unable to return values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–Exceptions thrown by constructors cause any already-constructed component objects to call their destructors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•Only those objects that have already been constructed will be destructed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•Exceptions and destructors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–Destructors are called for all automatic objects in the terminated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when an exception is thrown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•Acquired resources can be placed in local objects to automatically release the resources when an exception occurs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–If a destructor invoked by stack unwinding throws an exception, function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called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and Inheritance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•New exception classes can be defined to inherit from existing exception classes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 for a particular exception class can also catch exceptions of classes derived from that class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•Enables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catching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related errors with a concise notation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of call to new()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•Some compilers </a:t>
            </a:r>
            <a:r>
              <a:rPr b="1" lang="en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exception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–Compliant to the C++ standard specification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•Some compilers return </a:t>
            </a:r>
            <a:r>
              <a:rPr b="1" lang="en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–C++ standard-compliant compilers also have a version of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returns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 expression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nothrow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), where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nothrow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of type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nothrow_t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•Some compilers </a:t>
            </a:r>
            <a:r>
              <a:rPr b="1" lang="en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 bad_alloc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lang="en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&lt;new&gt;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included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 Exception Hierarchy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0" y="707275"/>
            <a:ext cx="9144000" cy="4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•Base-class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–Contains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storing error messages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•Exception classes derived from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thrown by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bad_cast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thrown by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bad_typeid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thrown by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bad_exception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thrown by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unexpected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•Instead of terminating the program or calling the function specified by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set_unexpected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•Used only if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bad_exception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 the function’s 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 Exception</a:t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200"/>
            <a:ext cx="8617096" cy="42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Philosophy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900" y="620275"/>
            <a:ext cx="91440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•Mechanism for sending an exception signal up the call stack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•Regardless of intervening calls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•Note: there is a mechanism based on same philosophy in </a:t>
            </a:r>
            <a:r>
              <a:rPr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setjmp(), longjmp()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•More available in man pages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Exercises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6900" y="834975"/>
            <a:ext cx="9144000" cy="4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(Throwing the Result of a Conditional Expression) Throw the result of a conditional expression that returns either a double or an int. Provide an int catch handler and a double catch handler. Show that only the double catch handler executes, regardless of whether the int or the double is returned.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(Local Variable Destructors) Write a program illustrating that all destructors for objects constructed in a block are called before an exception is thrown from that block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(Member Object Destructors) Write a program illustrating that member object destructors are called for only those member objects that were constructed before an exception occurred.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Exception Handling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900" y="620275"/>
            <a:ext cx="91440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•Intermixing program and error-handling logic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–Pseudocode outline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Perform a task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If the preceding task did not execute correctly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Perform error processing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Perform next task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If the preceding task did not execute correctly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Perform error processing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i="1" sz="21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•Makes the program difficult to read, modify, maintain and debug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•Impacts performance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100" y="4066800"/>
            <a:ext cx="4968576" cy="1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Philosophy (continued)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900" y="620275"/>
            <a:ext cx="91440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•Remove error-handling code from the program execution’s “main line”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•Programmers can handle any exceptions they choose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–All exceptions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–All exceptions of a certain type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–All exceptions of a group of related types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Philosophy (continued)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900" y="620275"/>
            <a:ext cx="91440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•Programs can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–Recover from exceptions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–Hide exceptions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–Pass exceptions up the “chain of command”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–Ignore certain exceptions and let someone else handle them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Philosophy (continued)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50" y="620275"/>
            <a:ext cx="91440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•An </a:t>
            </a:r>
            <a:r>
              <a:rPr i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class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•Usually derived from one of the system’s exception base classes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•If an exceptional or error situation occurs, program </a:t>
            </a:r>
            <a:r>
              <a:rPr i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object of that class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•Object crawls up the call stack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calling program can choose to </a:t>
            </a:r>
            <a:r>
              <a:rPr i="1"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exceptions of certain classes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•Take action based on the exception object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Exception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9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•The standard C++ base class for all exceptions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•Provides derived classes with virtual function </a:t>
            </a:r>
            <a:r>
              <a:rPr b="1" lang="en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–Returns the exception’s stored error message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9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Example:Handling an Attempt to Divide by Zero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75" y="636800"/>
            <a:ext cx="6782200" cy="45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