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4B5F-C326-4DFC-82A6-A94E99E8D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CB8DE-41A4-4B60-BF95-9AC3FFE1F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BBCC-5904-4F26-B85A-3190A45F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22/03/2022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303AA-6C49-479F-A2CF-0498EBC6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3511D-56CD-47BE-AD9F-51693F27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57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E686-2DF5-412D-A225-3AA30767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0FF39-7F76-4F72-9ECF-622BDF97F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4C4E0-F7E8-4098-BBFB-118D8EAD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22/03/2022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52E94-AEB2-492D-B123-162637DB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A5708-053D-42BD-BA3F-4120B893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160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870B0-53BD-475C-9D9A-CC4B90CEF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BF576-4A20-4F70-A203-A3FE4B1F6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D78F-EA57-4709-B313-346610D6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22/03/2022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0980-9574-453F-9565-F2677F11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F149A-1E12-4822-9956-A31D5B3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125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EE79-B10F-4275-8828-87025F88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E742-0193-44CA-8B07-C502C245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E7BF3-51A6-410B-9A0B-0078F70A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22/03/2022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DA7F5-8779-48B0-AC08-648F9038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25B8C-E0CA-4185-8BEE-6400903C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762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5492-A250-4D0F-9EDB-DDFEE58F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4653D-BB75-40B2-BC31-95AC0669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9002-E496-4595-99A6-2CFE0565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22/03/2022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2931-E838-4857-8E7F-00653606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E198-BDB9-45A4-B795-EFABC65D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039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B98-4431-418F-AB7E-8A80DB78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DB33-8247-42B6-9C50-689BB1ADC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073AE-021E-46C3-BB92-4106C9DFE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BF456-3151-44AE-AE23-5706AAEB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22/03/2022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4EC80-6612-4BF2-84B3-74001F2C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F3C02-1ECA-42F9-8D28-A0774912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219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7EEC-F921-41F9-91D9-85B37F91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09CA9-350E-4395-9057-A0BBA0457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F0E16-C9BB-40A4-8A0E-A30247F1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A401D-9C4B-40C4-BD34-D17E777CC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F8599-AAA1-4017-BEBE-B67CB059D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9EB07-3868-4ABB-8147-D8A020B5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22/03/2022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845543-E4CE-4BF1-ADA9-A4A9E9B1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AB256-DABF-43DD-AB25-B812EE46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222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A29E-8F3F-4587-8D65-F91002D8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6D852-77C1-49B5-B0F5-6E7AF716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22/03/2022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40B00-500C-4D9E-A53F-438F8E5B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3010E-FA4E-4CE6-9656-4823ECBE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492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36AEC-0379-48FB-8A47-AE6839EE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22/03/2022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A68B9-171D-4962-82F3-D640C078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FDC2D-BA41-4A9A-A966-F544A25E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3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28B1-C25C-4D70-87AF-95CB6502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F81AF-10EF-4074-8B53-E840B36D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F3309-1E41-43A9-B97F-0317582F3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585A5-52C2-4F07-96A9-45BEE887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22/03/2022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3AE00-46E3-456D-905D-310BFCE3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9E832-710C-41DC-A356-12AE5A26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79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0027-8C87-46FF-809C-75F5B9FE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86024-D5CA-4EDA-8511-053A8BEFA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279D2-FD8A-4C73-92AC-32869A8A0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24128-415D-4799-AE80-8D6333F9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22/03/2022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5A9CF-16A5-418A-8AA3-DF01BC2C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4E2F8-D3BD-4BC5-B77D-61A12BC1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642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D81A8-CB7B-4A0C-A9F1-9CCE0FBD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E3D51-E3A5-4EC9-9342-A7B598A9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6F6FF-54FC-4E89-8C16-B6C895E29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B4BDE-1AD5-41B7-9759-1A1901B62173}" type="datetimeFigureOut">
              <a:rPr lang="en-IE" smtClean="0"/>
              <a:t>22/03/2022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EC7A8-441A-467E-9933-91F0B6B7A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6C56-DE7B-4FBD-B9C7-6D99C60B8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526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ie/sql/dma/dma-sku-recommend-sql-db?view=sql-server-ver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E0E4-085A-4D95-A55A-716152B39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Running SQL </a:t>
            </a:r>
            <a:r>
              <a:rPr lang="en-IE" dirty="0" err="1"/>
              <a:t>Asessment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F2B22-F356-44F5-A38C-75F7D021D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626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4247-658E-4BDF-8C50-656EC94B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081E8-77A7-4625-8FA3-24EFE0CB9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https://docs.microsoft.com/en-ie/sql/dma/dma-sku-recommend-sql-db?view=sql-server-ver15</a:t>
            </a:r>
            <a:endParaRPr lang="en-IE" dirty="0"/>
          </a:p>
          <a:p>
            <a:r>
              <a:rPr lang="en-IE" dirty="0"/>
              <a:t>Location: " C:\Program Files\Microsoft Data Migration Assistant\</a:t>
            </a:r>
            <a:r>
              <a:rPr lang="en-IE" dirty="0" err="1"/>
              <a:t>SqlAssessmentConsole</a:t>
            </a:r>
            <a:r>
              <a:rPr lang="en-IE" dirty="0"/>
              <a:t> "</a:t>
            </a:r>
          </a:p>
        </p:txBody>
      </p:sp>
    </p:spTree>
    <p:extLst>
      <p:ext uri="{BB962C8B-B14F-4D97-AF65-F5344CB8AC3E}">
        <p14:creationId xmlns:p14="http://schemas.microsoft.com/office/powerpoint/2010/main" val="388805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FE64-8F04-447F-A616-9777B388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Run the tool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F6F0C-39B1-4562-AF0D-FFEC22DCC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015" y="1825625"/>
            <a:ext cx="6945970" cy="4351338"/>
          </a:xfrm>
        </p:spPr>
      </p:pic>
    </p:spTree>
    <p:extLst>
      <p:ext uri="{BB962C8B-B14F-4D97-AF65-F5344CB8AC3E}">
        <p14:creationId xmlns:p14="http://schemas.microsoft.com/office/powerpoint/2010/main" val="359715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7221-D591-43C9-8777-47418E5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Get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911C-F871-418F-A694-F61B59CFB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.\SqlAssessment.exe </a:t>
            </a:r>
            <a:r>
              <a:rPr lang="en-IE" dirty="0" err="1"/>
              <a:t>GetSkuRecommendation</a:t>
            </a:r>
            <a:r>
              <a:rPr lang="en-IE" dirty="0"/>
              <a:t> --</a:t>
            </a:r>
            <a:r>
              <a:rPr lang="en-IE" dirty="0" err="1"/>
              <a:t>outputFolder</a:t>
            </a:r>
            <a:r>
              <a:rPr lang="en-IE" dirty="0"/>
              <a:t> C:\01 --</a:t>
            </a:r>
            <a:r>
              <a:rPr lang="en-IE" dirty="0" err="1"/>
              <a:t>targetPlatform</a:t>
            </a:r>
            <a:r>
              <a:rPr lang="en-IE" dirty="0"/>
              <a:t> </a:t>
            </a:r>
            <a:r>
              <a:rPr lang="en-IE" dirty="0" err="1"/>
              <a:t>AzureSqlManagedInstance</a:t>
            </a:r>
            <a:r>
              <a:rPr lang="en-IE" dirty="0"/>
              <a:t> --</a:t>
            </a:r>
            <a:r>
              <a:rPr lang="en-IE" dirty="0" err="1"/>
              <a:t>elasticStrategy</a:t>
            </a:r>
            <a:r>
              <a:rPr lang="en-IE"/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28470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Running SQL Asessment</vt:lpstr>
      <vt:lpstr>Prerequisites</vt:lpstr>
      <vt:lpstr>Run the tool</vt:lpstr>
      <vt:lpstr>Get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SQL Asessment</dc:title>
  <dc:creator>Peter Perov</dc:creator>
  <cp:lastModifiedBy>Peter Perov</cp:lastModifiedBy>
  <cp:revision>7</cp:revision>
  <dcterms:created xsi:type="dcterms:W3CDTF">2022-03-10T12:42:46Z</dcterms:created>
  <dcterms:modified xsi:type="dcterms:W3CDTF">2022-03-22T16:06:55Z</dcterms:modified>
</cp:coreProperties>
</file>