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F031-5C78-4E67-9E29-CEAB4A097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947D6-2103-4D79-971C-3BDA500A2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DF8B-B5DD-46E8-BCB6-283E09FFA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C6CC-FE7E-4F36-A996-40B761B3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D55A-688E-4FA8-A93A-BAC14DFF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42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AE96-AB1F-4A28-ABC0-879EF8DC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B661C-AB18-47B4-A34F-2E7231234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C954-FF04-4C33-B215-5FA0BD3D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6FB-08C0-400B-97CC-33A189E22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CBE4A-FB75-41B3-8FFC-7C3BD203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99542-4E56-423C-A4C6-7032E9A59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9282F-D8AB-4A4B-8D87-1C6241C5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07882-8930-4D87-95C0-18FC9B8C1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BB5E-0DA5-4496-A0C6-36074BE14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6D60C-9331-4E41-A484-37221BC1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24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14FC-6195-4E71-BE77-ADE84EB5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3CCD-7831-4CD7-959F-37A51912F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BDECB-B37E-4BD1-BCE3-8680D85A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9F43-C6E8-4898-8AF6-91B2613E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6F1B3-7C8D-4E56-BD52-7BFAABEA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786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E1B-601A-45A5-AE7A-E1D65CDAB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4EC16-D5FE-491D-9630-2851C0DC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0B5A7-CEC4-4731-BA0F-5CFF7F8C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AAF89-0BD1-4B23-9208-4A135B97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B6BC9-66E2-4A45-BED2-1EC4554E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4495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832D-0523-4E21-9C1D-70D98236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B4880-8834-4124-BB94-5330ADC43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3FAFF-14D8-49CF-A646-BB3F1EA6D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F73CD-144F-4541-A6C5-EE61F5BE3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CABC-A941-4FEC-B910-CAC55045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5BB2F-F19E-4902-9B5E-F1F42DDD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186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DFF3D-B0F2-464A-B208-21A962549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B96FF-1CBC-4287-BAE0-26C95C4F3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B9A4-DA4D-4927-95B1-4B1B1F907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923E8-3534-4C90-970E-296C42E88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EE923-6B0D-429B-B5E9-1F7E99720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2B4E2-D544-420C-A94E-DE2D6E77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407E3-4690-484B-859E-AD58EA8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B77F8-5403-48C9-8C8F-7BCDE0C4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89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B431-13FA-4E4F-9D70-4EF822A9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9B3C9-AA14-434C-8DAD-932538C6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8619-13CB-425D-9D95-109D0501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B8065-656F-4D49-A323-4D63C781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61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EB734-4A82-4C83-A0A0-195A28C0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E69ADD-A3B4-48C4-B9D6-5F3D9113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8FE89-E398-4516-BBEE-2F264603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07236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BC04-3D97-48A4-B9AA-0D2A368E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EB730-4A33-4031-AF74-5A97133F3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210E2-AAE2-4B61-BFDE-504E23E10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66A8C-320B-4CC1-8F2A-CF8ADAF6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8600E-A7AC-4785-91BA-DACEC2C2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F8953-0159-4C0D-8782-ED00501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610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CC0A-B5A7-46DB-96FC-29A589BE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13B3-5AB6-4F9E-9E9D-BB30A72E4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D515D-6FBA-4A3A-9D92-A26409F9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A15CE-BD82-4AA9-8639-F0B7A648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6F314-539B-464F-BCC9-9EE1F4D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A9686-FF93-49D1-9405-57E9E325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674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36D5-5A19-459E-8512-80BEAC9A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062BA-4412-4223-8F9F-C733FBD9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3DEC-E9D5-4AED-9C52-8CF163554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33C06-AE2E-40BE-80C6-73722402597D}" type="datetimeFigureOut">
              <a:rPr lang="en-IE" smtClean="0"/>
              <a:t>30/07/2021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BCF8-67D9-4F12-A872-902E6EBF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38034-105E-4DFD-AE3E-4FA76AEA6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B00C-9776-46EA-A3C6-5322207B16F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876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CDC3-BBD4-4D1A-9FEA-D1998ADEA0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9F7B3-7536-4AA1-A86C-9AE2C74A0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369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4F4D-D6A4-410E-833F-52EB0CB16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Add Salesforce App from the gallery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64CA2-FB81-4415-9325-B8C34A8D4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403" y="1825625"/>
            <a:ext cx="7427193" cy="4351338"/>
          </a:xfrm>
        </p:spPr>
      </p:pic>
    </p:spTree>
    <p:extLst>
      <p:ext uri="{BB962C8B-B14F-4D97-AF65-F5344CB8AC3E}">
        <p14:creationId xmlns:p14="http://schemas.microsoft.com/office/powerpoint/2010/main" val="311654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EAE1-2A69-4128-BEA4-515B3799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10A838-C201-4200-827E-BC895B528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155" y="1825625"/>
            <a:ext cx="7807690" cy="4351338"/>
          </a:xfrm>
        </p:spPr>
      </p:pic>
    </p:spTree>
    <p:extLst>
      <p:ext uri="{BB962C8B-B14F-4D97-AF65-F5344CB8AC3E}">
        <p14:creationId xmlns:p14="http://schemas.microsoft.com/office/powerpoint/2010/main" val="387549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890B-6035-46CB-AD08-2E5FDC66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4EA03C-9763-4C71-9807-1D2D93013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590" y="1825625"/>
            <a:ext cx="8748819" cy="4351338"/>
          </a:xfrm>
        </p:spPr>
      </p:pic>
    </p:spTree>
    <p:extLst>
      <p:ext uri="{BB962C8B-B14F-4D97-AF65-F5344CB8AC3E}">
        <p14:creationId xmlns:p14="http://schemas.microsoft.com/office/powerpoint/2010/main" val="36361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Add Salesforce App from the gallery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2</cp:revision>
  <dcterms:created xsi:type="dcterms:W3CDTF">2021-07-30T12:48:53Z</dcterms:created>
  <dcterms:modified xsi:type="dcterms:W3CDTF">2021-07-30T13:46:12Z</dcterms:modified>
</cp:coreProperties>
</file>