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4" y="1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3F4B-799A-773A-9A86-94A840D6D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7B337-042C-6240-2A1F-3C85CD255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1E93-48B9-C66A-6241-9F79110E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7412-FC42-4319-AD8D-D6F45AC3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1581-833E-4D60-39C7-D9A53E87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519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DB77-54D5-A859-BD21-979B15DB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2AB3-A0D4-E935-1BC7-EA005C1CB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B7E27-2D5C-AC9B-9D63-D27F3334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394F4-1564-A410-CF38-64EFAB9F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01CCF-2A6D-1C5A-1115-27A8BC82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60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77A3F6-0002-98EA-B2E9-950CC961B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54406-51C1-CA72-44C8-6DF84D76D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BC94-BAB8-2D4E-B014-869D63C0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EEF0B-EE4E-0AE2-5CF2-9F5D339A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9F54-363E-CFAE-F248-75BA2190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266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9C17-C44B-B1E3-48C7-A3BAF3A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1EF7-196B-51BA-CE95-13033F6E4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97DA5-7FF9-B7E5-8084-4B5932B5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4A639-E585-68D9-AEDD-A66B261F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25FD1-92CD-C56A-9B82-17E4EA80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1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391E-BADF-6B24-2188-9E4600E7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A624-CBE7-9958-D1B6-6EA11F7A4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1BA9-CECB-E57F-E0D2-8056A651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CA00-E04F-69B8-4323-A9F73A95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00D6-8759-B35E-A28A-A4317A6B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703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36E0-5DE9-B1E4-4F1D-28A59038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C0069-D737-A638-3BAE-EC8D0E7EC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D374C-60D2-0A52-DAC5-0011D5990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6C238-B3BE-D196-1C27-8F671EA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6365-8723-2D1A-8E3B-8C68D3AC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B1F70-EB55-B96D-1B51-F72E5C5F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5980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006D-6398-C5B5-1903-4E801E87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21ECF-DC71-0190-EA05-7D2160CA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3062C-8845-3D7D-1A9C-3EE2CF6AC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A0C843-4433-DF25-B949-9D7D64618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D2B49-7D09-FCC0-052F-F32D4F233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A96C2-129B-3277-D4FE-0AE6C978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04849-077B-7DC8-6E6C-087E845C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6B4EA-0B11-79F2-3661-92A30D49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56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F2BF-FB55-6680-E17D-AA953009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385B2-9F82-AA09-3502-24EB640B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4DDDF-91C7-2431-E8BF-04D7A51D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B9A16-21A3-8936-83D8-CF9EE4C8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632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7DAB8-BC18-3652-B9D2-C1CEAAE0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8C2A8-7E84-2E78-006E-24FF403C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B7E68-DE7E-F960-3608-78CDB395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175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6CA8-63A9-1BFE-FB1D-FCE19DB5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7F6E-7CFE-E4EF-9205-6B33B484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84685-5ACA-FE47-D813-C0B910F8C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3EED-8401-778B-8787-942793B3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EC38C-8C43-2536-FF24-4CE341627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A9C8C-C45C-AD72-D94A-CC04C5D5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428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4E71-B86E-2E7E-3571-483583EF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846E6-D2C0-93CC-7693-15B8D4E94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27087-9B0B-3E2D-7048-6C56BB86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31CF0-6802-7EF0-E8BB-E890C565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C8357-E545-7E6F-1247-6DB36C0A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C05A3-3DE4-5C85-58CE-BE275234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024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EDAB9-D440-A2AF-8649-9C54D57C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22EA0-20C5-3CE7-FD06-B51B6583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65C66-1685-BD8D-BB45-4C35058CB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82F65-C53B-4913-BAC8-B8B6C8CFD381}" type="datetimeFigureOut">
              <a:rPr lang="en-IE" smtClean="0"/>
              <a:t>08/04/2023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D3D1-76B7-0EBE-479D-F541852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8322-A7B7-A8C8-2129-F4DA363C6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C6858-9B26-439F-B96D-6DDCB80815D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99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13D0-CD4D-3EB3-655B-8F73739F2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Chat sessions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9FCB67-3A26-C4BB-579E-A688F0963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21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C357B0-2C39-98C0-A16B-12A5A5DC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Chatting with </a:t>
            </a:r>
            <a:r>
              <a:rPr lang="en-IE" dirty="0"/>
              <a:t>chat gpt3-5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74FC2-7057-BCCE-3785-14A4BB602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429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6EFA-7F68-613A-96EA-5F7598B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7362" cy="4351338"/>
          </a:xfrm>
        </p:spPr>
        <p:txBody>
          <a:bodyPr/>
          <a:lstStyle/>
          <a:p>
            <a:r>
              <a:rPr lang="en-IE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write python code to read csv file and save to </a:t>
            </a:r>
            <a:r>
              <a:rPr lang="en-IE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json</a:t>
            </a:r>
            <a:r>
              <a:rPr lang="en-IE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each row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7B6DD-E06A-AF97-22CB-1196390A7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427" y="0"/>
            <a:ext cx="7864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76EFA-7F68-613A-96EA-5F7598B3E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7362" cy="4351338"/>
          </a:xfrm>
        </p:spPr>
        <p:txBody>
          <a:bodyPr/>
          <a:lstStyle/>
          <a:p>
            <a:r>
              <a:rPr lang="en-IE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write python code to read tab delimited file and save to </a:t>
            </a:r>
            <a:r>
              <a:rPr lang="en-IE" b="0" i="0" dirty="0" err="1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json</a:t>
            </a:r>
            <a:r>
              <a:rPr lang="en-IE" b="0" i="0" dirty="0">
                <a:solidFill>
                  <a:srgbClr val="323130"/>
                </a:solidFill>
                <a:effectLst/>
                <a:latin typeface="Segoe UI" panose="020B0502040204020203" pitchFamily="34" charset="0"/>
              </a:rPr>
              <a:t> each row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11D06-C49F-6153-D251-FA4A09966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20" y="12065"/>
            <a:ext cx="74665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3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Chat sessions example</vt:lpstr>
      <vt:lpstr>Chatting with chat gpt3-5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7</cp:revision>
  <dcterms:created xsi:type="dcterms:W3CDTF">2023-04-08T14:14:17Z</dcterms:created>
  <dcterms:modified xsi:type="dcterms:W3CDTF">2023-04-08T14:16:18Z</dcterms:modified>
</cp:coreProperties>
</file>