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96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3F0E7-ACD1-4C86-A68C-1A0A7B40F1B8}" type="datetimeFigureOut">
              <a:rPr lang="en-IE" smtClean="0"/>
              <a:t>21/03/2022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F7BE7-E0A8-4AA8-8617-B8BB2955EFC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2679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https://docs.microsoft.com/en-us/azure/cloud-adoption-framework/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F7BE7-E0A8-4AA8-8617-B8BB2955EFC6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8540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https://docs.microsoft.com/en-ie/sql/dma/dma-sku-recommend-sql-db?view=sql-server-ver15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0F7BE7-E0A8-4AA8-8617-B8BB2955EFC6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5602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D7CDB-7D50-4987-B911-0F017E637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07731-717B-4456-821E-E35200501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1B742-7130-4B60-92A8-50A0315F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D98B-31AF-462F-A0D1-824D477A2D8F}" type="datetimeFigureOut">
              <a:rPr lang="en-IE" smtClean="0"/>
              <a:t>21/03/2022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21F8A-BA5F-475F-846F-6A4046E00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7F5B2-BB4E-4ABE-8EE1-6D8A589F2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BEE2-FD47-4FCB-A06B-6EEAAD7AA3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3239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BF90-5A05-4E04-86E0-D0121AF09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B04CA-DCBD-41A9-BE4D-84A61B941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858E9-D604-4C8F-B4B4-693792A1E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D98B-31AF-462F-A0D1-824D477A2D8F}" type="datetimeFigureOut">
              <a:rPr lang="en-IE" smtClean="0"/>
              <a:t>21/03/2022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8A74F-05AC-4AED-BAF5-41B51A88E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762B4-7DF7-456B-88E0-BF2E098E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BEE2-FD47-4FCB-A06B-6EEAAD7AA3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2500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070F7C-16CD-4887-94CF-6AE72719B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6E039-7DFE-4492-B6AB-08BCDCE20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5CD97-1DEA-4A96-A3FE-C365427B8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D98B-31AF-462F-A0D1-824D477A2D8F}" type="datetimeFigureOut">
              <a:rPr lang="en-IE" smtClean="0"/>
              <a:t>21/03/2022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BA161-52F2-426D-BCFA-5ECCD16E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5698D-8C9B-4D47-BB73-D88AF7B44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BEE2-FD47-4FCB-A06B-6EEAAD7AA3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01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A21E4-07D3-49BB-95A5-91D03A4D5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30D9B-DB94-41AC-87D5-212C8AAE6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2A677-6BB2-43AF-AC07-38C2EA6BD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D98B-31AF-462F-A0D1-824D477A2D8F}" type="datetimeFigureOut">
              <a:rPr lang="en-IE" smtClean="0"/>
              <a:t>21/03/2022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8E8DB-0095-4356-BC24-67792D9D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0904D-A1A8-4B92-83EC-CBCC10A14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BEE2-FD47-4FCB-A06B-6EEAAD7AA3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0327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3826-1CFE-4442-9E8E-7197A8A82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D4312-AD8A-4647-AA85-C70763587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6AE6D-594B-4156-AAC3-1D8D82D64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D98B-31AF-462F-A0D1-824D477A2D8F}" type="datetimeFigureOut">
              <a:rPr lang="en-IE" smtClean="0"/>
              <a:t>21/03/2022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FAAFF-630E-4F97-8551-0E2E0A0B6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FA92D-A6E9-4B8F-8517-87DEEF3F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BEE2-FD47-4FCB-A06B-6EEAAD7AA3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0766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CBF5-0657-416A-A02B-F4FD09FA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5E7D3-3C62-45F0-9895-48A8E1659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6A99A-96FA-4AA9-9E05-0F484C699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875D5-1FC4-40F6-835C-05DFD1103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D98B-31AF-462F-A0D1-824D477A2D8F}" type="datetimeFigureOut">
              <a:rPr lang="en-IE" smtClean="0"/>
              <a:t>21/03/2022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53A9A-0C60-46FD-A81D-8E0F951B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ED3DE-5367-4755-909D-782DECE1B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BEE2-FD47-4FCB-A06B-6EEAAD7AA3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093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AB4D-5385-487D-B6A9-C5752DFA0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C58CD-0D68-479D-B5AB-B36C5FC9B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410DD-BCA6-4F96-89E2-210DB23AA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78B-677B-4281-B0CB-8B65F18E1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D826FE-4580-4093-9741-68CC1A081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E11F1D-F00B-45C6-BC99-DFE21EF3B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D98B-31AF-462F-A0D1-824D477A2D8F}" type="datetimeFigureOut">
              <a:rPr lang="en-IE" smtClean="0"/>
              <a:t>21/03/2022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6DF2F-3F45-48A4-AE1D-0595A963E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DCD41A-3296-4226-A239-AF5EFDD9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BEE2-FD47-4FCB-A06B-6EEAAD7AA3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328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F0F5-0C36-4BB7-9C0E-12537E7F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5C8F7A-9898-4719-8F78-911B5792C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D98B-31AF-462F-A0D1-824D477A2D8F}" type="datetimeFigureOut">
              <a:rPr lang="en-IE" smtClean="0"/>
              <a:t>21/03/2022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09CAF-7B55-4F8F-A437-80F46B86A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EC37B-CBE4-4402-B56A-E26E8587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BEE2-FD47-4FCB-A06B-6EEAAD7AA3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9132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DBEAD3-858B-4206-AB73-DD09A932E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D98B-31AF-462F-A0D1-824D477A2D8F}" type="datetimeFigureOut">
              <a:rPr lang="en-IE" smtClean="0"/>
              <a:t>21/03/2022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3C645D-2848-4195-8A9B-A035827B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0050F-896F-4F92-B168-63841D241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BEE2-FD47-4FCB-A06B-6EEAAD7AA3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04096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A82AD-2F35-4DF2-BAC7-8BA1F3C90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2AE7-C9C1-4DCF-AECC-1908887ED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6FE21-B1E8-4B81-BBD8-94835F1A5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C54BE-77B4-4F89-97A9-B1CB8A22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D98B-31AF-462F-A0D1-824D477A2D8F}" type="datetimeFigureOut">
              <a:rPr lang="en-IE" smtClean="0"/>
              <a:t>21/03/2022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7AE88-24CF-468C-BD07-AA6D94CAC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2A069-6BD3-4C7E-8370-9AE87A4C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BEE2-FD47-4FCB-A06B-6EEAAD7AA3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346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DDAAB-31C9-412C-97D8-989D8B8DE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5C8B2-9D38-44AC-A2D0-89577A1769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8990F-F889-40D6-BFD1-50AEFE94E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537EC-80A3-40D8-8C60-BDB80D57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D98B-31AF-462F-A0D1-824D477A2D8F}" type="datetimeFigureOut">
              <a:rPr lang="en-IE" smtClean="0"/>
              <a:t>21/03/2022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26B81-60A8-472B-8EB8-0FD74F76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6CAAC-725A-4062-AF49-81754C14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BEE2-FD47-4FCB-A06B-6EEAAD7AA3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8229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D9D5E-C737-40FF-B439-88DC953C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2FA79-4172-470C-A0E8-4EC99C1A3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707FD-C51B-427D-8820-FACAD2AD4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AD98B-31AF-462F-A0D1-824D477A2D8F}" type="datetimeFigureOut">
              <a:rPr lang="en-IE" smtClean="0"/>
              <a:t>21/03/2022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4AB55-F265-45EE-988C-D698A3D68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86AF2-044E-4D39-B815-DCD89B314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4BEE2-FD47-4FCB-A06B-6EEAAD7AA36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513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062C8-C00F-48F8-804D-5D1AE1678A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87056-547B-4F7D-B8A8-17380D73AF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48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EBC1-3A56-4870-8C7D-7B826583C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41872"/>
          </a:xfrm>
        </p:spPr>
        <p:txBody>
          <a:bodyPr/>
          <a:lstStyle/>
          <a:p>
            <a:r>
              <a:rPr lang="en-IE" dirty="0"/>
              <a:t>Cloud Adoption Framework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50CE8C-2AB7-4C05-9C12-BD965BFD2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293" y="1021805"/>
            <a:ext cx="8460623" cy="535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75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F06D-B13F-4FD1-B2F0-3346C8AD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SQL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E3233-B3CB-4AB2-8A38-F13B6FFC7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929"/>
            <a:ext cx="10515600" cy="4351338"/>
          </a:xfrm>
        </p:spPr>
        <p:txBody>
          <a:bodyPr/>
          <a:lstStyle/>
          <a:p>
            <a:r>
              <a:rPr lang="en-IE" dirty="0"/>
              <a:t>.\SqlAssessment.exe </a:t>
            </a:r>
            <a:r>
              <a:rPr lang="en-IE" dirty="0" err="1"/>
              <a:t>GetSkuRecommendation</a:t>
            </a:r>
            <a:r>
              <a:rPr lang="en-IE" dirty="0"/>
              <a:t> --</a:t>
            </a:r>
            <a:r>
              <a:rPr lang="en-IE" dirty="0" err="1"/>
              <a:t>outputFolder</a:t>
            </a:r>
            <a:r>
              <a:rPr lang="en-IE" dirty="0"/>
              <a:t> C:\01 --</a:t>
            </a:r>
            <a:r>
              <a:rPr lang="en-IE" dirty="0" err="1"/>
              <a:t>targetPlatform</a:t>
            </a:r>
            <a:r>
              <a:rPr lang="en-IE" dirty="0"/>
              <a:t> </a:t>
            </a:r>
            <a:r>
              <a:rPr lang="en-IE" dirty="0" err="1"/>
              <a:t>AzureSqlManagedInstance</a:t>
            </a:r>
            <a:r>
              <a:rPr lang="en-IE" dirty="0"/>
              <a:t> --</a:t>
            </a:r>
            <a:r>
              <a:rPr lang="en-IE" dirty="0" err="1"/>
              <a:t>elasticStrategy</a:t>
            </a:r>
            <a:r>
              <a:rPr lang="en-IE" dirty="0"/>
              <a:t> true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3CD3AC-21B0-4DDB-8802-8FF14A618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406" y="2355481"/>
            <a:ext cx="79689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73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56</Words>
  <Application>Microsoft Office PowerPoint</Application>
  <PresentationFormat>Widescreen</PresentationFormat>
  <Paragraphs>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Cloud Adoption Framework</vt:lpstr>
      <vt:lpstr>SQL Assessment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Perov</dc:creator>
  <cp:lastModifiedBy>Peter Perov</cp:lastModifiedBy>
  <cp:revision>9</cp:revision>
  <dcterms:created xsi:type="dcterms:W3CDTF">2022-03-21T10:41:22Z</dcterms:created>
  <dcterms:modified xsi:type="dcterms:W3CDTF">2022-03-21T10:49:13Z</dcterms:modified>
</cp:coreProperties>
</file>