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0" autoAdjust="0"/>
  </p:normalViewPr>
  <p:slideViewPr>
    <p:cSldViewPr snapToGrid="0">
      <p:cViewPr varScale="1">
        <p:scale>
          <a:sx n="102" d="100"/>
          <a:sy n="102" d="100"/>
        </p:scale>
        <p:origin x="10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3114A-E7CC-452A-A570-79CADBC5BB81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B380E-4727-487E-AFF8-E3D886FF119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0309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IE" dirty="0"/>
              <a:t>Create Server</a:t>
            </a:r>
          </a:p>
          <a:p>
            <a:pPr marL="228600" indent="-228600">
              <a:buAutoNum type="arabicPeriod"/>
            </a:pPr>
            <a:r>
              <a:rPr lang="en-IE" dirty="0"/>
              <a:t>Add Firewall Rule </a:t>
            </a:r>
          </a:p>
          <a:p>
            <a:pPr marL="228600" indent="-228600">
              <a:buAutoNum type="arabicPeriod"/>
            </a:pPr>
            <a:r>
              <a:rPr lang="en-IE" dirty="0"/>
              <a:t>Test connection in SSMS – worked</a:t>
            </a:r>
          </a:p>
          <a:p>
            <a:pPr marL="228600" indent="-228600">
              <a:buAutoNum type="arabicPeriod"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BB380E-4727-487E-AFF8-E3D886FF1195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859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14F5-F3B7-4436-A901-5044FEF9E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7D8261-5E82-4FDD-9257-323BFC7E1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71763-9D4A-4E94-97F1-BEA7F5E7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B079C-659D-44B0-A62B-B5EF0AB3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7592C-B769-4B63-A41F-D822A7F5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752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80EC-36AC-49BD-A486-435BCDC90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92AC6-19C3-4546-8F70-F02BAE8C3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5CB27-8FB7-40CB-9F6D-93723DAF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13B39-0393-4EC4-A606-C8C9E1EF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67FAE-2327-4812-864E-B9511E5A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3907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3479D-E93C-4570-8A74-B4FD27458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C8DF53-4FCE-4487-BA28-A0E929C8A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98254-0C5E-47B7-899A-0CE20D75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14EA8-117A-4F55-925C-72941C78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A149-4055-4E73-8037-88DED9C45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8866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95D6-6DCA-4FBA-87A5-0BB6CF81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75FD3-8370-4BCE-8969-BF2C24979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D56EE-EDD6-475C-9CF9-01C0051C3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BDE9-7574-4231-ABE0-B40DF5F2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B2CCB-A4CA-47DE-A2D1-8E2B5792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45852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B9153-8A12-40E4-97EF-ADB7F728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60205-D1B6-4743-95BC-C7C7AF090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FDF44-C415-48FD-B23A-80129F97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7A61-9236-4CEE-AEEE-B7554B8DB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7FCC9-1774-4F9F-B49C-1F33A9F1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194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D2758-663F-47D8-8997-9B8BE8B9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D182E-45B0-4DD8-BA87-F4796B86E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F5471-0568-4883-8107-F3D96B8DB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8543C-7E61-4903-A433-83C609B0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5A18D-FAF9-4064-B778-2003134E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F0CA7-0F20-47DB-9B93-0AA4A0F1B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93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6570-DB38-44E6-A4CE-56AA8AE0A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7C297-0EA9-459A-B915-85EF9A7F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7C1AD-6F7B-4907-AFCA-5E2CFA92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BEA9F-25BB-42F0-8257-F6D9283BBB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409D90-7137-4D5C-A3B9-1B1B49DABB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DD323-8B34-421B-8ED9-CE5B42C9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7B7183-B3DF-4F2F-AACD-D3E32E5E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DA894-8788-4202-BFF4-2CFDFF0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617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9AEAD-0B02-4AD1-A1B7-2419D157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A09618-C1BF-4F07-AD62-066EF6F3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A96FF-C47B-4032-9CFB-E051E797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75E99-A8E5-4DFB-8EE0-876E6CF0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6356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E2B9D5-88BC-4972-86F6-8409C1C4A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6A6C-2D8B-4959-B8A0-80F82794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B17BD-CD7D-4105-912B-239C0BF7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34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D7E9E-0DB9-4EE9-B161-EE4F4F76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EF62-EDBD-4903-BCB6-CF88D6E1D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F83B5-7A27-4733-B10F-656E33338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476F55-2099-43A0-B470-982E7AFC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6C2B1-CC3E-42BC-9E90-4E217B0A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B40A5-379D-4FA5-B6F5-B717862E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794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D748-E9B4-4B4F-BF4D-176CA1F7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A150A-9044-4440-BB14-D9E993652E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2E336-8C5F-4364-8207-8F9E02BBC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48225-9AE7-4684-B0CF-E940EFADF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7DE4D-7EB0-4DB1-B9F1-BC4BC16BC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7C9003-638C-413B-B110-DC158DCC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023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424856-1EDD-4F54-8C3E-F0249A5A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E0966-AAD9-4A24-982A-0BBDD9CF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C64E-B4D7-4936-8893-37CF45011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1B263-26FA-4C6D-9109-7071A0D5FE4F}" type="datetimeFigureOut">
              <a:rPr lang="en-IE" smtClean="0"/>
              <a:t>24/08/2021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9A8B5-F243-4FFC-A4DC-B7449B84E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FE618-335B-4A39-A0C5-743E433424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8FE18-A75F-44CF-AB3E-217DAFFE789C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6379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7CD1-FFFB-4D3A-B41E-FDD68BC42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F0ED4-BA85-48CA-8C84-49F638A0C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87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1CA7D-64D1-4768-9CBD-9405DD2D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A24A4-965D-4D31-9A62-0C734E1B6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31937" y="1825625"/>
            <a:ext cx="3128125" cy="4351338"/>
          </a:xfrm>
        </p:spPr>
      </p:pic>
    </p:spTree>
    <p:extLst>
      <p:ext uri="{BB962C8B-B14F-4D97-AF65-F5344CB8AC3E}">
        <p14:creationId xmlns:p14="http://schemas.microsoft.com/office/powerpoint/2010/main" val="10186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C1B4-7B16-4318-A492-A09D0BCF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VNET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11312E-827A-416D-B1E9-C3A0CD4F5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790" y="1825625"/>
            <a:ext cx="6904419" cy="4351338"/>
          </a:xfrm>
        </p:spPr>
      </p:pic>
    </p:spTree>
    <p:extLst>
      <p:ext uri="{BB962C8B-B14F-4D97-AF65-F5344CB8AC3E}">
        <p14:creationId xmlns:p14="http://schemas.microsoft.com/office/powerpoint/2010/main" val="2580344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6937-653A-44F9-8377-D9D456FC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Private Endpoint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1AE0AF-2AB8-4B14-B085-35439947C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460" y="1534113"/>
            <a:ext cx="5490684" cy="333851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41298BF-2948-4312-BC45-9772D8EF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314" y="3324676"/>
            <a:ext cx="5718246" cy="333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0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0F890-3256-4A38-B4BA-CD8113808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3B58-38B4-4F7B-A830-3146F55E8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959" y="1762995"/>
            <a:ext cx="4741783" cy="3516726"/>
          </a:xfrm>
        </p:spPr>
      </p:pic>
    </p:spTree>
    <p:extLst>
      <p:ext uri="{BB962C8B-B14F-4D97-AF65-F5344CB8AC3E}">
        <p14:creationId xmlns:p14="http://schemas.microsoft.com/office/powerpoint/2010/main" val="247831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FA79-A35B-48EF-8167-45398E1C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Create new VM on the same </a:t>
            </a:r>
            <a:r>
              <a:rPr lang="en-IE"/>
              <a:t>VNet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7F6FC-E255-4164-A83E-F52F92336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8600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24</Words>
  <Application>Microsoft Office PowerPoint</Application>
  <PresentationFormat>Widescreen</PresentationFormat>
  <Paragraphs>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Create VNET</vt:lpstr>
      <vt:lpstr>Create Private Endpoint</vt:lpstr>
      <vt:lpstr>PowerPoint Presentation</vt:lpstr>
      <vt:lpstr>Create new VM on the same VNet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Perov</dc:creator>
  <cp:lastModifiedBy>Peter Perov</cp:lastModifiedBy>
  <cp:revision>5</cp:revision>
  <dcterms:created xsi:type="dcterms:W3CDTF">2021-08-24T08:59:28Z</dcterms:created>
  <dcterms:modified xsi:type="dcterms:W3CDTF">2021-08-24T10:36:39Z</dcterms:modified>
</cp:coreProperties>
</file>