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3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B7D496-B309-4A6E-A549-6758FEF9060C}">
          <p14:sldIdLst>
            <p14:sldId id="256"/>
            <p14:sldId id="257"/>
            <p14:sldId id="258"/>
          </p14:sldIdLst>
        </p14:section>
        <p14:section name="Creation" id="{ED425CC8-0C86-4672-9D6B-BAB11C50D655}">
          <p14:sldIdLst>
            <p14:sldId id="264"/>
            <p14:sldId id="265"/>
            <p14:sldId id="259"/>
            <p14:sldId id="260"/>
            <p14:sldId id="263"/>
            <p14:sldId id="261"/>
            <p14:sldId id="262"/>
          </p14:sldIdLst>
        </p14:section>
        <p14:section name="DataPreparation" id="{A1FF6B09-2822-473A-97B1-1F6F4256C6DD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A89E3-617D-4AF6-8682-8EEFC75B7B77}" v="3" dt="2023-06-14T12:39:1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960" autoAdjust="0"/>
  </p:normalViewPr>
  <p:slideViewPr>
    <p:cSldViewPr snapToGrid="0">
      <p:cViewPr varScale="1">
        <p:scale>
          <a:sx n="96" d="100"/>
          <a:sy n="96" d="100"/>
        </p:scale>
        <p:origin x="8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Perov" userId="44508998-8112-4614-acf9-bf2e661444c7" providerId="ADAL" clId="{CBBA89E3-617D-4AF6-8682-8EEFC75B7B77}"/>
    <pc:docChg chg="undo custSel addSld modSld sldOrd addSection modSection">
      <pc:chgData name="Peter Perov" userId="44508998-8112-4614-acf9-bf2e661444c7" providerId="ADAL" clId="{CBBA89E3-617D-4AF6-8682-8EEFC75B7B77}" dt="2023-06-14T13:28:27.273" v="852" actId="14100"/>
      <pc:docMkLst>
        <pc:docMk/>
      </pc:docMkLst>
      <pc:sldChg chg="new">
        <pc:chgData name="Peter Perov" userId="44508998-8112-4614-acf9-bf2e661444c7" providerId="ADAL" clId="{CBBA89E3-617D-4AF6-8682-8EEFC75B7B77}" dt="2023-06-14T09:50:41.042" v="0" actId="680"/>
        <pc:sldMkLst>
          <pc:docMk/>
          <pc:sldMk cId="1201088120" sldId="257"/>
        </pc:sldMkLst>
      </pc:sldChg>
      <pc:sldChg chg="modSp new mod">
        <pc:chgData name="Peter Perov" userId="44508998-8112-4614-acf9-bf2e661444c7" providerId="ADAL" clId="{CBBA89E3-617D-4AF6-8682-8EEFC75B7B77}" dt="2023-06-14T12:59:53.246" v="772" actId="313"/>
        <pc:sldMkLst>
          <pc:docMk/>
          <pc:sldMk cId="3300688790" sldId="258"/>
        </pc:sldMkLst>
        <pc:spChg chg="mod">
          <ac:chgData name="Peter Perov" userId="44508998-8112-4614-acf9-bf2e661444c7" providerId="ADAL" clId="{CBBA89E3-617D-4AF6-8682-8EEFC75B7B77}" dt="2023-06-14T12:59:40.110" v="764" actId="20577"/>
          <ac:spMkLst>
            <pc:docMk/>
            <pc:sldMk cId="3300688790" sldId="258"/>
            <ac:spMk id="2" creationId="{AD4C5469-7BFE-F15E-0045-BCE7E94A4B29}"/>
          </ac:spMkLst>
        </pc:spChg>
        <pc:spChg chg="mod">
          <ac:chgData name="Peter Perov" userId="44508998-8112-4614-acf9-bf2e661444c7" providerId="ADAL" clId="{CBBA89E3-617D-4AF6-8682-8EEFC75B7B77}" dt="2023-06-14T12:59:53.246" v="772" actId="313"/>
          <ac:spMkLst>
            <pc:docMk/>
            <pc:sldMk cId="3300688790" sldId="258"/>
            <ac:spMk id="3" creationId="{40ED9456-8ABA-5157-4A91-6D399C9DD715}"/>
          </ac:spMkLst>
        </pc:spChg>
      </pc:sldChg>
      <pc:sldChg chg="addSp modSp new mod">
        <pc:chgData name="Peter Perov" userId="44508998-8112-4614-acf9-bf2e661444c7" providerId="ADAL" clId="{CBBA89E3-617D-4AF6-8682-8EEFC75B7B77}" dt="2023-06-14T09:53:15.058" v="70" actId="11529"/>
        <pc:sldMkLst>
          <pc:docMk/>
          <pc:sldMk cId="905966390" sldId="259"/>
        </pc:sldMkLst>
        <pc:spChg chg="mod">
          <ac:chgData name="Peter Perov" userId="44508998-8112-4614-acf9-bf2e661444c7" providerId="ADAL" clId="{CBBA89E3-617D-4AF6-8682-8EEFC75B7B77}" dt="2023-06-14T09:51:01.495" v="27" actId="20577"/>
          <ac:spMkLst>
            <pc:docMk/>
            <pc:sldMk cId="905966390" sldId="259"/>
            <ac:spMk id="2" creationId="{C8AD3D5C-1BAF-422F-531A-656FCB67FB4C}"/>
          </ac:spMkLst>
        </pc:spChg>
        <pc:spChg chg="mod">
          <ac:chgData name="Peter Perov" userId="44508998-8112-4614-acf9-bf2e661444c7" providerId="ADAL" clId="{CBBA89E3-617D-4AF6-8682-8EEFC75B7B77}" dt="2023-06-14T09:51:33.933" v="61" actId="20577"/>
          <ac:spMkLst>
            <pc:docMk/>
            <pc:sldMk cId="905966390" sldId="259"/>
            <ac:spMk id="3" creationId="{6AD3B264-E446-0BEC-F825-9BBE0A5DC42B}"/>
          </ac:spMkLst>
        </pc:spChg>
        <pc:spChg chg="add">
          <ac:chgData name="Peter Perov" userId="44508998-8112-4614-acf9-bf2e661444c7" providerId="ADAL" clId="{CBBA89E3-617D-4AF6-8682-8EEFC75B7B77}" dt="2023-06-14T09:53:15.058" v="70" actId="11529"/>
          <ac:spMkLst>
            <pc:docMk/>
            <pc:sldMk cId="905966390" sldId="259"/>
            <ac:spMk id="8" creationId="{8F036482-E595-0997-01E0-F44AE177D062}"/>
          </ac:spMkLst>
        </pc:spChg>
        <pc:picChg chg="add mod">
          <ac:chgData name="Peter Perov" userId="44508998-8112-4614-acf9-bf2e661444c7" providerId="ADAL" clId="{CBBA89E3-617D-4AF6-8682-8EEFC75B7B77}" dt="2023-06-14T09:52:39.697" v="69" actId="1076"/>
          <ac:picMkLst>
            <pc:docMk/>
            <pc:sldMk cId="905966390" sldId="259"/>
            <ac:picMk id="5" creationId="{B4C60CB1-F2AC-D9FE-7A1B-1626E0720ED6}"/>
          </ac:picMkLst>
        </pc:picChg>
        <pc:picChg chg="add mod">
          <ac:chgData name="Peter Perov" userId="44508998-8112-4614-acf9-bf2e661444c7" providerId="ADAL" clId="{CBBA89E3-617D-4AF6-8682-8EEFC75B7B77}" dt="2023-06-14T09:52:33.090" v="68" actId="1076"/>
          <ac:picMkLst>
            <pc:docMk/>
            <pc:sldMk cId="905966390" sldId="259"/>
            <ac:picMk id="7" creationId="{B5FD7142-EA22-86DC-B334-535A9C83EC67}"/>
          </ac:picMkLst>
        </pc:picChg>
      </pc:sldChg>
      <pc:sldChg chg="addSp delSp modSp new mod modNotesTx">
        <pc:chgData name="Peter Perov" userId="44508998-8112-4614-acf9-bf2e661444c7" providerId="ADAL" clId="{CBBA89E3-617D-4AF6-8682-8EEFC75B7B77}" dt="2023-06-14T09:54:14.949" v="175" actId="20577"/>
        <pc:sldMkLst>
          <pc:docMk/>
          <pc:sldMk cId="193993584" sldId="260"/>
        </pc:sldMkLst>
        <pc:spChg chg="mod">
          <ac:chgData name="Peter Perov" userId="44508998-8112-4614-acf9-bf2e661444c7" providerId="ADAL" clId="{CBBA89E3-617D-4AF6-8682-8EEFC75B7B77}" dt="2023-06-14T09:53:52.039" v="137" actId="20577"/>
          <ac:spMkLst>
            <pc:docMk/>
            <pc:sldMk cId="193993584" sldId="260"/>
            <ac:spMk id="2" creationId="{6F1DCDBA-F697-6524-053F-9FE2135F1C92}"/>
          </ac:spMkLst>
        </pc:spChg>
        <pc:spChg chg="del">
          <ac:chgData name="Peter Perov" userId="44508998-8112-4614-acf9-bf2e661444c7" providerId="ADAL" clId="{CBBA89E3-617D-4AF6-8682-8EEFC75B7B77}" dt="2023-06-14T09:53:56.544" v="138" actId="478"/>
          <ac:spMkLst>
            <pc:docMk/>
            <pc:sldMk cId="193993584" sldId="260"/>
            <ac:spMk id="3" creationId="{5DD5AB5D-0C25-5B0C-0BAA-AEE561FA1A99}"/>
          </ac:spMkLst>
        </pc:spChg>
        <pc:picChg chg="add mod">
          <ac:chgData name="Peter Perov" userId="44508998-8112-4614-acf9-bf2e661444c7" providerId="ADAL" clId="{CBBA89E3-617D-4AF6-8682-8EEFC75B7B77}" dt="2023-06-14T09:54:03.361" v="141" actId="1076"/>
          <ac:picMkLst>
            <pc:docMk/>
            <pc:sldMk cId="193993584" sldId="260"/>
            <ac:picMk id="5" creationId="{20F8ECD6-5AEB-AE15-9FF4-385CD53A9A5C}"/>
          </ac:picMkLst>
        </pc:picChg>
      </pc:sldChg>
      <pc:sldChg chg="addSp delSp modSp new mod modNotesTx">
        <pc:chgData name="Peter Perov" userId="44508998-8112-4614-acf9-bf2e661444c7" providerId="ADAL" clId="{CBBA89E3-617D-4AF6-8682-8EEFC75B7B77}" dt="2023-06-14T09:56:36.199" v="312" actId="20577"/>
        <pc:sldMkLst>
          <pc:docMk/>
          <pc:sldMk cId="1720178106" sldId="261"/>
        </pc:sldMkLst>
        <pc:spChg chg="mod">
          <ac:chgData name="Peter Perov" userId="44508998-8112-4614-acf9-bf2e661444c7" providerId="ADAL" clId="{CBBA89E3-617D-4AF6-8682-8EEFC75B7B77}" dt="2023-06-14T09:55:32.565" v="202" actId="1076"/>
          <ac:spMkLst>
            <pc:docMk/>
            <pc:sldMk cId="1720178106" sldId="261"/>
            <ac:spMk id="2" creationId="{86856AA0-552D-7D7E-1C8A-FD07D83367E9}"/>
          </ac:spMkLst>
        </pc:spChg>
        <pc:spChg chg="del">
          <ac:chgData name="Peter Perov" userId="44508998-8112-4614-acf9-bf2e661444c7" providerId="ADAL" clId="{CBBA89E3-617D-4AF6-8682-8EEFC75B7B77}" dt="2023-06-14T09:55:19.665" v="197" actId="478"/>
          <ac:spMkLst>
            <pc:docMk/>
            <pc:sldMk cId="1720178106" sldId="261"/>
            <ac:spMk id="3" creationId="{EC5D6C2B-1C61-4FDE-E4AB-B3CE9CC3951A}"/>
          </ac:spMkLst>
        </pc:spChg>
        <pc:spChg chg="add mod">
          <ac:chgData name="Peter Perov" userId="44508998-8112-4614-acf9-bf2e661444c7" providerId="ADAL" clId="{CBBA89E3-617D-4AF6-8682-8EEFC75B7B77}" dt="2023-06-14T09:56:18.605" v="270" actId="20577"/>
          <ac:spMkLst>
            <pc:docMk/>
            <pc:sldMk cId="1720178106" sldId="261"/>
            <ac:spMk id="6" creationId="{C980F8E9-8C81-D9DB-A816-BE3BDD69B3BE}"/>
          </ac:spMkLst>
        </pc:spChg>
        <pc:picChg chg="add mod">
          <ac:chgData name="Peter Perov" userId="44508998-8112-4614-acf9-bf2e661444c7" providerId="ADAL" clId="{CBBA89E3-617D-4AF6-8682-8EEFC75B7B77}" dt="2023-06-14T09:55:26.617" v="201" actId="1076"/>
          <ac:picMkLst>
            <pc:docMk/>
            <pc:sldMk cId="1720178106" sldId="261"/>
            <ac:picMk id="5" creationId="{6F2F8190-40DC-D57B-D8E9-98DC17BC9C81}"/>
          </ac:picMkLst>
        </pc:picChg>
      </pc:sldChg>
      <pc:sldChg chg="addSp modSp new mod">
        <pc:chgData name="Peter Perov" userId="44508998-8112-4614-acf9-bf2e661444c7" providerId="ADAL" clId="{CBBA89E3-617D-4AF6-8682-8EEFC75B7B77}" dt="2023-06-14T10:19:39.914" v="333" actId="1076"/>
        <pc:sldMkLst>
          <pc:docMk/>
          <pc:sldMk cId="1080235867" sldId="262"/>
        </pc:sldMkLst>
        <pc:spChg chg="mod">
          <ac:chgData name="Peter Perov" userId="44508998-8112-4614-acf9-bf2e661444c7" providerId="ADAL" clId="{CBBA89E3-617D-4AF6-8682-8EEFC75B7B77}" dt="2023-06-14T10:19:26.277" v="329" actId="20577"/>
          <ac:spMkLst>
            <pc:docMk/>
            <pc:sldMk cId="1080235867" sldId="262"/>
            <ac:spMk id="2" creationId="{E2BA57A0-0C9F-3F82-EE76-D770BEC256A7}"/>
          </ac:spMkLst>
        </pc:spChg>
        <pc:spChg chg="mod">
          <ac:chgData name="Peter Perov" userId="44508998-8112-4614-acf9-bf2e661444c7" providerId="ADAL" clId="{CBBA89E3-617D-4AF6-8682-8EEFC75B7B77}" dt="2023-06-14T10:19:30.190" v="330" actId="14100"/>
          <ac:spMkLst>
            <pc:docMk/>
            <pc:sldMk cId="1080235867" sldId="262"/>
            <ac:spMk id="3" creationId="{47E0AF05-F5B9-FA05-7B96-A61A6E68F20C}"/>
          </ac:spMkLst>
        </pc:spChg>
        <pc:picChg chg="add mod">
          <ac:chgData name="Peter Perov" userId="44508998-8112-4614-acf9-bf2e661444c7" providerId="ADAL" clId="{CBBA89E3-617D-4AF6-8682-8EEFC75B7B77}" dt="2023-06-14T10:19:39.914" v="333" actId="1076"/>
          <ac:picMkLst>
            <pc:docMk/>
            <pc:sldMk cId="1080235867" sldId="262"/>
            <ac:picMk id="5" creationId="{2F787088-61A5-B9A3-BAB2-B47110F3F86B}"/>
          </ac:picMkLst>
        </pc:picChg>
      </pc:sldChg>
      <pc:sldChg chg="addSp delSp modSp new mod modNotesTx">
        <pc:chgData name="Peter Perov" userId="44508998-8112-4614-acf9-bf2e661444c7" providerId="ADAL" clId="{CBBA89E3-617D-4AF6-8682-8EEFC75B7B77}" dt="2023-06-14T10:30:19.058" v="392" actId="20577"/>
        <pc:sldMkLst>
          <pc:docMk/>
          <pc:sldMk cId="3823807143" sldId="263"/>
        </pc:sldMkLst>
        <pc:spChg chg="mod">
          <ac:chgData name="Peter Perov" userId="44508998-8112-4614-acf9-bf2e661444c7" providerId="ADAL" clId="{CBBA89E3-617D-4AF6-8682-8EEFC75B7B77}" dt="2023-06-14T10:24:36.339" v="363" actId="20577"/>
          <ac:spMkLst>
            <pc:docMk/>
            <pc:sldMk cId="3823807143" sldId="263"/>
            <ac:spMk id="2" creationId="{0CC127AD-E722-4F39-8A6C-A55AFB49A781}"/>
          </ac:spMkLst>
        </pc:spChg>
        <pc:spChg chg="add del">
          <ac:chgData name="Peter Perov" userId="44508998-8112-4614-acf9-bf2e661444c7" providerId="ADAL" clId="{CBBA89E3-617D-4AF6-8682-8EEFC75B7B77}" dt="2023-06-14T10:24:25.981" v="337" actId="478"/>
          <ac:spMkLst>
            <pc:docMk/>
            <pc:sldMk cId="3823807143" sldId="263"/>
            <ac:spMk id="3" creationId="{EEACD444-6870-87A1-332F-978B747C2ECB}"/>
          </ac:spMkLst>
        </pc:spChg>
        <pc:picChg chg="add mod">
          <ac:chgData name="Peter Perov" userId="44508998-8112-4614-acf9-bf2e661444c7" providerId="ADAL" clId="{CBBA89E3-617D-4AF6-8682-8EEFC75B7B77}" dt="2023-06-14T10:24:31.183" v="340" actId="1076"/>
          <ac:picMkLst>
            <pc:docMk/>
            <pc:sldMk cId="3823807143" sldId="263"/>
            <ac:picMk id="5" creationId="{637BB661-010F-078E-0C87-DA31E022B385}"/>
          </ac:picMkLst>
        </pc:picChg>
      </pc:sldChg>
      <pc:sldChg chg="addSp delSp modSp new mod ord modClrScheme chgLayout">
        <pc:chgData name="Peter Perov" userId="44508998-8112-4614-acf9-bf2e661444c7" providerId="ADAL" clId="{CBBA89E3-617D-4AF6-8682-8EEFC75B7B77}" dt="2023-06-14T12:02:30.945" v="422" actId="700"/>
        <pc:sldMkLst>
          <pc:docMk/>
          <pc:sldMk cId="1741280791" sldId="264"/>
        </pc:sldMkLst>
        <pc:spChg chg="mod ord">
          <ac:chgData name="Peter Perov" userId="44508998-8112-4614-acf9-bf2e661444c7" providerId="ADAL" clId="{CBBA89E3-617D-4AF6-8682-8EEFC75B7B77}" dt="2023-06-14T12:02:30.945" v="422" actId="700"/>
          <ac:spMkLst>
            <pc:docMk/>
            <pc:sldMk cId="1741280791" sldId="264"/>
            <ac:spMk id="2" creationId="{CB25F851-50C8-EB57-6CD6-86CD593374F7}"/>
          </ac:spMkLst>
        </pc:spChg>
        <pc:spChg chg="del mod ord">
          <ac:chgData name="Peter Perov" userId="44508998-8112-4614-acf9-bf2e661444c7" providerId="ADAL" clId="{CBBA89E3-617D-4AF6-8682-8EEFC75B7B77}" dt="2023-06-14T12:02:30.945" v="422" actId="700"/>
          <ac:spMkLst>
            <pc:docMk/>
            <pc:sldMk cId="1741280791" sldId="264"/>
            <ac:spMk id="3" creationId="{8F2690FA-CBCE-00D3-69F5-CA065BC1CB36}"/>
          </ac:spMkLst>
        </pc:spChg>
        <pc:spChg chg="add mod ord">
          <ac:chgData name="Peter Perov" userId="44508998-8112-4614-acf9-bf2e661444c7" providerId="ADAL" clId="{CBBA89E3-617D-4AF6-8682-8EEFC75B7B77}" dt="2023-06-14T12:02:30.945" v="422" actId="700"/>
          <ac:spMkLst>
            <pc:docMk/>
            <pc:sldMk cId="1741280791" sldId="264"/>
            <ac:spMk id="4" creationId="{F34A0413-7B24-A5AF-04D1-67FA267767A6}"/>
          </ac:spMkLst>
        </pc:spChg>
      </pc:sldChg>
      <pc:sldChg chg="addSp delSp modSp new mod modClrScheme chgLayout">
        <pc:chgData name="Peter Perov" userId="44508998-8112-4614-acf9-bf2e661444c7" providerId="ADAL" clId="{CBBA89E3-617D-4AF6-8682-8EEFC75B7B77}" dt="2023-06-14T12:03:35.777" v="631" actId="20577"/>
        <pc:sldMkLst>
          <pc:docMk/>
          <pc:sldMk cId="207351517" sldId="265"/>
        </pc:sldMkLst>
        <pc:spChg chg="del mod ord">
          <ac:chgData name="Peter Perov" userId="44508998-8112-4614-acf9-bf2e661444c7" providerId="ADAL" clId="{CBBA89E3-617D-4AF6-8682-8EEFC75B7B77}" dt="2023-06-14T12:02:41.222" v="424" actId="700"/>
          <ac:spMkLst>
            <pc:docMk/>
            <pc:sldMk cId="207351517" sldId="265"/>
            <ac:spMk id="2" creationId="{FD4EF987-6D16-8CD6-FCF8-7DA6D89B993B}"/>
          </ac:spMkLst>
        </pc:spChg>
        <pc:spChg chg="del mod ord">
          <ac:chgData name="Peter Perov" userId="44508998-8112-4614-acf9-bf2e661444c7" providerId="ADAL" clId="{CBBA89E3-617D-4AF6-8682-8EEFC75B7B77}" dt="2023-06-14T12:02:41.222" v="424" actId="700"/>
          <ac:spMkLst>
            <pc:docMk/>
            <pc:sldMk cId="207351517" sldId="265"/>
            <ac:spMk id="3" creationId="{97E30C02-3F40-6EAB-7988-3B15AB854D7F}"/>
          </ac:spMkLst>
        </pc:spChg>
        <pc:spChg chg="add mod ord">
          <ac:chgData name="Peter Perov" userId="44508998-8112-4614-acf9-bf2e661444c7" providerId="ADAL" clId="{CBBA89E3-617D-4AF6-8682-8EEFC75B7B77}" dt="2023-06-14T12:02:44.792" v="436" actId="20577"/>
          <ac:spMkLst>
            <pc:docMk/>
            <pc:sldMk cId="207351517" sldId="265"/>
            <ac:spMk id="4" creationId="{8037AF07-13E7-82EC-F1AF-DD32D392EFF9}"/>
          </ac:spMkLst>
        </pc:spChg>
        <pc:spChg chg="add mod ord">
          <ac:chgData name="Peter Perov" userId="44508998-8112-4614-acf9-bf2e661444c7" providerId="ADAL" clId="{CBBA89E3-617D-4AF6-8682-8EEFC75B7B77}" dt="2023-06-14T12:03:35.777" v="631" actId="20577"/>
          <ac:spMkLst>
            <pc:docMk/>
            <pc:sldMk cId="207351517" sldId="265"/>
            <ac:spMk id="5" creationId="{8A122756-9F0B-275C-581F-514790428549}"/>
          </ac:spMkLst>
        </pc:spChg>
      </pc:sldChg>
      <pc:sldChg chg="modSp new mod">
        <pc:chgData name="Peter Perov" userId="44508998-8112-4614-acf9-bf2e661444c7" providerId="ADAL" clId="{CBBA89E3-617D-4AF6-8682-8EEFC75B7B77}" dt="2023-06-14T12:39:20.492" v="756" actId="14"/>
        <pc:sldMkLst>
          <pc:docMk/>
          <pc:sldMk cId="1376186603" sldId="266"/>
        </pc:sldMkLst>
        <pc:spChg chg="mod">
          <ac:chgData name="Peter Perov" userId="44508998-8112-4614-acf9-bf2e661444c7" providerId="ADAL" clId="{CBBA89E3-617D-4AF6-8682-8EEFC75B7B77}" dt="2023-06-14T12:38:37.610" v="651" actId="27636"/>
          <ac:spMkLst>
            <pc:docMk/>
            <pc:sldMk cId="1376186603" sldId="266"/>
            <ac:spMk id="2" creationId="{0CFD2076-FA5B-6392-A5E1-27B773ADF79B}"/>
          </ac:spMkLst>
        </pc:spChg>
        <pc:spChg chg="mod">
          <ac:chgData name="Peter Perov" userId="44508998-8112-4614-acf9-bf2e661444c7" providerId="ADAL" clId="{CBBA89E3-617D-4AF6-8682-8EEFC75B7B77}" dt="2023-06-14T12:39:20.492" v="756" actId="14"/>
          <ac:spMkLst>
            <pc:docMk/>
            <pc:sldMk cId="1376186603" sldId="266"/>
            <ac:spMk id="3" creationId="{314D67D7-1496-D303-53E2-3CFC3943E7AD}"/>
          </ac:spMkLst>
        </pc:spChg>
      </pc:sldChg>
      <pc:sldChg chg="modSp new mod">
        <pc:chgData name="Peter Perov" userId="44508998-8112-4614-acf9-bf2e661444c7" providerId="ADAL" clId="{CBBA89E3-617D-4AF6-8682-8EEFC75B7B77}" dt="2023-06-14T13:28:27.273" v="852" actId="14100"/>
        <pc:sldMkLst>
          <pc:docMk/>
          <pc:sldMk cId="2399027884" sldId="267"/>
        </pc:sldMkLst>
        <pc:spChg chg="mod">
          <ac:chgData name="Peter Perov" userId="44508998-8112-4614-acf9-bf2e661444c7" providerId="ADAL" clId="{CBBA89E3-617D-4AF6-8682-8EEFC75B7B77}" dt="2023-06-14T13:28:27.273" v="852" actId="14100"/>
          <ac:spMkLst>
            <pc:docMk/>
            <pc:sldMk cId="2399027884" sldId="267"/>
            <ac:spMk id="2" creationId="{9BC4EB0A-9777-985F-588E-B1FA0FCFD66D}"/>
          </ac:spMkLst>
        </pc:spChg>
        <pc:spChg chg="mod">
          <ac:chgData name="Peter Perov" userId="44508998-8112-4614-acf9-bf2e661444c7" providerId="ADAL" clId="{CBBA89E3-617D-4AF6-8682-8EEFC75B7B77}" dt="2023-06-14T13:28:23.556" v="851" actId="14100"/>
          <ac:spMkLst>
            <pc:docMk/>
            <pc:sldMk cId="2399027884" sldId="267"/>
            <ac:spMk id="3" creationId="{781B44F2-042F-A266-0914-87E8C7AEF7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9A6A4-C014-44CE-821D-B5FBB1FA2414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A92B5-0595-4489-B196-EA78E0FC2F0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676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PREVIEW PRICING, INDICATION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A92B5-0595-4489-B196-EA78E0FC2F0C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274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Logic App to pause Capacity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A92B5-0595-4489-B196-EA78E0FC2F0C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3815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Assign a license in PBI Admin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A92B5-0595-4489-B196-EA78E0FC2F0C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3069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EA92B5-0595-4489-B196-EA78E0FC2F0C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25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3808-252F-4615-4704-2D4C5F40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29B0E-7013-AF7B-75DF-5A30DFA1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43BC-EF9D-7821-B4B8-235A4746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4ED92-598B-6511-86AC-A7B9E144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0CCC-DDE0-2FB8-4C23-DA56B85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3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55F-6BB0-25B3-54A7-22A14939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A094F0-29CA-140F-A520-D0E30E9B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5B641-31F7-9C75-360B-2D8BFB104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EF8E0-DD38-ABC8-C0E2-D45964E7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FAB5-B3C4-C430-FBB6-86B2740A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48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9AF94-282F-3F67-ED35-4D0048AD6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8B3B-2065-A8A4-6DEA-8FBB077BE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8224-90AD-8777-F67A-6AACD46D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21726-5578-3F92-C8EF-6C9BB56D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7935-88B7-FF02-97ED-CB134E7C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91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993D-8F84-F4F8-9CB8-1D295FDFF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3E8DA-36AD-CB71-7B24-A3AE7394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402D-D8DC-9158-8ED9-0D3196BF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6DC69-4D86-5859-7373-A7AB725A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5B116-2DB1-C764-D4F6-3BDA80DE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68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A154-2667-2673-2B2D-A83F29A9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AABD7-BF83-F0D8-581B-0E4723FE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8C5FC-7007-06B5-DF2F-F6919714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BC16-B321-0F1E-D5BD-E1308388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D342-5C06-6B38-3949-1715C2BA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25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0E6A-3B7C-F91C-4DC4-4A3F6A53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A8DBB-2C1D-3FB0-23B0-83D14AE1C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EAE6B-742B-80CF-A891-EEF30754E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8D7D-B316-05D7-5008-C0E87747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01AEE-4E59-14CD-B819-5D61B75F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0A924-384F-D280-950B-E5EB3EDB2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7284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2433-64B6-7337-0856-39A09DBB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85BA-E985-B936-6F7E-18BDDDA7C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C1FD-CDC6-335D-97B5-A9529410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5EAE-715B-6570-6AC7-001DFF896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801C0-B16E-6CF5-A3C7-DD59412C1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D5772-CF7C-0290-AF2D-027C15D6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FDDC7-825B-D921-F043-9FD79D62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3B467-400D-7868-C587-132C0E10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241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27C9-E4BB-8357-248C-2DED66B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97DB7-BAA0-C205-D34D-D8F98E3A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C0766-FB75-895D-520B-2C1F6CAA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408F8-4364-FA4C-4C67-249EE413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39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96B7F-00C4-8EEE-91E6-DAD46B84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D3288-1A2E-F8E7-554C-79F2AFB5F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1FF8D-DD4A-9E44-9BFF-68102908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3905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1D55-B319-2CA0-2C23-90FE3F6F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B313-D43B-380D-D601-424EBAE8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80071-B549-A10F-494D-2AAA9AE90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E82ED-4742-85E5-EC3D-D43D6E06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09EC5-EC5A-CA41-97D5-283E2DF1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2931-DED2-4CF4-F537-375ED491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3629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C924-2B1A-7EB8-4ECF-9DE3A1F6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8685D-47B3-4E51-2640-ACA154EF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E25CB-6618-B5A5-F63A-DCF9E2E67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90426-86AE-5611-9E7B-7965318A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893B7-0087-CE3A-9CFE-9F8477D7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E2DD6-5AEF-E34B-1208-1EEFE011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27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3C512-0128-92C1-A69E-A7B5FFB27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B8ED-8B4C-9E99-6A51-39AA57B46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C96AE-B2E1-8D7D-8F21-408D7667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3E0B7-9828-4847-907A-C2EF3FF26DE0}" type="datetimeFigureOut">
              <a:rPr lang="en-IE" smtClean="0"/>
              <a:t>14/06/2023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BAEA-11B6-8DDE-F90E-D4AC359E8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B780-34E3-56B7-5E8F-514AE270C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2F747-5B4A-4751-8D6B-5D652F9243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08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owerbi-desktop-samples/tree/main/AdventureWorks%20Sales%20Samp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icrosoft.com/en-us/microsoft-365/dev-progr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E8EAD-4AC7-BE00-EC4A-9BB11FBC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6714A-E389-BEAB-0CB0-6E23827B9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An overview</a:t>
            </a:r>
          </a:p>
        </p:txBody>
      </p:sp>
    </p:spTree>
    <p:extLst>
      <p:ext uri="{BB962C8B-B14F-4D97-AF65-F5344CB8AC3E}">
        <p14:creationId xmlns:p14="http://schemas.microsoft.com/office/powerpoint/2010/main" val="163348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57A0-0C9F-3F82-EE76-D770BEC25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Lakehouse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AF05-F5B9-FA05-7B96-A61A6E68F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85661" cy="4351338"/>
          </a:xfrm>
        </p:spPr>
        <p:txBody>
          <a:bodyPr/>
          <a:lstStyle/>
          <a:p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787088-61A5-B9A3-BAB2-B47110F3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098" y="1448732"/>
            <a:ext cx="5088039" cy="39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2076-FA5B-6392-A5E1-27B773AD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414"/>
          </a:xfrm>
        </p:spPr>
        <p:txBody>
          <a:bodyPr>
            <a:normAutofit fontScale="90000"/>
          </a:bodyPr>
          <a:lstStyle/>
          <a:p>
            <a:r>
              <a:rPr lang="en-IE" dirty="0"/>
              <a:t>Data files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67D7-1496-D303-53E2-3CFC3943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subscription usage details</a:t>
            </a:r>
          </a:p>
          <a:p>
            <a:r>
              <a:rPr lang="en-IE" dirty="0"/>
              <a:t>Adventure Works sample Excel </a:t>
            </a:r>
          </a:p>
          <a:p>
            <a:pPr lvl="1"/>
            <a:r>
              <a:rPr lang="en-IE" dirty="0">
                <a:hlinkClick r:id="rId2"/>
              </a:rPr>
              <a:t>https://github.com/microsoft/powerbi-desktop-samples/tree/main/AdventureWorks%20Sales%20Sample</a:t>
            </a: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618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EB0A-9777-985F-588E-B1FA0FCF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r>
              <a:rPr lang="en-IE" dirty="0"/>
              <a:t>Dataset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44F2-042F-A266-0914-87E8C7AE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4984267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Remove spaces from column names</a:t>
            </a:r>
          </a:p>
          <a:p>
            <a:pPr lvl="1"/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Invalid column name(s) 'Sales Order, Sales Order Line'. Column names must contain UTF-8 encoded Unicode word characters and can be a maximum of 128 characters long. Unicode word characters include letters of any case and their </a:t>
            </a:r>
            <a:r>
              <a:rPr lang="en-GB" b="0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nonspacing</a:t>
            </a:r>
            <a:r>
              <a:rPr lang="en-GB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marks, punctuation connectors like the underscore(_), and decimal digits.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99027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345C-86F0-1CEF-DAB4-8A2C9BE1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C2BA-7E7C-B428-630F-0854A4A7B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1088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5469-7BFE-F15E-0045-BCE7E94A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D9456-8ABA-5157-4A91-6D399C9D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en-GB" dirty="0"/>
              <a:t>How to set it up 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subscriptions, 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rights, 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quick management practices</a:t>
            </a:r>
          </a:p>
          <a:p>
            <a:pPr rtl="0">
              <a:buFont typeface="+mj-lt"/>
              <a:buAutoNum type="arabicPeriod"/>
            </a:pPr>
            <a:r>
              <a:rPr lang="en-GB" dirty="0"/>
              <a:t>How to access it</a:t>
            </a:r>
          </a:p>
          <a:p>
            <a:pPr rtl="0">
              <a:buFont typeface="+mj-lt"/>
              <a:buAutoNum type="arabicPeriod"/>
            </a:pPr>
            <a:r>
              <a:rPr lang="en-GB" dirty="0"/>
              <a:t>Upload sample data file </a:t>
            </a:r>
          </a:p>
          <a:p>
            <a:pPr rtl="0">
              <a:buFont typeface="+mj-lt"/>
              <a:buAutoNum type="arabicPeriod"/>
            </a:pPr>
            <a:r>
              <a:rPr lang="en-GB" dirty="0"/>
              <a:t>Show basic queries </a:t>
            </a:r>
          </a:p>
          <a:p>
            <a:pPr rtl="0">
              <a:buFont typeface="+mj-lt"/>
              <a:buAutoNum type="arabicPeriod"/>
            </a:pPr>
            <a:r>
              <a:rPr lang="en-GB" dirty="0"/>
              <a:t>Show basic reporting 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068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851-50C8-EB57-6CD6-86CD59337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Fabric Tenant creation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A0413-7B24-A5AF-04D1-67FA26776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128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37AF07-13E7-82EC-F1AF-DD32D392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122756-9F0B-275C-581F-514790428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Subscription with an Admin access</a:t>
            </a:r>
          </a:p>
          <a:p>
            <a:pPr lvl="1"/>
            <a:r>
              <a:rPr lang="en-IE" dirty="0"/>
              <a:t>FDPO – does not work (June’23)</a:t>
            </a:r>
          </a:p>
          <a:p>
            <a:pPr lvl="1"/>
            <a:r>
              <a:rPr lang="en-IE" dirty="0"/>
              <a:t>External tenant – works!</a:t>
            </a:r>
          </a:p>
          <a:p>
            <a:pPr lvl="1"/>
            <a:r>
              <a:rPr lang="en-IE" dirty="0"/>
              <a:t>MS Visual Studio – works!</a:t>
            </a:r>
          </a:p>
          <a:p>
            <a:pPr lvl="2"/>
            <a:r>
              <a:rPr lang="en-IE" dirty="0"/>
              <a:t>You will need </a:t>
            </a:r>
            <a:r>
              <a:rPr lang="en-IE" dirty="0">
                <a:hlinkClick r:id="rId2"/>
              </a:rPr>
              <a:t>M365 Developer</a:t>
            </a:r>
            <a:endParaRPr lang="en-IE" dirty="0"/>
          </a:p>
          <a:p>
            <a:pPr lvl="2"/>
            <a:r>
              <a:rPr lang="en-IE" dirty="0"/>
              <a:t>Remember to pause subscription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35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3D5C-1BAF-422F-531A-656FCB67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IE" dirty="0"/>
              <a:t>Fabric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B264-E446-0BEC-F825-9BBE0A5D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809"/>
            <a:ext cx="10515600" cy="5057154"/>
          </a:xfrm>
        </p:spPr>
        <p:txBody>
          <a:bodyPr/>
          <a:lstStyle/>
          <a:p>
            <a:pPr marL="0" indent="0">
              <a:buNone/>
            </a:pPr>
            <a:r>
              <a:rPr lang="en-IE" dirty="0"/>
              <a:t>Create Capacity on Azure Portal</a:t>
            </a:r>
          </a:p>
          <a:p>
            <a:pPr marL="0" indent="0">
              <a:buNone/>
            </a:pP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60CB1-F2AC-D9FE-7A1B-1626E0720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66" y="2517271"/>
            <a:ext cx="5175313" cy="18234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FD7142-EA22-86DC-B334-535A9C83E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825" y="286373"/>
            <a:ext cx="4780409" cy="589059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8F036482-E595-0997-01E0-F44AE177D062}"/>
              </a:ext>
            </a:extLst>
          </p:cNvPr>
          <p:cNvSpPr/>
          <p:nvPr/>
        </p:nvSpPr>
        <p:spPr>
          <a:xfrm>
            <a:off x="5923370" y="3050697"/>
            <a:ext cx="833480" cy="6069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5966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CDBA-F697-6524-053F-9FE2135F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en-IE" dirty="0"/>
              <a:t>Choose Capacity (preview! June’23)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8ECD6-5AEB-AE15-9FF4-385CD53A9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91" y="1497978"/>
            <a:ext cx="7636982" cy="42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27AD-E722-4F39-8A6C-A55AFB49A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Capacity can be paused!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7BB661-010F-078E-0C87-DA31E022B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2" y="1899675"/>
            <a:ext cx="7136867" cy="45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0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6AA0-552D-7D7E-1C8A-FD07D8336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815" y="232257"/>
            <a:ext cx="10515600" cy="582405"/>
          </a:xfrm>
        </p:spPr>
        <p:txBody>
          <a:bodyPr>
            <a:normAutofit fontScale="90000"/>
          </a:bodyPr>
          <a:lstStyle/>
          <a:p>
            <a:r>
              <a:rPr lang="en-IE" dirty="0"/>
              <a:t>PowerBI Admin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F8190-40DC-D57B-D8E9-98DC17BC9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93" y="523460"/>
            <a:ext cx="6415392" cy="5811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80F8E9-8C81-D9DB-A816-BE3BDD69B3BE}"/>
              </a:ext>
            </a:extLst>
          </p:cNvPr>
          <p:cNvSpPr txBox="1"/>
          <p:nvPr/>
        </p:nvSpPr>
        <p:spPr>
          <a:xfrm>
            <a:off x="324678" y="1179270"/>
            <a:ext cx="43864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App.powerbi.com</a:t>
            </a:r>
          </a:p>
          <a:p>
            <a:endParaRPr lang="en-IE" dirty="0"/>
          </a:p>
          <a:p>
            <a:r>
              <a:rPr lang="en-IE" dirty="0"/>
              <a:t>Workspace Settings </a:t>
            </a:r>
          </a:p>
          <a:p>
            <a:endParaRPr lang="en-IE" dirty="0"/>
          </a:p>
          <a:p>
            <a:r>
              <a:rPr lang="en-IE" dirty="0"/>
              <a:t>Premium</a:t>
            </a:r>
          </a:p>
        </p:txBody>
      </p:sp>
    </p:spTree>
    <p:extLst>
      <p:ext uri="{BB962C8B-B14F-4D97-AF65-F5344CB8AC3E}">
        <p14:creationId xmlns:p14="http://schemas.microsoft.com/office/powerpoint/2010/main" val="1720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213</Words>
  <Application>Microsoft Office PowerPoint</Application>
  <PresentationFormat>Widescreen</PresentationFormat>
  <Paragraphs>44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Fabric</vt:lpstr>
      <vt:lpstr>PowerPoint Presentation</vt:lpstr>
      <vt:lpstr>Ze Plan</vt:lpstr>
      <vt:lpstr>Fabric Tenant creation</vt:lpstr>
      <vt:lpstr>Requirements</vt:lpstr>
      <vt:lpstr>Fabric Creation</vt:lpstr>
      <vt:lpstr>Choose Capacity (preview! June’23)</vt:lpstr>
      <vt:lpstr>Capacity can be paused!</vt:lpstr>
      <vt:lpstr>PowerBI Admin page</vt:lpstr>
      <vt:lpstr>Create Lakehouse</vt:lpstr>
      <vt:lpstr>Data files used</vt:lpstr>
      <vt:lpstr>Dataset restrictions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Fabric</dc:title>
  <dc:creator>Peter Perov</dc:creator>
  <cp:lastModifiedBy>Peter Perov</cp:lastModifiedBy>
  <cp:revision>1</cp:revision>
  <dcterms:created xsi:type="dcterms:W3CDTF">2023-06-14T09:49:31Z</dcterms:created>
  <dcterms:modified xsi:type="dcterms:W3CDTF">2023-06-14T13:28:27Z</dcterms:modified>
</cp:coreProperties>
</file>