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2"/>
  </p:notesMasterIdLst>
  <p:sldIdLst>
    <p:sldId id="256" r:id="rId2"/>
    <p:sldId id="304" r:id="rId3"/>
    <p:sldId id="2053" r:id="rId4"/>
    <p:sldId id="283" r:id="rId5"/>
    <p:sldId id="258" r:id="rId6"/>
    <p:sldId id="272" r:id="rId7"/>
    <p:sldId id="2056" r:id="rId8"/>
    <p:sldId id="259" r:id="rId9"/>
    <p:sldId id="260" r:id="rId10"/>
    <p:sldId id="267" r:id="rId11"/>
    <p:sldId id="261" r:id="rId12"/>
    <p:sldId id="298" r:id="rId13"/>
    <p:sldId id="284" r:id="rId14"/>
    <p:sldId id="282" r:id="rId15"/>
    <p:sldId id="263" r:id="rId16"/>
    <p:sldId id="289" r:id="rId17"/>
    <p:sldId id="303" r:id="rId18"/>
    <p:sldId id="302" r:id="rId19"/>
    <p:sldId id="295" r:id="rId20"/>
    <p:sldId id="291" r:id="rId21"/>
    <p:sldId id="292" r:id="rId22"/>
    <p:sldId id="285" r:id="rId23"/>
    <p:sldId id="266" r:id="rId24"/>
    <p:sldId id="296" r:id="rId25"/>
    <p:sldId id="297" r:id="rId26"/>
    <p:sldId id="281" r:id="rId27"/>
    <p:sldId id="262" r:id="rId28"/>
    <p:sldId id="264" r:id="rId29"/>
    <p:sldId id="271" r:id="rId30"/>
    <p:sldId id="270" r:id="rId31"/>
    <p:sldId id="286" r:id="rId32"/>
    <p:sldId id="287" r:id="rId33"/>
    <p:sldId id="301" r:id="rId34"/>
    <p:sldId id="277" r:id="rId35"/>
    <p:sldId id="2054" r:id="rId36"/>
    <p:sldId id="2055" r:id="rId37"/>
    <p:sldId id="273" r:id="rId38"/>
    <p:sldId id="275" r:id="rId39"/>
    <p:sldId id="274" r:id="rId40"/>
    <p:sldId id="280" r:id="rId41"/>
    <p:sldId id="279" r:id="rId42"/>
    <p:sldId id="278" r:id="rId43"/>
    <p:sldId id="288" r:id="rId44"/>
    <p:sldId id="299" r:id="rId45"/>
    <p:sldId id="300" r:id="rId46"/>
    <p:sldId id="269" r:id="rId47"/>
    <p:sldId id="293" r:id="rId48"/>
    <p:sldId id="265" r:id="rId49"/>
    <p:sldId id="268" r:id="rId50"/>
    <p:sldId id="294" r:id="rId5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BE2B75B-90E8-4DCB-A950-E7E91A059068}">
          <p14:sldIdLst>
            <p14:sldId id="256"/>
            <p14:sldId id="304"/>
            <p14:sldId id="2053"/>
            <p14:sldId id="283"/>
            <p14:sldId id="258"/>
            <p14:sldId id="272"/>
            <p14:sldId id="2056"/>
            <p14:sldId id="259"/>
            <p14:sldId id="260"/>
            <p14:sldId id="267"/>
            <p14:sldId id="261"/>
            <p14:sldId id="298"/>
          </p14:sldIdLst>
        </p14:section>
        <p14:section name="FinOps in Detail" id="{EFE47D5C-8261-4CB1-AA99-AE1ADE9EA428}">
          <p14:sldIdLst>
            <p14:sldId id="284"/>
            <p14:sldId id="282"/>
            <p14:sldId id="263"/>
            <p14:sldId id="289"/>
            <p14:sldId id="303"/>
            <p14:sldId id="302"/>
            <p14:sldId id="295"/>
            <p14:sldId id="291"/>
            <p14:sldId id="292"/>
          </p14:sldIdLst>
        </p14:section>
        <p14:section name="Tech Processes" id="{62B5BE25-02B5-4483-B8B2-1A3EC7CC1B57}">
          <p14:sldIdLst>
            <p14:sldId id="285"/>
            <p14:sldId id="266"/>
            <p14:sldId id="296"/>
            <p14:sldId id="297"/>
            <p14:sldId id="281"/>
            <p14:sldId id="262"/>
            <p14:sldId id="264"/>
            <p14:sldId id="271"/>
            <p14:sldId id="270"/>
            <p14:sldId id="286"/>
            <p14:sldId id="287"/>
            <p14:sldId id="301"/>
          </p14:sldIdLst>
        </p14:section>
        <p14:section name="Optimizations" id="{46A14F90-A4A6-40B0-862A-BF38595701CE}">
          <p14:sldIdLst>
            <p14:sldId id="277"/>
            <p14:sldId id="2054"/>
            <p14:sldId id="2055"/>
            <p14:sldId id="273"/>
            <p14:sldId id="275"/>
            <p14:sldId id="274"/>
            <p14:sldId id="280"/>
            <p14:sldId id="279"/>
            <p14:sldId id="278"/>
            <p14:sldId id="288"/>
          </p14:sldIdLst>
        </p14:section>
        <p14:section name="Conclusion" id="{DE8FDE9D-9AA6-4909-8B37-82A3EC61C3DF}">
          <p14:sldIdLst>
            <p14:sldId id="299"/>
            <p14:sldId id="300"/>
          </p14:sldIdLst>
        </p14:section>
        <p14:section name="Demos and Exampls" id="{0E63F6F0-7172-4A96-8273-F3AF0705F0E9}">
          <p14:sldIdLst>
            <p14:sldId id="269"/>
            <p14:sldId id="293"/>
            <p14:sldId id="265"/>
            <p14:sldId id="268"/>
            <p14:sldId id="29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E6E6"/>
    <a:srgbClr val="0078D4"/>
    <a:srgbClr val="D2D2D2"/>
    <a:srgbClr val="737373"/>
    <a:srgbClr val="243A5E"/>
    <a:srgbClr val="008575"/>
    <a:srgbClr val="30E5D0"/>
    <a:srgbClr val="50E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919" autoAdjust="0"/>
  </p:normalViewPr>
  <p:slideViewPr>
    <p:cSldViewPr snapToGrid="0">
      <p:cViewPr>
        <p:scale>
          <a:sx n="100" d="100"/>
          <a:sy n="100" d="100"/>
        </p:scale>
        <p:origin x="226" y="6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5EB4F0-DE27-45DD-94DB-12E98218E5E0}" type="doc">
      <dgm:prSet loTypeId="urn:microsoft.com/office/officeart/2005/8/layout/hierarchy3" loCatId="relationship" qsTypeId="urn:microsoft.com/office/officeart/2005/8/quickstyle/simple1" qsCatId="simple" csTypeId="urn:microsoft.com/office/officeart/2005/8/colors/accent1_2" csCatId="accent1" phldr="1"/>
      <dgm:spPr/>
      <dgm:t>
        <a:bodyPr/>
        <a:lstStyle/>
        <a:p>
          <a:endParaRPr lang="en-IE"/>
        </a:p>
      </dgm:t>
    </dgm:pt>
    <dgm:pt modelId="{B78D2492-90B7-4F6D-BEDB-DD296C5D9349}">
      <dgm:prSet phldrT="[Text]"/>
      <dgm:spPr/>
      <dgm:t>
        <a:bodyPr/>
        <a:lstStyle/>
        <a:p>
          <a:r>
            <a:rPr lang="en-IE" dirty="0"/>
            <a:t>Preventive</a:t>
          </a:r>
        </a:p>
      </dgm:t>
    </dgm:pt>
    <dgm:pt modelId="{2F84F714-6506-48A5-BABC-B509401D0574}" type="parTrans" cxnId="{50D0B9B2-EBC0-4ED0-B3FD-C7B940DE9A2F}">
      <dgm:prSet/>
      <dgm:spPr/>
      <dgm:t>
        <a:bodyPr/>
        <a:lstStyle/>
        <a:p>
          <a:endParaRPr lang="en-IE"/>
        </a:p>
      </dgm:t>
    </dgm:pt>
    <dgm:pt modelId="{A27A7E2A-0A15-43DD-A8A5-91CC00D2356A}" type="sibTrans" cxnId="{50D0B9B2-EBC0-4ED0-B3FD-C7B940DE9A2F}">
      <dgm:prSet/>
      <dgm:spPr/>
      <dgm:t>
        <a:bodyPr/>
        <a:lstStyle/>
        <a:p>
          <a:endParaRPr lang="en-IE"/>
        </a:p>
      </dgm:t>
    </dgm:pt>
    <dgm:pt modelId="{C7806D86-4933-4A60-974A-30155CDC5CBC}">
      <dgm:prSet phldrT="[Text]"/>
      <dgm:spPr/>
      <dgm:t>
        <a:bodyPr/>
        <a:lstStyle/>
        <a:p>
          <a:r>
            <a:rPr lang="en-IE" dirty="0"/>
            <a:t>Azure Blueprints</a:t>
          </a:r>
        </a:p>
      </dgm:t>
    </dgm:pt>
    <dgm:pt modelId="{161C50B6-A083-448B-9427-8C6C1535F039}" type="parTrans" cxnId="{513084F9-E685-4F21-9FF0-DADF1C3F46CA}">
      <dgm:prSet/>
      <dgm:spPr/>
      <dgm:t>
        <a:bodyPr/>
        <a:lstStyle/>
        <a:p>
          <a:endParaRPr lang="en-IE"/>
        </a:p>
      </dgm:t>
    </dgm:pt>
    <dgm:pt modelId="{21D93F1C-067C-4DED-B216-A072B5299332}" type="sibTrans" cxnId="{513084F9-E685-4F21-9FF0-DADF1C3F46CA}">
      <dgm:prSet/>
      <dgm:spPr/>
      <dgm:t>
        <a:bodyPr/>
        <a:lstStyle/>
        <a:p>
          <a:endParaRPr lang="en-IE"/>
        </a:p>
      </dgm:t>
    </dgm:pt>
    <dgm:pt modelId="{908FEFFA-9E08-4A1E-B93C-A0528F180247}">
      <dgm:prSet phldrT="[Text]"/>
      <dgm:spPr/>
      <dgm:t>
        <a:bodyPr/>
        <a:lstStyle/>
        <a:p>
          <a:r>
            <a:rPr lang="en-IE" dirty="0"/>
            <a:t>Azure Policies</a:t>
          </a:r>
        </a:p>
      </dgm:t>
    </dgm:pt>
    <dgm:pt modelId="{6374746A-E5B5-463C-8CF6-2020C611CE85}" type="parTrans" cxnId="{0B3FBD2A-A9A6-467D-98F0-FCDE83A39E3D}">
      <dgm:prSet/>
      <dgm:spPr/>
      <dgm:t>
        <a:bodyPr/>
        <a:lstStyle/>
        <a:p>
          <a:endParaRPr lang="en-IE"/>
        </a:p>
      </dgm:t>
    </dgm:pt>
    <dgm:pt modelId="{B9422CD0-3383-4AAA-882C-F1099E11BDD1}" type="sibTrans" cxnId="{0B3FBD2A-A9A6-467D-98F0-FCDE83A39E3D}">
      <dgm:prSet/>
      <dgm:spPr/>
      <dgm:t>
        <a:bodyPr/>
        <a:lstStyle/>
        <a:p>
          <a:endParaRPr lang="en-IE"/>
        </a:p>
      </dgm:t>
    </dgm:pt>
    <dgm:pt modelId="{99C13508-6B1C-4C67-9764-48F470849F1C}">
      <dgm:prSet phldrT="[Text]"/>
      <dgm:spPr/>
      <dgm:t>
        <a:bodyPr/>
        <a:lstStyle/>
        <a:p>
          <a:r>
            <a:rPr lang="en-IE" dirty="0"/>
            <a:t>Continuous</a:t>
          </a:r>
        </a:p>
      </dgm:t>
    </dgm:pt>
    <dgm:pt modelId="{DF346572-39F3-4720-90A4-393CB310328E}" type="parTrans" cxnId="{0C609F59-0EFC-4577-894D-7DFA88436772}">
      <dgm:prSet/>
      <dgm:spPr/>
      <dgm:t>
        <a:bodyPr/>
        <a:lstStyle/>
        <a:p>
          <a:endParaRPr lang="en-IE"/>
        </a:p>
      </dgm:t>
    </dgm:pt>
    <dgm:pt modelId="{176018FE-6AB8-4126-9205-151F2515ACE5}" type="sibTrans" cxnId="{0C609F59-0EFC-4577-894D-7DFA88436772}">
      <dgm:prSet/>
      <dgm:spPr/>
      <dgm:t>
        <a:bodyPr/>
        <a:lstStyle/>
        <a:p>
          <a:endParaRPr lang="en-IE"/>
        </a:p>
      </dgm:t>
    </dgm:pt>
    <dgm:pt modelId="{76605A25-28F2-4F5B-AE16-803F5B9CE705}">
      <dgm:prSet phldrT="[Text]"/>
      <dgm:spPr/>
      <dgm:t>
        <a:bodyPr/>
        <a:lstStyle/>
        <a:p>
          <a:r>
            <a:rPr lang="en-IE" dirty="0"/>
            <a:t>LMAA</a:t>
          </a:r>
        </a:p>
      </dgm:t>
    </dgm:pt>
    <dgm:pt modelId="{4CB8BC2D-7668-408C-A39E-7222E775BFBA}" type="parTrans" cxnId="{0D05B8A6-E473-482B-B30C-ADDD06844ED5}">
      <dgm:prSet/>
      <dgm:spPr/>
      <dgm:t>
        <a:bodyPr/>
        <a:lstStyle/>
        <a:p>
          <a:endParaRPr lang="en-IE"/>
        </a:p>
      </dgm:t>
    </dgm:pt>
    <dgm:pt modelId="{66283EEC-ECCC-4044-B406-5DD641A491AB}" type="sibTrans" cxnId="{0D05B8A6-E473-482B-B30C-ADDD06844ED5}">
      <dgm:prSet/>
      <dgm:spPr/>
      <dgm:t>
        <a:bodyPr/>
        <a:lstStyle/>
        <a:p>
          <a:endParaRPr lang="en-IE"/>
        </a:p>
      </dgm:t>
    </dgm:pt>
    <dgm:pt modelId="{5BAE5002-C1D2-4608-9AA2-70744E7788A4}">
      <dgm:prSet phldrT="[Text]"/>
      <dgm:spPr/>
      <dgm:t>
        <a:bodyPr/>
        <a:lstStyle/>
        <a:p>
          <a:r>
            <a:rPr lang="en-IE" dirty="0"/>
            <a:t>Analysis + Review</a:t>
          </a:r>
        </a:p>
      </dgm:t>
    </dgm:pt>
    <dgm:pt modelId="{E29109DF-D265-43B4-8FA7-4D90CA80D4C6}" type="parTrans" cxnId="{B4100B09-9610-4F70-9B17-A3206A1562E3}">
      <dgm:prSet/>
      <dgm:spPr/>
      <dgm:t>
        <a:bodyPr/>
        <a:lstStyle/>
        <a:p>
          <a:endParaRPr lang="en-IE"/>
        </a:p>
      </dgm:t>
    </dgm:pt>
    <dgm:pt modelId="{001D5711-D932-46A8-AF46-90C833F42F22}" type="sibTrans" cxnId="{B4100B09-9610-4F70-9B17-A3206A1562E3}">
      <dgm:prSet/>
      <dgm:spPr/>
      <dgm:t>
        <a:bodyPr/>
        <a:lstStyle/>
        <a:p>
          <a:endParaRPr lang="en-IE"/>
        </a:p>
      </dgm:t>
    </dgm:pt>
    <dgm:pt modelId="{1189098D-CABF-46CA-A71B-11E102AAEF5B}">
      <dgm:prSet phldrT="[Text]"/>
      <dgm:spPr/>
      <dgm:t>
        <a:bodyPr/>
        <a:lstStyle/>
        <a:p>
          <a:r>
            <a:rPr lang="en-IE" dirty="0" err="1"/>
            <a:t>Autoscale</a:t>
          </a:r>
          <a:endParaRPr lang="en-IE" dirty="0"/>
        </a:p>
      </dgm:t>
    </dgm:pt>
    <dgm:pt modelId="{CEDFCE04-41FF-475E-90C0-FCBF2D945000}" type="parTrans" cxnId="{F3406840-9090-4F56-988B-BFCF0DE72D62}">
      <dgm:prSet/>
      <dgm:spPr/>
      <dgm:t>
        <a:bodyPr/>
        <a:lstStyle/>
        <a:p>
          <a:endParaRPr lang="en-IE"/>
        </a:p>
      </dgm:t>
    </dgm:pt>
    <dgm:pt modelId="{9EDCD14D-14A9-4C74-87D0-EF7885B401A0}" type="sibTrans" cxnId="{F3406840-9090-4F56-988B-BFCF0DE72D62}">
      <dgm:prSet/>
      <dgm:spPr/>
      <dgm:t>
        <a:bodyPr/>
        <a:lstStyle/>
        <a:p>
          <a:endParaRPr lang="en-IE"/>
        </a:p>
      </dgm:t>
    </dgm:pt>
    <dgm:pt modelId="{0ABEEECD-D4AC-4F08-9952-BB8CCE873CFF}" type="pres">
      <dgm:prSet presAssocID="{435EB4F0-DE27-45DD-94DB-12E98218E5E0}" presName="diagram" presStyleCnt="0">
        <dgm:presLayoutVars>
          <dgm:chPref val="1"/>
          <dgm:dir/>
          <dgm:animOne val="branch"/>
          <dgm:animLvl val="lvl"/>
          <dgm:resizeHandles/>
        </dgm:presLayoutVars>
      </dgm:prSet>
      <dgm:spPr/>
    </dgm:pt>
    <dgm:pt modelId="{0AC81001-E8BA-4B17-86A4-266427FE7323}" type="pres">
      <dgm:prSet presAssocID="{B78D2492-90B7-4F6D-BEDB-DD296C5D9349}" presName="root" presStyleCnt="0"/>
      <dgm:spPr/>
    </dgm:pt>
    <dgm:pt modelId="{44D3D673-D62E-4C7B-BB17-6AD0C8AFFE59}" type="pres">
      <dgm:prSet presAssocID="{B78D2492-90B7-4F6D-BEDB-DD296C5D9349}" presName="rootComposite" presStyleCnt="0"/>
      <dgm:spPr/>
    </dgm:pt>
    <dgm:pt modelId="{326AF035-A4E2-4F05-A0E0-D11DAAF2B265}" type="pres">
      <dgm:prSet presAssocID="{B78D2492-90B7-4F6D-BEDB-DD296C5D9349}" presName="rootText" presStyleLbl="node1" presStyleIdx="0" presStyleCnt="2"/>
      <dgm:spPr/>
    </dgm:pt>
    <dgm:pt modelId="{4B316924-5F19-47AB-9106-CAAF9A7F6C1F}" type="pres">
      <dgm:prSet presAssocID="{B78D2492-90B7-4F6D-BEDB-DD296C5D9349}" presName="rootConnector" presStyleLbl="node1" presStyleIdx="0" presStyleCnt="2"/>
      <dgm:spPr/>
    </dgm:pt>
    <dgm:pt modelId="{4B6B9257-869C-4D35-AFCA-CE450DC9677F}" type="pres">
      <dgm:prSet presAssocID="{B78D2492-90B7-4F6D-BEDB-DD296C5D9349}" presName="childShape" presStyleCnt="0"/>
      <dgm:spPr/>
    </dgm:pt>
    <dgm:pt modelId="{BDCCE7A1-66F7-45CF-8897-0EFBC7946837}" type="pres">
      <dgm:prSet presAssocID="{161C50B6-A083-448B-9427-8C6C1535F039}" presName="Name13" presStyleLbl="parChTrans1D2" presStyleIdx="0" presStyleCnt="5"/>
      <dgm:spPr/>
    </dgm:pt>
    <dgm:pt modelId="{74B9EA6D-68EF-45CE-82F8-CAA59D31D71B}" type="pres">
      <dgm:prSet presAssocID="{C7806D86-4933-4A60-974A-30155CDC5CBC}" presName="childText" presStyleLbl="bgAcc1" presStyleIdx="0" presStyleCnt="5">
        <dgm:presLayoutVars>
          <dgm:bulletEnabled val="1"/>
        </dgm:presLayoutVars>
      </dgm:prSet>
      <dgm:spPr/>
    </dgm:pt>
    <dgm:pt modelId="{8618E2A1-0A8F-48E3-8FE3-2D9CA598B626}" type="pres">
      <dgm:prSet presAssocID="{6374746A-E5B5-463C-8CF6-2020C611CE85}" presName="Name13" presStyleLbl="parChTrans1D2" presStyleIdx="1" presStyleCnt="5"/>
      <dgm:spPr/>
    </dgm:pt>
    <dgm:pt modelId="{BB0538D3-3E29-4846-A820-E11BE8227763}" type="pres">
      <dgm:prSet presAssocID="{908FEFFA-9E08-4A1E-B93C-A0528F180247}" presName="childText" presStyleLbl="bgAcc1" presStyleIdx="1" presStyleCnt="5">
        <dgm:presLayoutVars>
          <dgm:bulletEnabled val="1"/>
        </dgm:presLayoutVars>
      </dgm:prSet>
      <dgm:spPr/>
    </dgm:pt>
    <dgm:pt modelId="{2A167678-8F90-418C-9000-52537DE10570}" type="pres">
      <dgm:prSet presAssocID="{99C13508-6B1C-4C67-9764-48F470849F1C}" presName="root" presStyleCnt="0"/>
      <dgm:spPr/>
    </dgm:pt>
    <dgm:pt modelId="{3A86AB56-67C1-4468-A403-546A12242F0D}" type="pres">
      <dgm:prSet presAssocID="{99C13508-6B1C-4C67-9764-48F470849F1C}" presName="rootComposite" presStyleCnt="0"/>
      <dgm:spPr/>
    </dgm:pt>
    <dgm:pt modelId="{666A4C3B-5665-479A-82EC-CEE35E1C9D9A}" type="pres">
      <dgm:prSet presAssocID="{99C13508-6B1C-4C67-9764-48F470849F1C}" presName="rootText" presStyleLbl="node1" presStyleIdx="1" presStyleCnt="2"/>
      <dgm:spPr/>
    </dgm:pt>
    <dgm:pt modelId="{BF459D87-70B4-46E8-AE27-6E326AAD6F96}" type="pres">
      <dgm:prSet presAssocID="{99C13508-6B1C-4C67-9764-48F470849F1C}" presName="rootConnector" presStyleLbl="node1" presStyleIdx="1" presStyleCnt="2"/>
      <dgm:spPr/>
    </dgm:pt>
    <dgm:pt modelId="{336F752D-D5AC-4404-8D52-574C8FCD3326}" type="pres">
      <dgm:prSet presAssocID="{99C13508-6B1C-4C67-9764-48F470849F1C}" presName="childShape" presStyleCnt="0"/>
      <dgm:spPr/>
    </dgm:pt>
    <dgm:pt modelId="{1A91C8BB-4934-4438-8A35-E547005E5DFB}" type="pres">
      <dgm:prSet presAssocID="{4CB8BC2D-7668-408C-A39E-7222E775BFBA}" presName="Name13" presStyleLbl="parChTrans1D2" presStyleIdx="2" presStyleCnt="5"/>
      <dgm:spPr/>
    </dgm:pt>
    <dgm:pt modelId="{CD234AB7-F59A-4432-8BC5-D26D259A2627}" type="pres">
      <dgm:prSet presAssocID="{76605A25-28F2-4F5B-AE16-803F5B9CE705}" presName="childText" presStyleLbl="bgAcc1" presStyleIdx="2" presStyleCnt="5">
        <dgm:presLayoutVars>
          <dgm:bulletEnabled val="1"/>
        </dgm:presLayoutVars>
      </dgm:prSet>
      <dgm:spPr/>
    </dgm:pt>
    <dgm:pt modelId="{4FA778DE-EEA4-4C24-BEC8-B442A7E644A3}" type="pres">
      <dgm:prSet presAssocID="{E29109DF-D265-43B4-8FA7-4D90CA80D4C6}" presName="Name13" presStyleLbl="parChTrans1D2" presStyleIdx="3" presStyleCnt="5"/>
      <dgm:spPr/>
    </dgm:pt>
    <dgm:pt modelId="{AEF35261-B2C6-44F5-AF19-DE11987A058A}" type="pres">
      <dgm:prSet presAssocID="{5BAE5002-C1D2-4608-9AA2-70744E7788A4}" presName="childText" presStyleLbl="bgAcc1" presStyleIdx="3" presStyleCnt="5">
        <dgm:presLayoutVars>
          <dgm:bulletEnabled val="1"/>
        </dgm:presLayoutVars>
      </dgm:prSet>
      <dgm:spPr/>
    </dgm:pt>
    <dgm:pt modelId="{62B64932-D621-4BFE-950F-8E8DE21850CE}" type="pres">
      <dgm:prSet presAssocID="{CEDFCE04-41FF-475E-90C0-FCBF2D945000}" presName="Name13" presStyleLbl="parChTrans1D2" presStyleIdx="4" presStyleCnt="5"/>
      <dgm:spPr/>
    </dgm:pt>
    <dgm:pt modelId="{4564551A-C1F2-4684-A1F4-679D67E8A889}" type="pres">
      <dgm:prSet presAssocID="{1189098D-CABF-46CA-A71B-11E102AAEF5B}" presName="childText" presStyleLbl="bgAcc1" presStyleIdx="4" presStyleCnt="5">
        <dgm:presLayoutVars>
          <dgm:bulletEnabled val="1"/>
        </dgm:presLayoutVars>
      </dgm:prSet>
      <dgm:spPr/>
    </dgm:pt>
  </dgm:ptLst>
  <dgm:cxnLst>
    <dgm:cxn modelId="{B4100B09-9610-4F70-9B17-A3206A1562E3}" srcId="{99C13508-6B1C-4C67-9764-48F470849F1C}" destId="{5BAE5002-C1D2-4608-9AA2-70744E7788A4}" srcOrd="1" destOrd="0" parTransId="{E29109DF-D265-43B4-8FA7-4D90CA80D4C6}" sibTransId="{001D5711-D932-46A8-AF46-90C833F42F22}"/>
    <dgm:cxn modelId="{5A860B0A-ED82-4751-A4C0-03EB125DC873}" type="presOf" srcId="{B78D2492-90B7-4F6D-BEDB-DD296C5D9349}" destId="{326AF035-A4E2-4F05-A0E0-D11DAAF2B265}" srcOrd="0" destOrd="0" presId="urn:microsoft.com/office/officeart/2005/8/layout/hierarchy3"/>
    <dgm:cxn modelId="{0EB64914-CBA3-454A-8FAC-A25FECE8AC7A}" type="presOf" srcId="{99C13508-6B1C-4C67-9764-48F470849F1C}" destId="{666A4C3B-5665-479A-82EC-CEE35E1C9D9A}" srcOrd="0" destOrd="0" presId="urn:microsoft.com/office/officeart/2005/8/layout/hierarchy3"/>
    <dgm:cxn modelId="{0B3FBD2A-A9A6-467D-98F0-FCDE83A39E3D}" srcId="{B78D2492-90B7-4F6D-BEDB-DD296C5D9349}" destId="{908FEFFA-9E08-4A1E-B93C-A0528F180247}" srcOrd="1" destOrd="0" parTransId="{6374746A-E5B5-463C-8CF6-2020C611CE85}" sibTransId="{B9422CD0-3383-4AAA-882C-F1099E11BDD1}"/>
    <dgm:cxn modelId="{4280EE30-64D4-4282-B481-8FC09EFC2C10}" type="presOf" srcId="{E29109DF-D265-43B4-8FA7-4D90CA80D4C6}" destId="{4FA778DE-EEA4-4C24-BEC8-B442A7E644A3}" srcOrd="0" destOrd="0" presId="urn:microsoft.com/office/officeart/2005/8/layout/hierarchy3"/>
    <dgm:cxn modelId="{F3406840-9090-4F56-988B-BFCF0DE72D62}" srcId="{99C13508-6B1C-4C67-9764-48F470849F1C}" destId="{1189098D-CABF-46CA-A71B-11E102AAEF5B}" srcOrd="2" destOrd="0" parTransId="{CEDFCE04-41FF-475E-90C0-FCBF2D945000}" sibTransId="{9EDCD14D-14A9-4C74-87D0-EF7885B401A0}"/>
    <dgm:cxn modelId="{96BCBA46-F19D-4EAF-9691-1DA0FB3AAB72}" type="presOf" srcId="{1189098D-CABF-46CA-A71B-11E102AAEF5B}" destId="{4564551A-C1F2-4684-A1F4-679D67E8A889}" srcOrd="0" destOrd="0" presId="urn:microsoft.com/office/officeart/2005/8/layout/hierarchy3"/>
    <dgm:cxn modelId="{6BF1504B-3CBC-4F4C-8613-9A50005F959C}" type="presOf" srcId="{99C13508-6B1C-4C67-9764-48F470849F1C}" destId="{BF459D87-70B4-46E8-AE27-6E326AAD6F96}" srcOrd="1" destOrd="0" presId="urn:microsoft.com/office/officeart/2005/8/layout/hierarchy3"/>
    <dgm:cxn modelId="{2A8DD96B-32B1-4B1B-8BC4-B5D39A9363B7}" type="presOf" srcId="{435EB4F0-DE27-45DD-94DB-12E98218E5E0}" destId="{0ABEEECD-D4AC-4F08-9952-BB8CCE873CFF}" srcOrd="0" destOrd="0" presId="urn:microsoft.com/office/officeart/2005/8/layout/hierarchy3"/>
    <dgm:cxn modelId="{63A7B273-8553-4C64-9195-DF90D50E7AD2}" type="presOf" srcId="{C7806D86-4933-4A60-974A-30155CDC5CBC}" destId="{74B9EA6D-68EF-45CE-82F8-CAA59D31D71B}" srcOrd="0" destOrd="0" presId="urn:microsoft.com/office/officeart/2005/8/layout/hierarchy3"/>
    <dgm:cxn modelId="{0C609F59-0EFC-4577-894D-7DFA88436772}" srcId="{435EB4F0-DE27-45DD-94DB-12E98218E5E0}" destId="{99C13508-6B1C-4C67-9764-48F470849F1C}" srcOrd="1" destOrd="0" parTransId="{DF346572-39F3-4720-90A4-393CB310328E}" sibTransId="{176018FE-6AB8-4126-9205-151F2515ACE5}"/>
    <dgm:cxn modelId="{2A5BB97A-50D2-4121-9BCC-7210F78AE07E}" type="presOf" srcId="{161C50B6-A083-448B-9427-8C6C1535F039}" destId="{BDCCE7A1-66F7-45CF-8897-0EFBC7946837}" srcOrd="0" destOrd="0" presId="urn:microsoft.com/office/officeart/2005/8/layout/hierarchy3"/>
    <dgm:cxn modelId="{3B1D898D-763A-4B53-AFF1-66226317DC54}" type="presOf" srcId="{908FEFFA-9E08-4A1E-B93C-A0528F180247}" destId="{BB0538D3-3E29-4846-A820-E11BE8227763}" srcOrd="0" destOrd="0" presId="urn:microsoft.com/office/officeart/2005/8/layout/hierarchy3"/>
    <dgm:cxn modelId="{EEA43C99-724D-43D7-9CF1-D2BF0FE9DC0E}" type="presOf" srcId="{6374746A-E5B5-463C-8CF6-2020C611CE85}" destId="{8618E2A1-0A8F-48E3-8FE3-2D9CA598B626}" srcOrd="0" destOrd="0" presId="urn:microsoft.com/office/officeart/2005/8/layout/hierarchy3"/>
    <dgm:cxn modelId="{C5D4C49B-8ED0-406B-8475-4BB286E9A158}" type="presOf" srcId="{CEDFCE04-41FF-475E-90C0-FCBF2D945000}" destId="{62B64932-D621-4BFE-950F-8E8DE21850CE}" srcOrd="0" destOrd="0" presId="urn:microsoft.com/office/officeart/2005/8/layout/hierarchy3"/>
    <dgm:cxn modelId="{0D05B8A6-E473-482B-B30C-ADDD06844ED5}" srcId="{99C13508-6B1C-4C67-9764-48F470849F1C}" destId="{76605A25-28F2-4F5B-AE16-803F5B9CE705}" srcOrd="0" destOrd="0" parTransId="{4CB8BC2D-7668-408C-A39E-7222E775BFBA}" sibTransId="{66283EEC-ECCC-4044-B406-5DD641A491AB}"/>
    <dgm:cxn modelId="{50D0B9B2-EBC0-4ED0-B3FD-C7B940DE9A2F}" srcId="{435EB4F0-DE27-45DD-94DB-12E98218E5E0}" destId="{B78D2492-90B7-4F6D-BEDB-DD296C5D9349}" srcOrd="0" destOrd="0" parTransId="{2F84F714-6506-48A5-BABC-B509401D0574}" sibTransId="{A27A7E2A-0A15-43DD-A8A5-91CC00D2356A}"/>
    <dgm:cxn modelId="{315640D0-423C-446E-8484-CF81D37657F7}" type="presOf" srcId="{5BAE5002-C1D2-4608-9AA2-70744E7788A4}" destId="{AEF35261-B2C6-44F5-AF19-DE11987A058A}" srcOrd="0" destOrd="0" presId="urn:microsoft.com/office/officeart/2005/8/layout/hierarchy3"/>
    <dgm:cxn modelId="{6E4D9FE4-D7C1-4F91-894F-5440C3F4CD29}" type="presOf" srcId="{4CB8BC2D-7668-408C-A39E-7222E775BFBA}" destId="{1A91C8BB-4934-4438-8A35-E547005E5DFB}" srcOrd="0" destOrd="0" presId="urn:microsoft.com/office/officeart/2005/8/layout/hierarchy3"/>
    <dgm:cxn modelId="{DCE7F0F5-5E8A-4B61-8401-9133B05690CD}" type="presOf" srcId="{B78D2492-90B7-4F6D-BEDB-DD296C5D9349}" destId="{4B316924-5F19-47AB-9106-CAAF9A7F6C1F}" srcOrd="1" destOrd="0" presId="urn:microsoft.com/office/officeart/2005/8/layout/hierarchy3"/>
    <dgm:cxn modelId="{513084F9-E685-4F21-9FF0-DADF1C3F46CA}" srcId="{B78D2492-90B7-4F6D-BEDB-DD296C5D9349}" destId="{C7806D86-4933-4A60-974A-30155CDC5CBC}" srcOrd="0" destOrd="0" parTransId="{161C50B6-A083-448B-9427-8C6C1535F039}" sibTransId="{21D93F1C-067C-4DED-B216-A072B5299332}"/>
    <dgm:cxn modelId="{4D3ACEFF-985D-4DCE-B0A9-4627C4A589CF}" type="presOf" srcId="{76605A25-28F2-4F5B-AE16-803F5B9CE705}" destId="{CD234AB7-F59A-4432-8BC5-D26D259A2627}" srcOrd="0" destOrd="0" presId="urn:microsoft.com/office/officeart/2005/8/layout/hierarchy3"/>
    <dgm:cxn modelId="{4EEB95FA-5BB3-48B2-B8D1-617D8C1DF683}" type="presParOf" srcId="{0ABEEECD-D4AC-4F08-9952-BB8CCE873CFF}" destId="{0AC81001-E8BA-4B17-86A4-266427FE7323}" srcOrd="0" destOrd="0" presId="urn:microsoft.com/office/officeart/2005/8/layout/hierarchy3"/>
    <dgm:cxn modelId="{21C2184D-C13C-44B6-A676-F905BEF25B6B}" type="presParOf" srcId="{0AC81001-E8BA-4B17-86A4-266427FE7323}" destId="{44D3D673-D62E-4C7B-BB17-6AD0C8AFFE59}" srcOrd="0" destOrd="0" presId="urn:microsoft.com/office/officeart/2005/8/layout/hierarchy3"/>
    <dgm:cxn modelId="{8E6EC9EE-8446-4556-ABFB-6BAFC802E9F1}" type="presParOf" srcId="{44D3D673-D62E-4C7B-BB17-6AD0C8AFFE59}" destId="{326AF035-A4E2-4F05-A0E0-D11DAAF2B265}" srcOrd="0" destOrd="0" presId="urn:microsoft.com/office/officeart/2005/8/layout/hierarchy3"/>
    <dgm:cxn modelId="{2ACE6EB5-65E0-461E-87B3-A26BE397681A}" type="presParOf" srcId="{44D3D673-D62E-4C7B-BB17-6AD0C8AFFE59}" destId="{4B316924-5F19-47AB-9106-CAAF9A7F6C1F}" srcOrd="1" destOrd="0" presId="urn:microsoft.com/office/officeart/2005/8/layout/hierarchy3"/>
    <dgm:cxn modelId="{4B50D7D2-AC63-472A-8955-AA110CBE6769}" type="presParOf" srcId="{0AC81001-E8BA-4B17-86A4-266427FE7323}" destId="{4B6B9257-869C-4D35-AFCA-CE450DC9677F}" srcOrd="1" destOrd="0" presId="urn:microsoft.com/office/officeart/2005/8/layout/hierarchy3"/>
    <dgm:cxn modelId="{2108DCA5-CE1B-4866-8DC7-A5D89DAAFCC0}" type="presParOf" srcId="{4B6B9257-869C-4D35-AFCA-CE450DC9677F}" destId="{BDCCE7A1-66F7-45CF-8897-0EFBC7946837}" srcOrd="0" destOrd="0" presId="urn:microsoft.com/office/officeart/2005/8/layout/hierarchy3"/>
    <dgm:cxn modelId="{68022A69-6A70-4C80-A534-DCB6A1B6D856}" type="presParOf" srcId="{4B6B9257-869C-4D35-AFCA-CE450DC9677F}" destId="{74B9EA6D-68EF-45CE-82F8-CAA59D31D71B}" srcOrd="1" destOrd="0" presId="urn:microsoft.com/office/officeart/2005/8/layout/hierarchy3"/>
    <dgm:cxn modelId="{0A5A6106-4C9B-43B4-8E23-6A5765A6409F}" type="presParOf" srcId="{4B6B9257-869C-4D35-AFCA-CE450DC9677F}" destId="{8618E2A1-0A8F-48E3-8FE3-2D9CA598B626}" srcOrd="2" destOrd="0" presId="urn:microsoft.com/office/officeart/2005/8/layout/hierarchy3"/>
    <dgm:cxn modelId="{6582A268-FEAB-4708-BDB4-52D5C25480BD}" type="presParOf" srcId="{4B6B9257-869C-4D35-AFCA-CE450DC9677F}" destId="{BB0538D3-3E29-4846-A820-E11BE8227763}" srcOrd="3" destOrd="0" presId="urn:microsoft.com/office/officeart/2005/8/layout/hierarchy3"/>
    <dgm:cxn modelId="{70860B94-7E36-46BD-AE85-E2AA9B3AD019}" type="presParOf" srcId="{0ABEEECD-D4AC-4F08-9952-BB8CCE873CFF}" destId="{2A167678-8F90-418C-9000-52537DE10570}" srcOrd="1" destOrd="0" presId="urn:microsoft.com/office/officeart/2005/8/layout/hierarchy3"/>
    <dgm:cxn modelId="{7EAB09BB-8E8F-4671-8D47-DF4275153A75}" type="presParOf" srcId="{2A167678-8F90-418C-9000-52537DE10570}" destId="{3A86AB56-67C1-4468-A403-546A12242F0D}" srcOrd="0" destOrd="0" presId="urn:microsoft.com/office/officeart/2005/8/layout/hierarchy3"/>
    <dgm:cxn modelId="{C16D9140-ED95-4635-AAE4-7FE61BF85789}" type="presParOf" srcId="{3A86AB56-67C1-4468-A403-546A12242F0D}" destId="{666A4C3B-5665-479A-82EC-CEE35E1C9D9A}" srcOrd="0" destOrd="0" presId="urn:microsoft.com/office/officeart/2005/8/layout/hierarchy3"/>
    <dgm:cxn modelId="{DB7B7EB5-0030-4A47-83F1-60426F53D947}" type="presParOf" srcId="{3A86AB56-67C1-4468-A403-546A12242F0D}" destId="{BF459D87-70B4-46E8-AE27-6E326AAD6F96}" srcOrd="1" destOrd="0" presId="urn:microsoft.com/office/officeart/2005/8/layout/hierarchy3"/>
    <dgm:cxn modelId="{A22E3E86-0642-43E1-9EBB-096820040B79}" type="presParOf" srcId="{2A167678-8F90-418C-9000-52537DE10570}" destId="{336F752D-D5AC-4404-8D52-574C8FCD3326}" srcOrd="1" destOrd="0" presId="urn:microsoft.com/office/officeart/2005/8/layout/hierarchy3"/>
    <dgm:cxn modelId="{2163DD32-CE2F-4613-9C50-84AAAB61C8C5}" type="presParOf" srcId="{336F752D-D5AC-4404-8D52-574C8FCD3326}" destId="{1A91C8BB-4934-4438-8A35-E547005E5DFB}" srcOrd="0" destOrd="0" presId="urn:microsoft.com/office/officeart/2005/8/layout/hierarchy3"/>
    <dgm:cxn modelId="{7B3839EA-BC4B-4D7A-A98A-9E5558DDDE16}" type="presParOf" srcId="{336F752D-D5AC-4404-8D52-574C8FCD3326}" destId="{CD234AB7-F59A-4432-8BC5-D26D259A2627}" srcOrd="1" destOrd="0" presId="urn:microsoft.com/office/officeart/2005/8/layout/hierarchy3"/>
    <dgm:cxn modelId="{883494D0-FA31-458C-85CA-7D80E7A5A1CE}" type="presParOf" srcId="{336F752D-D5AC-4404-8D52-574C8FCD3326}" destId="{4FA778DE-EEA4-4C24-BEC8-B442A7E644A3}" srcOrd="2" destOrd="0" presId="urn:microsoft.com/office/officeart/2005/8/layout/hierarchy3"/>
    <dgm:cxn modelId="{81459008-A73B-41BD-B1BE-DDFB5826BB0F}" type="presParOf" srcId="{336F752D-D5AC-4404-8D52-574C8FCD3326}" destId="{AEF35261-B2C6-44F5-AF19-DE11987A058A}" srcOrd="3" destOrd="0" presId="urn:microsoft.com/office/officeart/2005/8/layout/hierarchy3"/>
    <dgm:cxn modelId="{2003EAA9-85C0-41E1-9A29-7AC7E880FF0A}" type="presParOf" srcId="{336F752D-D5AC-4404-8D52-574C8FCD3326}" destId="{62B64932-D621-4BFE-950F-8E8DE21850CE}" srcOrd="4" destOrd="0" presId="urn:microsoft.com/office/officeart/2005/8/layout/hierarchy3"/>
    <dgm:cxn modelId="{5E9CB5F3-47ED-4EE2-BE48-93A597AB1804}" type="presParOf" srcId="{336F752D-D5AC-4404-8D52-574C8FCD3326}" destId="{4564551A-C1F2-4684-A1F4-679D67E8A88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5C0780-6C41-4928-8C19-6F7978A36A87}" type="doc">
      <dgm:prSet loTypeId="urn:microsoft.com/office/officeart/2005/8/layout/cycle4" loCatId="cycle" qsTypeId="urn:microsoft.com/office/officeart/2005/8/quickstyle/simple1" qsCatId="simple" csTypeId="urn:microsoft.com/office/officeart/2005/8/colors/accent1_2" csCatId="accent1" phldr="1"/>
      <dgm:spPr/>
      <dgm:t>
        <a:bodyPr/>
        <a:lstStyle/>
        <a:p>
          <a:endParaRPr lang="en-IE"/>
        </a:p>
      </dgm:t>
    </dgm:pt>
    <dgm:pt modelId="{0508B12A-2B9D-462B-881D-CF4F7DDF7F69}">
      <dgm:prSet phldrT="[Text]"/>
      <dgm:spPr>
        <a:solidFill>
          <a:srgbClr val="0078D4"/>
        </a:solidFill>
      </dgm:spPr>
      <dgm:t>
        <a:bodyPr/>
        <a:lstStyle/>
        <a:p>
          <a:r>
            <a:rPr lang="en-IE" dirty="0"/>
            <a:t>Collect information</a:t>
          </a:r>
        </a:p>
      </dgm:t>
    </dgm:pt>
    <dgm:pt modelId="{FFBE5918-90B5-4A7E-8759-5F106EE4FC73}" type="parTrans" cxnId="{54096BE3-D4F3-493E-833C-06E7423D6E7D}">
      <dgm:prSet/>
      <dgm:spPr/>
      <dgm:t>
        <a:bodyPr/>
        <a:lstStyle/>
        <a:p>
          <a:endParaRPr lang="en-IE"/>
        </a:p>
      </dgm:t>
    </dgm:pt>
    <dgm:pt modelId="{4D6A60FD-40D4-4470-8C1F-1F04FF24BFB6}" type="sibTrans" cxnId="{54096BE3-D4F3-493E-833C-06E7423D6E7D}">
      <dgm:prSet/>
      <dgm:spPr/>
      <dgm:t>
        <a:bodyPr/>
        <a:lstStyle/>
        <a:p>
          <a:endParaRPr lang="en-IE"/>
        </a:p>
      </dgm:t>
    </dgm:pt>
    <dgm:pt modelId="{595F4062-283B-4E82-801B-B6957731D1B6}">
      <dgm:prSet phldrT="[Text]"/>
      <dgm:spPr>
        <a:solidFill>
          <a:srgbClr val="D2D2D2"/>
        </a:solidFill>
      </dgm:spPr>
      <dgm:t>
        <a:bodyPr/>
        <a:lstStyle/>
        <a:p>
          <a:pPr algn="l"/>
          <a:r>
            <a:rPr lang="en-IE" dirty="0"/>
            <a:t>Logging</a:t>
          </a:r>
        </a:p>
      </dgm:t>
    </dgm:pt>
    <dgm:pt modelId="{172B24D7-A4C4-478A-B99C-9F6F245956C1}" type="parTrans" cxnId="{89CBE386-6E5B-4CC8-9D03-28878A9B5F82}">
      <dgm:prSet/>
      <dgm:spPr/>
      <dgm:t>
        <a:bodyPr/>
        <a:lstStyle/>
        <a:p>
          <a:endParaRPr lang="en-IE"/>
        </a:p>
      </dgm:t>
    </dgm:pt>
    <dgm:pt modelId="{77C3CE2E-1B9E-43FA-BAA0-5BF2E88030F6}" type="sibTrans" cxnId="{89CBE386-6E5B-4CC8-9D03-28878A9B5F82}">
      <dgm:prSet/>
      <dgm:spPr/>
      <dgm:t>
        <a:bodyPr/>
        <a:lstStyle/>
        <a:p>
          <a:endParaRPr lang="en-IE"/>
        </a:p>
      </dgm:t>
    </dgm:pt>
    <dgm:pt modelId="{0BA56E4F-B416-447C-AC67-604A133D46D1}">
      <dgm:prSet phldrT="[Text]"/>
      <dgm:spPr>
        <a:solidFill>
          <a:srgbClr val="0078D4"/>
        </a:solidFill>
      </dgm:spPr>
      <dgm:t>
        <a:bodyPr/>
        <a:lstStyle/>
        <a:p>
          <a:r>
            <a:rPr lang="en-IE" dirty="0"/>
            <a:t>Analyse</a:t>
          </a:r>
        </a:p>
      </dgm:t>
    </dgm:pt>
    <dgm:pt modelId="{F254EC73-4377-444A-B40C-9687ED64DCBD}" type="parTrans" cxnId="{E71C726F-961F-4AE9-ADAE-10EB6BF9066D}">
      <dgm:prSet/>
      <dgm:spPr/>
      <dgm:t>
        <a:bodyPr/>
        <a:lstStyle/>
        <a:p>
          <a:endParaRPr lang="en-IE"/>
        </a:p>
      </dgm:t>
    </dgm:pt>
    <dgm:pt modelId="{FD079F08-2BEC-4FA4-82C4-8AA4B79FA486}" type="sibTrans" cxnId="{E71C726F-961F-4AE9-ADAE-10EB6BF9066D}">
      <dgm:prSet/>
      <dgm:spPr/>
      <dgm:t>
        <a:bodyPr/>
        <a:lstStyle/>
        <a:p>
          <a:endParaRPr lang="en-IE"/>
        </a:p>
      </dgm:t>
    </dgm:pt>
    <dgm:pt modelId="{82C57561-1F32-4394-80FC-5E498FE9AC73}">
      <dgm:prSet phldrT="[Text]"/>
      <dgm:spPr>
        <a:solidFill>
          <a:srgbClr val="D2D2D2"/>
        </a:solidFill>
      </dgm:spPr>
      <dgm:t>
        <a:bodyPr/>
        <a:lstStyle/>
        <a:p>
          <a:r>
            <a:rPr lang="en-IE" dirty="0"/>
            <a:t>Monitoring</a:t>
          </a:r>
        </a:p>
      </dgm:t>
    </dgm:pt>
    <dgm:pt modelId="{8E0F447C-98CF-4EBA-B092-FA9F3421F3DE}" type="parTrans" cxnId="{984BB79D-7072-4970-BBFA-C8077CD73CFE}">
      <dgm:prSet/>
      <dgm:spPr/>
      <dgm:t>
        <a:bodyPr/>
        <a:lstStyle/>
        <a:p>
          <a:endParaRPr lang="en-IE"/>
        </a:p>
      </dgm:t>
    </dgm:pt>
    <dgm:pt modelId="{570D44C2-F66E-4EEB-9B44-3384756B57CB}" type="sibTrans" cxnId="{984BB79D-7072-4970-BBFA-C8077CD73CFE}">
      <dgm:prSet/>
      <dgm:spPr/>
      <dgm:t>
        <a:bodyPr/>
        <a:lstStyle/>
        <a:p>
          <a:endParaRPr lang="en-IE"/>
        </a:p>
      </dgm:t>
    </dgm:pt>
    <dgm:pt modelId="{6AAA2472-DCED-46C1-9B51-92D723B2F139}">
      <dgm:prSet phldrT="[Text]"/>
      <dgm:spPr>
        <a:solidFill>
          <a:srgbClr val="0078D4"/>
        </a:solidFill>
      </dgm:spPr>
      <dgm:t>
        <a:bodyPr/>
        <a:lstStyle/>
        <a:p>
          <a:r>
            <a:rPr lang="en-IE" dirty="0"/>
            <a:t>Notify</a:t>
          </a:r>
        </a:p>
      </dgm:t>
    </dgm:pt>
    <dgm:pt modelId="{7FE576E9-AB8A-4EE7-B873-825A253FEC50}" type="parTrans" cxnId="{86E262FE-5567-40CC-8DF6-AE56AD27D222}">
      <dgm:prSet/>
      <dgm:spPr/>
      <dgm:t>
        <a:bodyPr/>
        <a:lstStyle/>
        <a:p>
          <a:endParaRPr lang="en-IE"/>
        </a:p>
      </dgm:t>
    </dgm:pt>
    <dgm:pt modelId="{6CD4FF30-C8A5-4F0E-B82D-2226E915BA48}" type="sibTrans" cxnId="{86E262FE-5567-40CC-8DF6-AE56AD27D222}">
      <dgm:prSet/>
      <dgm:spPr/>
      <dgm:t>
        <a:bodyPr/>
        <a:lstStyle/>
        <a:p>
          <a:endParaRPr lang="en-IE"/>
        </a:p>
      </dgm:t>
    </dgm:pt>
    <dgm:pt modelId="{96AB3B58-E4B5-48A2-B35B-7696B84BA1D2}">
      <dgm:prSet phldrT="[Text]"/>
      <dgm:spPr>
        <a:solidFill>
          <a:srgbClr val="D2D2D2"/>
        </a:solidFill>
      </dgm:spPr>
      <dgm:t>
        <a:bodyPr/>
        <a:lstStyle/>
        <a:p>
          <a:r>
            <a:rPr lang="en-IE" dirty="0"/>
            <a:t>Alert</a:t>
          </a:r>
        </a:p>
      </dgm:t>
    </dgm:pt>
    <dgm:pt modelId="{928ADD2F-BBF7-4DE6-B175-2E5E566670F2}" type="parTrans" cxnId="{45AE0F96-F880-4D84-ABEE-45F4759C607F}">
      <dgm:prSet/>
      <dgm:spPr/>
      <dgm:t>
        <a:bodyPr/>
        <a:lstStyle/>
        <a:p>
          <a:endParaRPr lang="en-IE"/>
        </a:p>
      </dgm:t>
    </dgm:pt>
    <dgm:pt modelId="{180455BF-28B3-468F-B9C1-0A39FAD16BC8}" type="sibTrans" cxnId="{45AE0F96-F880-4D84-ABEE-45F4759C607F}">
      <dgm:prSet/>
      <dgm:spPr/>
      <dgm:t>
        <a:bodyPr/>
        <a:lstStyle/>
        <a:p>
          <a:endParaRPr lang="en-IE"/>
        </a:p>
      </dgm:t>
    </dgm:pt>
    <dgm:pt modelId="{7995B8E1-CE31-4DAB-9DA2-AC8B515DA9D7}">
      <dgm:prSet phldrT="[Text]"/>
      <dgm:spPr>
        <a:solidFill>
          <a:srgbClr val="0078D4"/>
        </a:solidFill>
      </dgm:spPr>
      <dgm:t>
        <a:bodyPr/>
        <a:lstStyle/>
        <a:p>
          <a:r>
            <a:rPr lang="en-IE" dirty="0"/>
            <a:t>Mitigate</a:t>
          </a:r>
        </a:p>
      </dgm:t>
    </dgm:pt>
    <dgm:pt modelId="{ECFA1362-CC23-4CA7-91E1-A0B984407583}" type="parTrans" cxnId="{3EFFFD8E-F695-457D-B2B4-E33182BB9C2E}">
      <dgm:prSet/>
      <dgm:spPr/>
      <dgm:t>
        <a:bodyPr/>
        <a:lstStyle/>
        <a:p>
          <a:endParaRPr lang="en-IE"/>
        </a:p>
      </dgm:t>
    </dgm:pt>
    <dgm:pt modelId="{A2E06BDC-8F6A-410F-9256-12102D44F85E}" type="sibTrans" cxnId="{3EFFFD8E-F695-457D-B2B4-E33182BB9C2E}">
      <dgm:prSet/>
      <dgm:spPr/>
      <dgm:t>
        <a:bodyPr/>
        <a:lstStyle/>
        <a:p>
          <a:endParaRPr lang="en-IE"/>
        </a:p>
      </dgm:t>
    </dgm:pt>
    <dgm:pt modelId="{BF386D59-3F6D-4B85-826D-7AE602E6E1D9}">
      <dgm:prSet phldrT="[Text]"/>
      <dgm:spPr>
        <a:solidFill>
          <a:srgbClr val="D2D2D2"/>
        </a:solidFill>
      </dgm:spPr>
      <dgm:t>
        <a:bodyPr/>
        <a:lstStyle/>
        <a:p>
          <a:r>
            <a:rPr lang="en-IE" dirty="0"/>
            <a:t>Action</a:t>
          </a:r>
        </a:p>
      </dgm:t>
    </dgm:pt>
    <dgm:pt modelId="{719C0993-B472-4785-B18B-A77849CC537E}" type="parTrans" cxnId="{8C460459-189A-4E2C-A289-119AC0CFD72F}">
      <dgm:prSet/>
      <dgm:spPr/>
      <dgm:t>
        <a:bodyPr/>
        <a:lstStyle/>
        <a:p>
          <a:endParaRPr lang="en-IE"/>
        </a:p>
      </dgm:t>
    </dgm:pt>
    <dgm:pt modelId="{A25BD420-D041-4F7D-A6D5-55109024AB4F}" type="sibTrans" cxnId="{8C460459-189A-4E2C-A289-119AC0CFD72F}">
      <dgm:prSet/>
      <dgm:spPr/>
      <dgm:t>
        <a:bodyPr/>
        <a:lstStyle/>
        <a:p>
          <a:endParaRPr lang="en-IE"/>
        </a:p>
      </dgm:t>
    </dgm:pt>
    <dgm:pt modelId="{2409DCDF-C953-4192-AD18-16078816597A}" type="pres">
      <dgm:prSet presAssocID="{255C0780-6C41-4928-8C19-6F7978A36A87}" presName="cycleMatrixDiagram" presStyleCnt="0">
        <dgm:presLayoutVars>
          <dgm:chMax val="1"/>
          <dgm:dir/>
          <dgm:animLvl val="lvl"/>
          <dgm:resizeHandles val="exact"/>
        </dgm:presLayoutVars>
      </dgm:prSet>
      <dgm:spPr/>
    </dgm:pt>
    <dgm:pt modelId="{8776A1FC-22AB-436E-B394-67463C2A0B71}" type="pres">
      <dgm:prSet presAssocID="{255C0780-6C41-4928-8C19-6F7978A36A87}" presName="children" presStyleCnt="0"/>
      <dgm:spPr/>
    </dgm:pt>
    <dgm:pt modelId="{E1C6E71E-C58D-48D7-9CAF-A3EF126DAE9C}" type="pres">
      <dgm:prSet presAssocID="{255C0780-6C41-4928-8C19-6F7978A36A87}" presName="child1group" presStyleCnt="0"/>
      <dgm:spPr/>
    </dgm:pt>
    <dgm:pt modelId="{0F65409C-3612-463A-8DFE-D74449C60484}" type="pres">
      <dgm:prSet presAssocID="{255C0780-6C41-4928-8C19-6F7978A36A87}" presName="child1" presStyleLbl="bgAcc1" presStyleIdx="0" presStyleCnt="4"/>
      <dgm:spPr/>
    </dgm:pt>
    <dgm:pt modelId="{FFC503D6-5A51-425E-99AF-E38FF724E081}" type="pres">
      <dgm:prSet presAssocID="{255C0780-6C41-4928-8C19-6F7978A36A87}" presName="child1Text" presStyleLbl="bgAcc1" presStyleIdx="0" presStyleCnt="4">
        <dgm:presLayoutVars>
          <dgm:bulletEnabled val="1"/>
        </dgm:presLayoutVars>
      </dgm:prSet>
      <dgm:spPr/>
    </dgm:pt>
    <dgm:pt modelId="{C74131BF-06CB-4F95-94AE-925C9F42A738}" type="pres">
      <dgm:prSet presAssocID="{255C0780-6C41-4928-8C19-6F7978A36A87}" presName="child2group" presStyleCnt="0"/>
      <dgm:spPr/>
    </dgm:pt>
    <dgm:pt modelId="{3BD89791-AFB9-4B7D-B6B0-F5FE9818D907}" type="pres">
      <dgm:prSet presAssocID="{255C0780-6C41-4928-8C19-6F7978A36A87}" presName="child2" presStyleLbl="bgAcc1" presStyleIdx="1" presStyleCnt="4"/>
      <dgm:spPr/>
    </dgm:pt>
    <dgm:pt modelId="{80EEEA97-05EF-44A8-89A6-01E55B7B5496}" type="pres">
      <dgm:prSet presAssocID="{255C0780-6C41-4928-8C19-6F7978A36A87}" presName="child2Text" presStyleLbl="bgAcc1" presStyleIdx="1" presStyleCnt="4">
        <dgm:presLayoutVars>
          <dgm:bulletEnabled val="1"/>
        </dgm:presLayoutVars>
      </dgm:prSet>
      <dgm:spPr/>
    </dgm:pt>
    <dgm:pt modelId="{C9900201-7FD1-42AB-A0CA-B3FC8D119DCB}" type="pres">
      <dgm:prSet presAssocID="{255C0780-6C41-4928-8C19-6F7978A36A87}" presName="child3group" presStyleCnt="0"/>
      <dgm:spPr/>
    </dgm:pt>
    <dgm:pt modelId="{C404237B-C960-462D-ADDF-597136615AC2}" type="pres">
      <dgm:prSet presAssocID="{255C0780-6C41-4928-8C19-6F7978A36A87}" presName="child3" presStyleLbl="bgAcc1" presStyleIdx="2" presStyleCnt="4"/>
      <dgm:spPr/>
    </dgm:pt>
    <dgm:pt modelId="{697FFEBA-DD45-45BE-9A07-BCF10A1A0060}" type="pres">
      <dgm:prSet presAssocID="{255C0780-6C41-4928-8C19-6F7978A36A87}" presName="child3Text" presStyleLbl="bgAcc1" presStyleIdx="2" presStyleCnt="4">
        <dgm:presLayoutVars>
          <dgm:bulletEnabled val="1"/>
        </dgm:presLayoutVars>
      </dgm:prSet>
      <dgm:spPr/>
    </dgm:pt>
    <dgm:pt modelId="{330C1031-1A96-4E8B-B461-C0E48CB641E3}" type="pres">
      <dgm:prSet presAssocID="{255C0780-6C41-4928-8C19-6F7978A36A87}" presName="child4group" presStyleCnt="0"/>
      <dgm:spPr/>
    </dgm:pt>
    <dgm:pt modelId="{03A979A3-8E9C-4C8D-91AA-6ABC41307ACF}" type="pres">
      <dgm:prSet presAssocID="{255C0780-6C41-4928-8C19-6F7978A36A87}" presName="child4" presStyleLbl="bgAcc1" presStyleIdx="3" presStyleCnt="4"/>
      <dgm:spPr/>
    </dgm:pt>
    <dgm:pt modelId="{8958F06B-51F3-4A65-A0FF-222DCE95979C}" type="pres">
      <dgm:prSet presAssocID="{255C0780-6C41-4928-8C19-6F7978A36A87}" presName="child4Text" presStyleLbl="bgAcc1" presStyleIdx="3" presStyleCnt="4">
        <dgm:presLayoutVars>
          <dgm:bulletEnabled val="1"/>
        </dgm:presLayoutVars>
      </dgm:prSet>
      <dgm:spPr/>
    </dgm:pt>
    <dgm:pt modelId="{0584C015-A3CF-47BE-A7C4-B0C15B41026F}" type="pres">
      <dgm:prSet presAssocID="{255C0780-6C41-4928-8C19-6F7978A36A87}" presName="childPlaceholder" presStyleCnt="0"/>
      <dgm:spPr/>
    </dgm:pt>
    <dgm:pt modelId="{D29F91B2-9C7F-4451-B95D-89E346C6E102}" type="pres">
      <dgm:prSet presAssocID="{255C0780-6C41-4928-8C19-6F7978A36A87}" presName="circle" presStyleCnt="0"/>
      <dgm:spPr/>
    </dgm:pt>
    <dgm:pt modelId="{DE5B0795-177B-415E-8B18-76B4315BAE5A}" type="pres">
      <dgm:prSet presAssocID="{255C0780-6C41-4928-8C19-6F7978A36A87}" presName="quadrant1" presStyleLbl="node1" presStyleIdx="0" presStyleCnt="4">
        <dgm:presLayoutVars>
          <dgm:chMax val="1"/>
          <dgm:bulletEnabled val="1"/>
        </dgm:presLayoutVars>
      </dgm:prSet>
      <dgm:spPr/>
    </dgm:pt>
    <dgm:pt modelId="{F9278F6C-1C5C-4205-8254-794DBCD89331}" type="pres">
      <dgm:prSet presAssocID="{255C0780-6C41-4928-8C19-6F7978A36A87}" presName="quadrant2" presStyleLbl="node1" presStyleIdx="1" presStyleCnt="4">
        <dgm:presLayoutVars>
          <dgm:chMax val="1"/>
          <dgm:bulletEnabled val="1"/>
        </dgm:presLayoutVars>
      </dgm:prSet>
      <dgm:spPr/>
    </dgm:pt>
    <dgm:pt modelId="{00FF490E-28C6-4F81-87CB-B4662C3A220A}" type="pres">
      <dgm:prSet presAssocID="{255C0780-6C41-4928-8C19-6F7978A36A87}" presName="quadrant3" presStyleLbl="node1" presStyleIdx="2" presStyleCnt="4">
        <dgm:presLayoutVars>
          <dgm:chMax val="1"/>
          <dgm:bulletEnabled val="1"/>
        </dgm:presLayoutVars>
      </dgm:prSet>
      <dgm:spPr/>
    </dgm:pt>
    <dgm:pt modelId="{73B73DB1-8E0F-4E6D-82AA-8A18AC4BEB61}" type="pres">
      <dgm:prSet presAssocID="{255C0780-6C41-4928-8C19-6F7978A36A87}" presName="quadrant4" presStyleLbl="node1" presStyleIdx="3" presStyleCnt="4">
        <dgm:presLayoutVars>
          <dgm:chMax val="1"/>
          <dgm:bulletEnabled val="1"/>
        </dgm:presLayoutVars>
      </dgm:prSet>
      <dgm:spPr/>
    </dgm:pt>
    <dgm:pt modelId="{5B3C4186-E373-4752-A702-E16FC6713208}" type="pres">
      <dgm:prSet presAssocID="{255C0780-6C41-4928-8C19-6F7978A36A87}" presName="quadrantPlaceholder" presStyleCnt="0"/>
      <dgm:spPr/>
    </dgm:pt>
    <dgm:pt modelId="{EA2A1FF3-78F9-49F9-9BBC-62B41F0AF7BF}" type="pres">
      <dgm:prSet presAssocID="{255C0780-6C41-4928-8C19-6F7978A36A87}" presName="center1" presStyleLbl="fgShp" presStyleIdx="0" presStyleCnt="2"/>
      <dgm:spPr/>
    </dgm:pt>
    <dgm:pt modelId="{AF50D1D2-E6C4-45FB-A163-2B88C3563D0D}" type="pres">
      <dgm:prSet presAssocID="{255C0780-6C41-4928-8C19-6F7978A36A87}" presName="center2" presStyleLbl="fgShp" presStyleIdx="1" presStyleCnt="2"/>
      <dgm:spPr/>
    </dgm:pt>
  </dgm:ptLst>
  <dgm:cxnLst>
    <dgm:cxn modelId="{DA614D34-04D4-46D8-B8E7-CB2902295FFC}" type="presOf" srcId="{0BA56E4F-B416-447C-AC67-604A133D46D1}" destId="{F9278F6C-1C5C-4205-8254-794DBCD89331}" srcOrd="0" destOrd="0" presId="urn:microsoft.com/office/officeart/2005/8/layout/cycle4"/>
    <dgm:cxn modelId="{12653838-0F27-49D3-AB42-5358ACFB1ED6}" type="presOf" srcId="{82C57561-1F32-4394-80FC-5E498FE9AC73}" destId="{3BD89791-AFB9-4B7D-B6B0-F5FE9818D907}" srcOrd="0" destOrd="0" presId="urn:microsoft.com/office/officeart/2005/8/layout/cycle4"/>
    <dgm:cxn modelId="{6D286F3B-A1B2-4103-BF8B-EB7501551844}" type="presOf" srcId="{595F4062-283B-4E82-801B-B6957731D1B6}" destId="{FFC503D6-5A51-425E-99AF-E38FF724E081}" srcOrd="1" destOrd="0" presId="urn:microsoft.com/office/officeart/2005/8/layout/cycle4"/>
    <dgm:cxn modelId="{05318F5C-3921-4AE9-A047-93A691E60831}" type="presOf" srcId="{595F4062-283B-4E82-801B-B6957731D1B6}" destId="{0F65409C-3612-463A-8DFE-D74449C60484}" srcOrd="0" destOrd="0" presId="urn:microsoft.com/office/officeart/2005/8/layout/cycle4"/>
    <dgm:cxn modelId="{0E1FD949-95C7-4BED-AD62-1EF5B5C15499}" type="presOf" srcId="{BF386D59-3F6D-4B85-826D-7AE602E6E1D9}" destId="{8958F06B-51F3-4A65-A0FF-222DCE95979C}" srcOrd="1" destOrd="0" presId="urn:microsoft.com/office/officeart/2005/8/layout/cycle4"/>
    <dgm:cxn modelId="{E71C726F-961F-4AE9-ADAE-10EB6BF9066D}" srcId="{255C0780-6C41-4928-8C19-6F7978A36A87}" destId="{0BA56E4F-B416-447C-AC67-604A133D46D1}" srcOrd="1" destOrd="0" parTransId="{F254EC73-4377-444A-B40C-9687ED64DCBD}" sibTransId="{FD079F08-2BEC-4FA4-82C4-8AA4B79FA486}"/>
    <dgm:cxn modelId="{8C460459-189A-4E2C-A289-119AC0CFD72F}" srcId="{7995B8E1-CE31-4DAB-9DA2-AC8B515DA9D7}" destId="{BF386D59-3F6D-4B85-826D-7AE602E6E1D9}" srcOrd="0" destOrd="0" parTransId="{719C0993-B472-4785-B18B-A77849CC537E}" sibTransId="{A25BD420-D041-4F7D-A6D5-55109024AB4F}"/>
    <dgm:cxn modelId="{7C8FD47E-1D52-4311-BA09-28031F580C36}" type="presOf" srcId="{7995B8E1-CE31-4DAB-9DA2-AC8B515DA9D7}" destId="{73B73DB1-8E0F-4E6D-82AA-8A18AC4BEB61}" srcOrd="0" destOrd="0" presId="urn:microsoft.com/office/officeart/2005/8/layout/cycle4"/>
    <dgm:cxn modelId="{89CBE386-6E5B-4CC8-9D03-28878A9B5F82}" srcId="{0508B12A-2B9D-462B-881D-CF4F7DDF7F69}" destId="{595F4062-283B-4E82-801B-B6957731D1B6}" srcOrd="0" destOrd="0" parTransId="{172B24D7-A4C4-478A-B99C-9F6F245956C1}" sibTransId="{77C3CE2E-1B9E-43FA-BAA0-5BF2E88030F6}"/>
    <dgm:cxn modelId="{3EFFFD8E-F695-457D-B2B4-E33182BB9C2E}" srcId="{255C0780-6C41-4928-8C19-6F7978A36A87}" destId="{7995B8E1-CE31-4DAB-9DA2-AC8B515DA9D7}" srcOrd="3" destOrd="0" parTransId="{ECFA1362-CC23-4CA7-91E1-A0B984407583}" sibTransId="{A2E06BDC-8F6A-410F-9256-12102D44F85E}"/>
    <dgm:cxn modelId="{376AC690-1261-40EB-A24C-B4B055519DB8}" type="presOf" srcId="{0508B12A-2B9D-462B-881D-CF4F7DDF7F69}" destId="{DE5B0795-177B-415E-8B18-76B4315BAE5A}" srcOrd="0" destOrd="0" presId="urn:microsoft.com/office/officeart/2005/8/layout/cycle4"/>
    <dgm:cxn modelId="{EBEF6E91-3E98-4ABF-A7EA-5A95D781929C}" type="presOf" srcId="{96AB3B58-E4B5-48A2-B35B-7696B84BA1D2}" destId="{697FFEBA-DD45-45BE-9A07-BCF10A1A0060}" srcOrd="1" destOrd="0" presId="urn:microsoft.com/office/officeart/2005/8/layout/cycle4"/>
    <dgm:cxn modelId="{45AE0F96-F880-4D84-ABEE-45F4759C607F}" srcId="{6AAA2472-DCED-46C1-9B51-92D723B2F139}" destId="{96AB3B58-E4B5-48A2-B35B-7696B84BA1D2}" srcOrd="0" destOrd="0" parTransId="{928ADD2F-BBF7-4DE6-B175-2E5E566670F2}" sibTransId="{180455BF-28B3-468F-B9C1-0A39FAD16BC8}"/>
    <dgm:cxn modelId="{984BB79D-7072-4970-BBFA-C8077CD73CFE}" srcId="{0BA56E4F-B416-447C-AC67-604A133D46D1}" destId="{82C57561-1F32-4394-80FC-5E498FE9AC73}" srcOrd="0" destOrd="0" parTransId="{8E0F447C-98CF-4EBA-B092-FA9F3421F3DE}" sibTransId="{570D44C2-F66E-4EEB-9B44-3384756B57CB}"/>
    <dgm:cxn modelId="{B726D29D-902F-4707-8A72-E4170AB2C84A}" type="presOf" srcId="{BF386D59-3F6D-4B85-826D-7AE602E6E1D9}" destId="{03A979A3-8E9C-4C8D-91AA-6ABC41307ACF}" srcOrd="0" destOrd="0" presId="urn:microsoft.com/office/officeart/2005/8/layout/cycle4"/>
    <dgm:cxn modelId="{9C2B18B5-088E-43E7-A901-67FB21EF56DA}" type="presOf" srcId="{6AAA2472-DCED-46C1-9B51-92D723B2F139}" destId="{00FF490E-28C6-4F81-87CB-B4662C3A220A}" srcOrd="0" destOrd="0" presId="urn:microsoft.com/office/officeart/2005/8/layout/cycle4"/>
    <dgm:cxn modelId="{017C70B6-07A0-4E85-BE1D-CFE2353B4642}" type="presOf" srcId="{96AB3B58-E4B5-48A2-B35B-7696B84BA1D2}" destId="{C404237B-C960-462D-ADDF-597136615AC2}" srcOrd="0" destOrd="0" presId="urn:microsoft.com/office/officeart/2005/8/layout/cycle4"/>
    <dgm:cxn modelId="{A51567C8-FE22-4FCC-B9F7-E266D32A539A}" type="presOf" srcId="{82C57561-1F32-4394-80FC-5E498FE9AC73}" destId="{80EEEA97-05EF-44A8-89A6-01E55B7B5496}" srcOrd="1" destOrd="0" presId="urn:microsoft.com/office/officeart/2005/8/layout/cycle4"/>
    <dgm:cxn modelId="{706E1ADC-31A5-4765-A8DF-5651C4AA5B42}" type="presOf" srcId="{255C0780-6C41-4928-8C19-6F7978A36A87}" destId="{2409DCDF-C953-4192-AD18-16078816597A}" srcOrd="0" destOrd="0" presId="urn:microsoft.com/office/officeart/2005/8/layout/cycle4"/>
    <dgm:cxn modelId="{54096BE3-D4F3-493E-833C-06E7423D6E7D}" srcId="{255C0780-6C41-4928-8C19-6F7978A36A87}" destId="{0508B12A-2B9D-462B-881D-CF4F7DDF7F69}" srcOrd="0" destOrd="0" parTransId="{FFBE5918-90B5-4A7E-8759-5F106EE4FC73}" sibTransId="{4D6A60FD-40D4-4470-8C1F-1F04FF24BFB6}"/>
    <dgm:cxn modelId="{86E262FE-5567-40CC-8DF6-AE56AD27D222}" srcId="{255C0780-6C41-4928-8C19-6F7978A36A87}" destId="{6AAA2472-DCED-46C1-9B51-92D723B2F139}" srcOrd="2" destOrd="0" parTransId="{7FE576E9-AB8A-4EE7-B873-825A253FEC50}" sibTransId="{6CD4FF30-C8A5-4F0E-B82D-2226E915BA48}"/>
    <dgm:cxn modelId="{DBAB441C-408F-491F-9287-ECD77E20037C}" type="presParOf" srcId="{2409DCDF-C953-4192-AD18-16078816597A}" destId="{8776A1FC-22AB-436E-B394-67463C2A0B71}" srcOrd="0" destOrd="0" presId="urn:microsoft.com/office/officeart/2005/8/layout/cycle4"/>
    <dgm:cxn modelId="{E92732DC-69C5-41FA-A66D-6AA3B5A65994}" type="presParOf" srcId="{8776A1FC-22AB-436E-B394-67463C2A0B71}" destId="{E1C6E71E-C58D-48D7-9CAF-A3EF126DAE9C}" srcOrd="0" destOrd="0" presId="urn:microsoft.com/office/officeart/2005/8/layout/cycle4"/>
    <dgm:cxn modelId="{B4439BFA-66EF-442E-B175-1057FBD81096}" type="presParOf" srcId="{E1C6E71E-C58D-48D7-9CAF-A3EF126DAE9C}" destId="{0F65409C-3612-463A-8DFE-D74449C60484}" srcOrd="0" destOrd="0" presId="urn:microsoft.com/office/officeart/2005/8/layout/cycle4"/>
    <dgm:cxn modelId="{FFDA0EF8-D3A1-4E5F-990C-7FA11D9969FE}" type="presParOf" srcId="{E1C6E71E-C58D-48D7-9CAF-A3EF126DAE9C}" destId="{FFC503D6-5A51-425E-99AF-E38FF724E081}" srcOrd="1" destOrd="0" presId="urn:microsoft.com/office/officeart/2005/8/layout/cycle4"/>
    <dgm:cxn modelId="{2D9463DF-BC91-4671-8E84-CE928DF32927}" type="presParOf" srcId="{8776A1FC-22AB-436E-B394-67463C2A0B71}" destId="{C74131BF-06CB-4F95-94AE-925C9F42A738}" srcOrd="1" destOrd="0" presId="urn:microsoft.com/office/officeart/2005/8/layout/cycle4"/>
    <dgm:cxn modelId="{693FAFE1-C17F-469A-BDED-0931FC18EA54}" type="presParOf" srcId="{C74131BF-06CB-4F95-94AE-925C9F42A738}" destId="{3BD89791-AFB9-4B7D-B6B0-F5FE9818D907}" srcOrd="0" destOrd="0" presId="urn:microsoft.com/office/officeart/2005/8/layout/cycle4"/>
    <dgm:cxn modelId="{31624D4E-33DA-4DC1-88D5-F932EAD57B1B}" type="presParOf" srcId="{C74131BF-06CB-4F95-94AE-925C9F42A738}" destId="{80EEEA97-05EF-44A8-89A6-01E55B7B5496}" srcOrd="1" destOrd="0" presId="urn:microsoft.com/office/officeart/2005/8/layout/cycle4"/>
    <dgm:cxn modelId="{1E75961F-614F-4204-BB89-8C40EA2D0B3F}" type="presParOf" srcId="{8776A1FC-22AB-436E-B394-67463C2A0B71}" destId="{C9900201-7FD1-42AB-A0CA-B3FC8D119DCB}" srcOrd="2" destOrd="0" presId="urn:microsoft.com/office/officeart/2005/8/layout/cycle4"/>
    <dgm:cxn modelId="{C2FDC6BC-2F27-4B0E-8A2C-431E4ED99222}" type="presParOf" srcId="{C9900201-7FD1-42AB-A0CA-B3FC8D119DCB}" destId="{C404237B-C960-462D-ADDF-597136615AC2}" srcOrd="0" destOrd="0" presId="urn:microsoft.com/office/officeart/2005/8/layout/cycle4"/>
    <dgm:cxn modelId="{9CAB0BAB-053F-4A81-B390-4C1F291060D6}" type="presParOf" srcId="{C9900201-7FD1-42AB-A0CA-B3FC8D119DCB}" destId="{697FFEBA-DD45-45BE-9A07-BCF10A1A0060}" srcOrd="1" destOrd="0" presId="urn:microsoft.com/office/officeart/2005/8/layout/cycle4"/>
    <dgm:cxn modelId="{62596308-00B3-43A0-9D8B-A0B83EFFD397}" type="presParOf" srcId="{8776A1FC-22AB-436E-B394-67463C2A0B71}" destId="{330C1031-1A96-4E8B-B461-C0E48CB641E3}" srcOrd="3" destOrd="0" presId="urn:microsoft.com/office/officeart/2005/8/layout/cycle4"/>
    <dgm:cxn modelId="{2C50208D-0219-4692-8DC9-36D8C1D3DDF5}" type="presParOf" srcId="{330C1031-1A96-4E8B-B461-C0E48CB641E3}" destId="{03A979A3-8E9C-4C8D-91AA-6ABC41307ACF}" srcOrd="0" destOrd="0" presId="urn:microsoft.com/office/officeart/2005/8/layout/cycle4"/>
    <dgm:cxn modelId="{3719E89D-D359-4DE2-9E77-1D0D1ACB978F}" type="presParOf" srcId="{330C1031-1A96-4E8B-B461-C0E48CB641E3}" destId="{8958F06B-51F3-4A65-A0FF-222DCE95979C}" srcOrd="1" destOrd="0" presId="urn:microsoft.com/office/officeart/2005/8/layout/cycle4"/>
    <dgm:cxn modelId="{09CF0D3D-B378-47F5-ACCB-DB489D423858}" type="presParOf" srcId="{8776A1FC-22AB-436E-B394-67463C2A0B71}" destId="{0584C015-A3CF-47BE-A7C4-B0C15B41026F}" srcOrd="4" destOrd="0" presId="urn:microsoft.com/office/officeart/2005/8/layout/cycle4"/>
    <dgm:cxn modelId="{13C26C48-161F-410F-91E8-32643F42C0C2}" type="presParOf" srcId="{2409DCDF-C953-4192-AD18-16078816597A}" destId="{D29F91B2-9C7F-4451-B95D-89E346C6E102}" srcOrd="1" destOrd="0" presId="urn:microsoft.com/office/officeart/2005/8/layout/cycle4"/>
    <dgm:cxn modelId="{F181BD3C-06AA-47B9-9238-16DC71EE1250}" type="presParOf" srcId="{D29F91B2-9C7F-4451-B95D-89E346C6E102}" destId="{DE5B0795-177B-415E-8B18-76B4315BAE5A}" srcOrd="0" destOrd="0" presId="urn:microsoft.com/office/officeart/2005/8/layout/cycle4"/>
    <dgm:cxn modelId="{CC43CAD5-BEE2-4448-96B0-12F19B34E4DC}" type="presParOf" srcId="{D29F91B2-9C7F-4451-B95D-89E346C6E102}" destId="{F9278F6C-1C5C-4205-8254-794DBCD89331}" srcOrd="1" destOrd="0" presId="urn:microsoft.com/office/officeart/2005/8/layout/cycle4"/>
    <dgm:cxn modelId="{73DE3FE2-B464-4B72-B56A-DEF40D436109}" type="presParOf" srcId="{D29F91B2-9C7F-4451-B95D-89E346C6E102}" destId="{00FF490E-28C6-4F81-87CB-B4662C3A220A}" srcOrd="2" destOrd="0" presId="urn:microsoft.com/office/officeart/2005/8/layout/cycle4"/>
    <dgm:cxn modelId="{DBC909C6-4A70-4C3F-A5F6-9F2BF9724FA5}" type="presParOf" srcId="{D29F91B2-9C7F-4451-B95D-89E346C6E102}" destId="{73B73DB1-8E0F-4E6D-82AA-8A18AC4BEB61}" srcOrd="3" destOrd="0" presId="urn:microsoft.com/office/officeart/2005/8/layout/cycle4"/>
    <dgm:cxn modelId="{36C62FEE-4649-45AA-8CB2-08923C0AE3CA}" type="presParOf" srcId="{D29F91B2-9C7F-4451-B95D-89E346C6E102}" destId="{5B3C4186-E373-4752-A702-E16FC6713208}" srcOrd="4" destOrd="0" presId="urn:microsoft.com/office/officeart/2005/8/layout/cycle4"/>
    <dgm:cxn modelId="{052B75F8-77FF-41FF-99A1-AE9826D24720}" type="presParOf" srcId="{2409DCDF-C953-4192-AD18-16078816597A}" destId="{EA2A1FF3-78F9-49F9-9BBC-62B41F0AF7BF}" srcOrd="2" destOrd="0" presId="urn:microsoft.com/office/officeart/2005/8/layout/cycle4"/>
    <dgm:cxn modelId="{743E09AD-0279-4F5D-9769-C996DCBE5D05}" type="presParOf" srcId="{2409DCDF-C953-4192-AD18-16078816597A}" destId="{AF50D1D2-E6C4-45FB-A163-2B88C3563D0D}" srcOrd="3" destOrd="0" presId="urn:microsoft.com/office/officeart/2005/8/layout/cycle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434C22D-46DD-466B-9345-4DB4CC8A677C}" type="doc">
      <dgm:prSet loTypeId="urn:microsoft.com/office/officeart/2005/8/layout/lProcess2" loCatId="relationship" qsTypeId="urn:microsoft.com/office/officeart/2005/8/quickstyle/simple1" qsCatId="simple" csTypeId="urn:microsoft.com/office/officeart/2005/8/colors/accent1_2" csCatId="accent1" phldr="1"/>
      <dgm:spPr/>
      <dgm:t>
        <a:bodyPr/>
        <a:lstStyle/>
        <a:p>
          <a:endParaRPr lang="en-IE"/>
        </a:p>
      </dgm:t>
    </dgm:pt>
    <dgm:pt modelId="{1595F25F-B498-484E-8575-ECDF12AA708F}">
      <dgm:prSet phldrT="[Text]"/>
      <dgm:spPr>
        <a:solidFill>
          <a:srgbClr val="0078D4"/>
        </a:solidFill>
      </dgm:spPr>
      <dgm:t>
        <a:bodyPr/>
        <a:lstStyle/>
        <a:p>
          <a:r>
            <a:rPr lang="en-IE" b="1" dirty="0">
              <a:solidFill>
                <a:schemeClr val="tx1"/>
              </a:solidFill>
            </a:rPr>
            <a:t>Logging</a:t>
          </a:r>
        </a:p>
      </dgm:t>
    </dgm:pt>
    <dgm:pt modelId="{71AF6240-3958-445F-8E29-C3300F99A580}" type="parTrans" cxnId="{A8BB8D0B-EA4D-4633-A4F7-93E6B8767C87}">
      <dgm:prSet/>
      <dgm:spPr/>
      <dgm:t>
        <a:bodyPr/>
        <a:lstStyle/>
        <a:p>
          <a:endParaRPr lang="en-IE"/>
        </a:p>
      </dgm:t>
    </dgm:pt>
    <dgm:pt modelId="{B55A1509-EB96-4E97-A34D-137083C5FC39}" type="sibTrans" cxnId="{A8BB8D0B-EA4D-4633-A4F7-93E6B8767C87}">
      <dgm:prSet/>
      <dgm:spPr/>
      <dgm:t>
        <a:bodyPr/>
        <a:lstStyle/>
        <a:p>
          <a:endParaRPr lang="en-IE"/>
        </a:p>
      </dgm:t>
    </dgm:pt>
    <dgm:pt modelId="{34EC349A-1191-4E5F-B04C-AFFC743EEF6A}">
      <dgm:prSet phldrT="[Text]"/>
      <dgm:spPr>
        <a:solidFill>
          <a:srgbClr val="737373"/>
        </a:solidFill>
      </dgm:spPr>
      <dgm:t>
        <a:bodyPr/>
        <a:lstStyle/>
        <a:p>
          <a:r>
            <a:rPr lang="en-IE" dirty="0"/>
            <a:t>Azure Monitor</a:t>
          </a:r>
        </a:p>
      </dgm:t>
    </dgm:pt>
    <dgm:pt modelId="{C49DD442-F739-4B1F-8AA8-B0CAEF5358C6}" type="parTrans" cxnId="{6980AC58-805E-4D90-B294-E7478A9556A3}">
      <dgm:prSet/>
      <dgm:spPr/>
      <dgm:t>
        <a:bodyPr/>
        <a:lstStyle/>
        <a:p>
          <a:endParaRPr lang="en-IE"/>
        </a:p>
      </dgm:t>
    </dgm:pt>
    <dgm:pt modelId="{0D354C44-02E8-4C6D-B219-7171C48DE9FC}" type="sibTrans" cxnId="{6980AC58-805E-4D90-B294-E7478A9556A3}">
      <dgm:prSet/>
      <dgm:spPr/>
      <dgm:t>
        <a:bodyPr/>
        <a:lstStyle/>
        <a:p>
          <a:endParaRPr lang="en-IE"/>
        </a:p>
      </dgm:t>
    </dgm:pt>
    <dgm:pt modelId="{D95F5AE6-9511-4308-A735-8B3FADDD6C8A}">
      <dgm:prSet phldrT="[Text]"/>
      <dgm:spPr>
        <a:solidFill>
          <a:srgbClr val="0078D4"/>
        </a:solidFill>
      </dgm:spPr>
      <dgm:t>
        <a:bodyPr/>
        <a:lstStyle/>
        <a:p>
          <a:r>
            <a:rPr lang="en-IE" b="1" dirty="0">
              <a:solidFill>
                <a:schemeClr val="tx1"/>
              </a:solidFill>
            </a:rPr>
            <a:t>Alert</a:t>
          </a:r>
        </a:p>
      </dgm:t>
    </dgm:pt>
    <dgm:pt modelId="{13192359-5A95-4BBA-9BD2-BA726B320BFC}" type="parTrans" cxnId="{3B7E6E72-373C-4E8E-87D4-58094D18E077}">
      <dgm:prSet/>
      <dgm:spPr/>
      <dgm:t>
        <a:bodyPr/>
        <a:lstStyle/>
        <a:p>
          <a:endParaRPr lang="en-IE"/>
        </a:p>
      </dgm:t>
    </dgm:pt>
    <dgm:pt modelId="{E0A1ED52-5639-4BB9-83DA-0887B8924727}" type="sibTrans" cxnId="{3B7E6E72-373C-4E8E-87D4-58094D18E077}">
      <dgm:prSet/>
      <dgm:spPr/>
      <dgm:t>
        <a:bodyPr/>
        <a:lstStyle/>
        <a:p>
          <a:endParaRPr lang="en-IE"/>
        </a:p>
      </dgm:t>
    </dgm:pt>
    <dgm:pt modelId="{EEAF3E1E-F9F4-4336-8360-8751B3C76BE2}">
      <dgm:prSet phldrT="[Text]"/>
      <dgm:spPr>
        <a:solidFill>
          <a:srgbClr val="737373"/>
        </a:solidFill>
      </dgm:spPr>
      <dgm:t>
        <a:bodyPr/>
        <a:lstStyle/>
        <a:p>
          <a:r>
            <a:rPr lang="en-IE" dirty="0"/>
            <a:t>Alert Rule</a:t>
          </a:r>
        </a:p>
      </dgm:t>
    </dgm:pt>
    <dgm:pt modelId="{B195A972-5AB1-4C7C-8EF8-0FAAADF261A7}" type="parTrans" cxnId="{EF11CCA3-C4C9-44B1-B1DB-87B337F2A9E2}">
      <dgm:prSet/>
      <dgm:spPr/>
      <dgm:t>
        <a:bodyPr/>
        <a:lstStyle/>
        <a:p>
          <a:endParaRPr lang="en-IE"/>
        </a:p>
      </dgm:t>
    </dgm:pt>
    <dgm:pt modelId="{9C955F6B-9760-47AB-AEC0-447636B5AF3B}" type="sibTrans" cxnId="{EF11CCA3-C4C9-44B1-B1DB-87B337F2A9E2}">
      <dgm:prSet/>
      <dgm:spPr/>
      <dgm:t>
        <a:bodyPr/>
        <a:lstStyle/>
        <a:p>
          <a:endParaRPr lang="en-IE"/>
        </a:p>
      </dgm:t>
    </dgm:pt>
    <dgm:pt modelId="{C879EAD4-5A08-4837-BE11-D2110F847E17}">
      <dgm:prSet phldrT="[Text]"/>
      <dgm:spPr>
        <a:solidFill>
          <a:srgbClr val="0078D4"/>
        </a:solidFill>
      </dgm:spPr>
      <dgm:t>
        <a:bodyPr/>
        <a:lstStyle/>
        <a:p>
          <a:r>
            <a:rPr lang="en-IE" b="1" dirty="0">
              <a:solidFill>
                <a:schemeClr val="tx1"/>
              </a:solidFill>
            </a:rPr>
            <a:t>Action</a:t>
          </a:r>
        </a:p>
      </dgm:t>
    </dgm:pt>
    <dgm:pt modelId="{31EE7AB2-24CA-4DF6-B7C3-78D90D06B578}" type="parTrans" cxnId="{CE815378-E48B-4E36-8D0B-0377D9A1329E}">
      <dgm:prSet/>
      <dgm:spPr/>
      <dgm:t>
        <a:bodyPr/>
        <a:lstStyle/>
        <a:p>
          <a:endParaRPr lang="en-IE"/>
        </a:p>
      </dgm:t>
    </dgm:pt>
    <dgm:pt modelId="{370A864B-4A66-445F-80D3-0E77CCF8F0B2}" type="sibTrans" cxnId="{CE815378-E48B-4E36-8D0B-0377D9A1329E}">
      <dgm:prSet/>
      <dgm:spPr/>
      <dgm:t>
        <a:bodyPr/>
        <a:lstStyle/>
        <a:p>
          <a:endParaRPr lang="en-IE"/>
        </a:p>
      </dgm:t>
    </dgm:pt>
    <dgm:pt modelId="{C8FBEAC9-B000-45E5-BF04-106ECFEB2092}">
      <dgm:prSet phldrT="[Text]"/>
      <dgm:spPr>
        <a:solidFill>
          <a:srgbClr val="737373"/>
        </a:solidFill>
      </dgm:spPr>
      <dgm:t>
        <a:bodyPr/>
        <a:lstStyle/>
        <a:p>
          <a:r>
            <a:rPr lang="en-IE" dirty="0"/>
            <a:t>Alert Rule + Action</a:t>
          </a:r>
        </a:p>
      </dgm:t>
    </dgm:pt>
    <dgm:pt modelId="{1C66A3FC-9323-4E00-93FA-282AF2B977CF}" type="parTrans" cxnId="{17749292-4BD4-4F53-954A-5F63C801B5C2}">
      <dgm:prSet/>
      <dgm:spPr/>
      <dgm:t>
        <a:bodyPr/>
        <a:lstStyle/>
        <a:p>
          <a:endParaRPr lang="en-IE"/>
        </a:p>
      </dgm:t>
    </dgm:pt>
    <dgm:pt modelId="{BC7D8AED-BD75-41EF-B922-728B8BB1457D}" type="sibTrans" cxnId="{17749292-4BD4-4F53-954A-5F63C801B5C2}">
      <dgm:prSet/>
      <dgm:spPr/>
      <dgm:t>
        <a:bodyPr/>
        <a:lstStyle/>
        <a:p>
          <a:endParaRPr lang="en-IE"/>
        </a:p>
      </dgm:t>
    </dgm:pt>
    <dgm:pt modelId="{A2CC41AF-1EBC-4166-B633-E7AE28778210}">
      <dgm:prSet phldrT="[Text]"/>
      <dgm:spPr>
        <a:solidFill>
          <a:srgbClr val="737373"/>
        </a:solidFill>
      </dgm:spPr>
      <dgm:t>
        <a:bodyPr/>
        <a:lstStyle/>
        <a:p>
          <a:r>
            <a:rPr lang="en-IE" dirty="0"/>
            <a:t>Blueprints + Policies</a:t>
          </a:r>
        </a:p>
      </dgm:t>
    </dgm:pt>
    <dgm:pt modelId="{36714065-1E37-4340-B987-E37A8F16DE29}" type="parTrans" cxnId="{0E8C2DFD-A081-4515-9D14-ADF79C99EFB3}">
      <dgm:prSet/>
      <dgm:spPr/>
      <dgm:t>
        <a:bodyPr/>
        <a:lstStyle/>
        <a:p>
          <a:endParaRPr lang="en-IE"/>
        </a:p>
      </dgm:t>
    </dgm:pt>
    <dgm:pt modelId="{4DA172EA-3B93-4DF7-8009-2B2F495DD0B4}" type="sibTrans" cxnId="{0E8C2DFD-A081-4515-9D14-ADF79C99EFB3}">
      <dgm:prSet/>
      <dgm:spPr/>
      <dgm:t>
        <a:bodyPr/>
        <a:lstStyle/>
        <a:p>
          <a:endParaRPr lang="en-IE"/>
        </a:p>
      </dgm:t>
    </dgm:pt>
    <dgm:pt modelId="{056D309F-E259-45E0-A9A5-5515EE312130}">
      <dgm:prSet phldrT="[Text]"/>
      <dgm:spPr>
        <a:solidFill>
          <a:srgbClr val="0078D4"/>
        </a:solidFill>
      </dgm:spPr>
      <dgm:t>
        <a:bodyPr/>
        <a:lstStyle/>
        <a:p>
          <a:r>
            <a:rPr lang="en-IE" b="1" dirty="0">
              <a:solidFill>
                <a:schemeClr val="tx1"/>
              </a:solidFill>
            </a:rPr>
            <a:t>Monitoring</a:t>
          </a:r>
        </a:p>
      </dgm:t>
    </dgm:pt>
    <dgm:pt modelId="{A24A58AB-B97D-4D3B-9AC6-B6305B18243C}" type="parTrans" cxnId="{3D4630F3-F39B-45B0-94CD-BEE9B12EC05C}">
      <dgm:prSet/>
      <dgm:spPr/>
      <dgm:t>
        <a:bodyPr/>
        <a:lstStyle/>
        <a:p>
          <a:endParaRPr lang="en-IE"/>
        </a:p>
      </dgm:t>
    </dgm:pt>
    <dgm:pt modelId="{64A378F7-1255-4324-A675-62BA3408B59B}" type="sibTrans" cxnId="{3D4630F3-F39B-45B0-94CD-BEE9B12EC05C}">
      <dgm:prSet/>
      <dgm:spPr/>
      <dgm:t>
        <a:bodyPr/>
        <a:lstStyle/>
        <a:p>
          <a:endParaRPr lang="en-IE"/>
        </a:p>
      </dgm:t>
    </dgm:pt>
    <dgm:pt modelId="{F7611B27-B25C-479C-A5EC-4964F32DA1C0}">
      <dgm:prSet phldrT="[Text]"/>
      <dgm:spPr>
        <a:solidFill>
          <a:srgbClr val="737373"/>
        </a:solidFill>
      </dgm:spPr>
      <dgm:t>
        <a:bodyPr/>
        <a:lstStyle/>
        <a:p>
          <a:r>
            <a:rPr lang="en-IE" dirty="0"/>
            <a:t>Log Analytics</a:t>
          </a:r>
        </a:p>
      </dgm:t>
    </dgm:pt>
    <dgm:pt modelId="{35151D54-F6FB-4959-8C08-CC2D2E4F162E}" type="parTrans" cxnId="{77B165FE-485D-488F-8F6F-E6CCD8D0A8FD}">
      <dgm:prSet/>
      <dgm:spPr/>
      <dgm:t>
        <a:bodyPr/>
        <a:lstStyle/>
        <a:p>
          <a:endParaRPr lang="en-IE"/>
        </a:p>
      </dgm:t>
    </dgm:pt>
    <dgm:pt modelId="{FC2B80FD-2A1F-47BB-B2A6-FE4FA966E6F2}" type="sibTrans" cxnId="{77B165FE-485D-488F-8F6F-E6CCD8D0A8FD}">
      <dgm:prSet/>
      <dgm:spPr/>
      <dgm:t>
        <a:bodyPr/>
        <a:lstStyle/>
        <a:p>
          <a:endParaRPr lang="en-IE"/>
        </a:p>
      </dgm:t>
    </dgm:pt>
    <dgm:pt modelId="{20B1809E-896B-4273-9E67-9F2081A9B5D2}">
      <dgm:prSet phldrT="[Text]"/>
      <dgm:spPr>
        <a:solidFill>
          <a:srgbClr val="737373"/>
        </a:solidFill>
      </dgm:spPr>
      <dgm:t>
        <a:bodyPr/>
        <a:lstStyle/>
        <a:p>
          <a:r>
            <a:rPr lang="en-IE" dirty="0"/>
            <a:t>Application Insights</a:t>
          </a:r>
        </a:p>
      </dgm:t>
    </dgm:pt>
    <dgm:pt modelId="{0CC21D4D-3344-4DDF-84A2-5802DE4873ED}" type="parTrans" cxnId="{79C4CE75-84A4-466E-A4CB-956B6DE2B3DB}">
      <dgm:prSet/>
      <dgm:spPr/>
      <dgm:t>
        <a:bodyPr/>
        <a:lstStyle/>
        <a:p>
          <a:endParaRPr lang="en-IE"/>
        </a:p>
      </dgm:t>
    </dgm:pt>
    <dgm:pt modelId="{69E6023A-A1C4-4CAB-B97D-49481B074C3D}" type="sibTrans" cxnId="{79C4CE75-84A4-466E-A4CB-956B6DE2B3DB}">
      <dgm:prSet/>
      <dgm:spPr/>
      <dgm:t>
        <a:bodyPr/>
        <a:lstStyle/>
        <a:p>
          <a:endParaRPr lang="en-IE"/>
        </a:p>
      </dgm:t>
    </dgm:pt>
    <dgm:pt modelId="{435E645A-0ED7-4079-9F87-C3DEE7510958}">
      <dgm:prSet phldrT="[Text]"/>
      <dgm:spPr>
        <a:solidFill>
          <a:srgbClr val="737373"/>
        </a:solidFill>
      </dgm:spPr>
      <dgm:t>
        <a:bodyPr/>
        <a:lstStyle/>
        <a:p>
          <a:r>
            <a:rPr lang="en-IE" dirty="0"/>
            <a:t>Budget Alert</a:t>
          </a:r>
        </a:p>
      </dgm:t>
    </dgm:pt>
    <dgm:pt modelId="{6E13FDB7-27D1-4AB6-9020-BA0F77BAD144}" type="parTrans" cxnId="{7D5387E0-A895-42CC-87DD-3A4D6BB56CFD}">
      <dgm:prSet/>
      <dgm:spPr/>
      <dgm:t>
        <a:bodyPr/>
        <a:lstStyle/>
        <a:p>
          <a:endParaRPr lang="en-IE"/>
        </a:p>
      </dgm:t>
    </dgm:pt>
    <dgm:pt modelId="{DC8F9197-2F7B-41BF-9B9A-6E4CA2E6CDC1}" type="sibTrans" cxnId="{7D5387E0-A895-42CC-87DD-3A4D6BB56CFD}">
      <dgm:prSet/>
      <dgm:spPr/>
      <dgm:t>
        <a:bodyPr/>
        <a:lstStyle/>
        <a:p>
          <a:endParaRPr lang="en-IE"/>
        </a:p>
      </dgm:t>
    </dgm:pt>
    <dgm:pt modelId="{A7735E47-FACB-481B-AB65-393117015EBA}">
      <dgm:prSet phldrT="[Text]"/>
      <dgm:spPr>
        <a:solidFill>
          <a:srgbClr val="737373"/>
        </a:solidFill>
      </dgm:spPr>
      <dgm:t>
        <a:bodyPr/>
        <a:lstStyle/>
        <a:p>
          <a:r>
            <a:rPr lang="en-IE" dirty="0"/>
            <a:t>Cost Alert</a:t>
          </a:r>
        </a:p>
      </dgm:t>
    </dgm:pt>
    <dgm:pt modelId="{662CC699-35EA-4B0D-AB94-C5FC230D94B7}" type="parTrans" cxnId="{CEC1409B-B3F7-45B9-91CF-7846C17AC52A}">
      <dgm:prSet/>
      <dgm:spPr/>
      <dgm:t>
        <a:bodyPr/>
        <a:lstStyle/>
        <a:p>
          <a:endParaRPr lang="en-IE"/>
        </a:p>
      </dgm:t>
    </dgm:pt>
    <dgm:pt modelId="{36CBDDC0-1FD4-46F1-B19E-3E9BB3D0CF5B}" type="sibTrans" cxnId="{CEC1409B-B3F7-45B9-91CF-7846C17AC52A}">
      <dgm:prSet/>
      <dgm:spPr/>
      <dgm:t>
        <a:bodyPr/>
        <a:lstStyle/>
        <a:p>
          <a:endParaRPr lang="en-IE"/>
        </a:p>
      </dgm:t>
    </dgm:pt>
    <dgm:pt modelId="{3153EEB6-EA28-40B8-B0AC-F71B22EBF7AC}" type="pres">
      <dgm:prSet presAssocID="{D434C22D-46DD-466B-9345-4DB4CC8A677C}" presName="theList" presStyleCnt="0">
        <dgm:presLayoutVars>
          <dgm:dir/>
          <dgm:animLvl val="lvl"/>
          <dgm:resizeHandles val="exact"/>
        </dgm:presLayoutVars>
      </dgm:prSet>
      <dgm:spPr/>
    </dgm:pt>
    <dgm:pt modelId="{6BDCC971-0B47-4B68-82FA-B9623478BAD6}" type="pres">
      <dgm:prSet presAssocID="{1595F25F-B498-484E-8575-ECDF12AA708F}" presName="compNode" presStyleCnt="0"/>
      <dgm:spPr/>
    </dgm:pt>
    <dgm:pt modelId="{81AFDAA3-5674-4C39-AF34-77B17E245021}" type="pres">
      <dgm:prSet presAssocID="{1595F25F-B498-484E-8575-ECDF12AA708F}" presName="aNode" presStyleLbl="bgShp" presStyleIdx="0" presStyleCnt="4"/>
      <dgm:spPr/>
    </dgm:pt>
    <dgm:pt modelId="{60B1B621-6F31-4B60-A8E8-6E4473489283}" type="pres">
      <dgm:prSet presAssocID="{1595F25F-B498-484E-8575-ECDF12AA708F}" presName="textNode" presStyleLbl="bgShp" presStyleIdx="0" presStyleCnt="4"/>
      <dgm:spPr/>
    </dgm:pt>
    <dgm:pt modelId="{9CAFC091-0ACE-474E-BAD3-A4F6C9143F4F}" type="pres">
      <dgm:prSet presAssocID="{1595F25F-B498-484E-8575-ECDF12AA708F}" presName="compChildNode" presStyleCnt="0"/>
      <dgm:spPr/>
    </dgm:pt>
    <dgm:pt modelId="{57F9C61D-4234-4A2D-AE1A-A4D3FC1AE510}" type="pres">
      <dgm:prSet presAssocID="{1595F25F-B498-484E-8575-ECDF12AA708F}" presName="theInnerList" presStyleCnt="0"/>
      <dgm:spPr/>
    </dgm:pt>
    <dgm:pt modelId="{CEAADA57-8038-4FFF-9193-E34D1F1B4C82}" type="pres">
      <dgm:prSet presAssocID="{34EC349A-1191-4E5F-B04C-AFFC743EEF6A}" presName="childNode" presStyleLbl="node1" presStyleIdx="0" presStyleCnt="8">
        <dgm:presLayoutVars>
          <dgm:bulletEnabled val="1"/>
        </dgm:presLayoutVars>
      </dgm:prSet>
      <dgm:spPr/>
    </dgm:pt>
    <dgm:pt modelId="{5FC21EE2-B5E5-4952-B3AD-DBEB798B34E0}" type="pres">
      <dgm:prSet presAssocID="{1595F25F-B498-484E-8575-ECDF12AA708F}" presName="aSpace" presStyleCnt="0"/>
      <dgm:spPr/>
    </dgm:pt>
    <dgm:pt modelId="{68F1CE8A-4C08-4BFA-830E-FF9A0EEF7271}" type="pres">
      <dgm:prSet presAssocID="{056D309F-E259-45E0-A9A5-5515EE312130}" presName="compNode" presStyleCnt="0"/>
      <dgm:spPr/>
    </dgm:pt>
    <dgm:pt modelId="{2DEE3C1D-6886-4738-8FAD-419551D0EBE8}" type="pres">
      <dgm:prSet presAssocID="{056D309F-E259-45E0-A9A5-5515EE312130}" presName="aNode" presStyleLbl="bgShp" presStyleIdx="1" presStyleCnt="4"/>
      <dgm:spPr/>
    </dgm:pt>
    <dgm:pt modelId="{6E420203-5484-4619-ABC4-0F77D3026E77}" type="pres">
      <dgm:prSet presAssocID="{056D309F-E259-45E0-A9A5-5515EE312130}" presName="textNode" presStyleLbl="bgShp" presStyleIdx="1" presStyleCnt="4"/>
      <dgm:spPr/>
    </dgm:pt>
    <dgm:pt modelId="{B96C1AC2-FAC6-4965-868C-877F8D6CA63B}" type="pres">
      <dgm:prSet presAssocID="{056D309F-E259-45E0-A9A5-5515EE312130}" presName="compChildNode" presStyleCnt="0"/>
      <dgm:spPr/>
    </dgm:pt>
    <dgm:pt modelId="{4A293907-6316-4644-9929-D9646A95125D}" type="pres">
      <dgm:prSet presAssocID="{056D309F-E259-45E0-A9A5-5515EE312130}" presName="theInnerList" presStyleCnt="0"/>
      <dgm:spPr/>
    </dgm:pt>
    <dgm:pt modelId="{4D23C510-E7FC-4B64-B9CE-7DA9335CED37}" type="pres">
      <dgm:prSet presAssocID="{F7611B27-B25C-479C-A5EC-4964F32DA1C0}" presName="childNode" presStyleLbl="node1" presStyleIdx="1" presStyleCnt="8">
        <dgm:presLayoutVars>
          <dgm:bulletEnabled val="1"/>
        </dgm:presLayoutVars>
      </dgm:prSet>
      <dgm:spPr/>
    </dgm:pt>
    <dgm:pt modelId="{8D51CBAE-E65D-428D-A10F-0B8B0120EBCD}" type="pres">
      <dgm:prSet presAssocID="{F7611B27-B25C-479C-A5EC-4964F32DA1C0}" presName="aSpace2" presStyleCnt="0"/>
      <dgm:spPr/>
    </dgm:pt>
    <dgm:pt modelId="{F0CB3CFB-27E7-4334-BA6D-EAF1BE3C7D41}" type="pres">
      <dgm:prSet presAssocID="{20B1809E-896B-4273-9E67-9F2081A9B5D2}" presName="childNode" presStyleLbl="node1" presStyleIdx="2" presStyleCnt="8">
        <dgm:presLayoutVars>
          <dgm:bulletEnabled val="1"/>
        </dgm:presLayoutVars>
      </dgm:prSet>
      <dgm:spPr/>
    </dgm:pt>
    <dgm:pt modelId="{2F4FBA73-A7A5-4589-9AC7-A7A5310347B8}" type="pres">
      <dgm:prSet presAssocID="{056D309F-E259-45E0-A9A5-5515EE312130}" presName="aSpace" presStyleCnt="0"/>
      <dgm:spPr/>
    </dgm:pt>
    <dgm:pt modelId="{3727F57B-3A9F-421D-A5B6-812D7E6A6064}" type="pres">
      <dgm:prSet presAssocID="{D95F5AE6-9511-4308-A735-8B3FADDD6C8A}" presName="compNode" presStyleCnt="0"/>
      <dgm:spPr/>
    </dgm:pt>
    <dgm:pt modelId="{A99AD179-D939-424E-8F64-FE094337512B}" type="pres">
      <dgm:prSet presAssocID="{D95F5AE6-9511-4308-A735-8B3FADDD6C8A}" presName="aNode" presStyleLbl="bgShp" presStyleIdx="2" presStyleCnt="4"/>
      <dgm:spPr/>
    </dgm:pt>
    <dgm:pt modelId="{4EA02FC4-ED55-4005-8E44-7127875F7A10}" type="pres">
      <dgm:prSet presAssocID="{D95F5AE6-9511-4308-A735-8B3FADDD6C8A}" presName="textNode" presStyleLbl="bgShp" presStyleIdx="2" presStyleCnt="4"/>
      <dgm:spPr/>
    </dgm:pt>
    <dgm:pt modelId="{84BC65A8-129A-4687-9D2D-3AC39D8522FD}" type="pres">
      <dgm:prSet presAssocID="{D95F5AE6-9511-4308-A735-8B3FADDD6C8A}" presName="compChildNode" presStyleCnt="0"/>
      <dgm:spPr/>
    </dgm:pt>
    <dgm:pt modelId="{00698C72-0B9E-4356-B589-42086DC44294}" type="pres">
      <dgm:prSet presAssocID="{D95F5AE6-9511-4308-A735-8B3FADDD6C8A}" presName="theInnerList" presStyleCnt="0"/>
      <dgm:spPr/>
    </dgm:pt>
    <dgm:pt modelId="{902DE6D8-60F0-4171-9D95-5CFDB8257EFF}" type="pres">
      <dgm:prSet presAssocID="{EEAF3E1E-F9F4-4336-8360-8751B3C76BE2}" presName="childNode" presStyleLbl="node1" presStyleIdx="3" presStyleCnt="8">
        <dgm:presLayoutVars>
          <dgm:bulletEnabled val="1"/>
        </dgm:presLayoutVars>
      </dgm:prSet>
      <dgm:spPr/>
    </dgm:pt>
    <dgm:pt modelId="{86350FC1-28E1-4E4F-976A-676E4190A39C}" type="pres">
      <dgm:prSet presAssocID="{EEAF3E1E-F9F4-4336-8360-8751B3C76BE2}" presName="aSpace2" presStyleCnt="0"/>
      <dgm:spPr/>
    </dgm:pt>
    <dgm:pt modelId="{0579E5B9-4D0C-4771-B92C-0C5CEFDAE844}" type="pres">
      <dgm:prSet presAssocID="{435E645A-0ED7-4079-9F87-C3DEE7510958}" presName="childNode" presStyleLbl="node1" presStyleIdx="4" presStyleCnt="8">
        <dgm:presLayoutVars>
          <dgm:bulletEnabled val="1"/>
        </dgm:presLayoutVars>
      </dgm:prSet>
      <dgm:spPr/>
    </dgm:pt>
    <dgm:pt modelId="{A6F2907A-2589-4E27-97F1-F45F48EEEAA8}" type="pres">
      <dgm:prSet presAssocID="{435E645A-0ED7-4079-9F87-C3DEE7510958}" presName="aSpace2" presStyleCnt="0"/>
      <dgm:spPr/>
    </dgm:pt>
    <dgm:pt modelId="{FAC1DF2B-575B-4E78-A428-CA8BC488B874}" type="pres">
      <dgm:prSet presAssocID="{A7735E47-FACB-481B-AB65-393117015EBA}" presName="childNode" presStyleLbl="node1" presStyleIdx="5" presStyleCnt="8">
        <dgm:presLayoutVars>
          <dgm:bulletEnabled val="1"/>
        </dgm:presLayoutVars>
      </dgm:prSet>
      <dgm:spPr/>
    </dgm:pt>
    <dgm:pt modelId="{E4047974-1963-4C1A-A25D-8196051142C7}" type="pres">
      <dgm:prSet presAssocID="{D95F5AE6-9511-4308-A735-8B3FADDD6C8A}" presName="aSpace" presStyleCnt="0"/>
      <dgm:spPr/>
    </dgm:pt>
    <dgm:pt modelId="{5E4DBF46-3324-4897-96D1-5041C3BA2E6C}" type="pres">
      <dgm:prSet presAssocID="{C879EAD4-5A08-4837-BE11-D2110F847E17}" presName="compNode" presStyleCnt="0"/>
      <dgm:spPr/>
    </dgm:pt>
    <dgm:pt modelId="{883D88A1-257D-4608-A749-C9B666E3137D}" type="pres">
      <dgm:prSet presAssocID="{C879EAD4-5A08-4837-BE11-D2110F847E17}" presName="aNode" presStyleLbl="bgShp" presStyleIdx="3" presStyleCnt="4"/>
      <dgm:spPr/>
    </dgm:pt>
    <dgm:pt modelId="{D16E51B4-2CB0-48A3-AD91-F8B5731CDE90}" type="pres">
      <dgm:prSet presAssocID="{C879EAD4-5A08-4837-BE11-D2110F847E17}" presName="textNode" presStyleLbl="bgShp" presStyleIdx="3" presStyleCnt="4"/>
      <dgm:spPr/>
    </dgm:pt>
    <dgm:pt modelId="{6D080EBC-1B11-466A-9D88-0069FDF6B174}" type="pres">
      <dgm:prSet presAssocID="{C879EAD4-5A08-4837-BE11-D2110F847E17}" presName="compChildNode" presStyleCnt="0"/>
      <dgm:spPr/>
    </dgm:pt>
    <dgm:pt modelId="{CAAB55F1-FDD2-40A1-A91C-5A196830D12C}" type="pres">
      <dgm:prSet presAssocID="{C879EAD4-5A08-4837-BE11-D2110F847E17}" presName="theInnerList" presStyleCnt="0"/>
      <dgm:spPr/>
    </dgm:pt>
    <dgm:pt modelId="{C5DCE7BA-95DA-49B7-813C-719C609FAF65}" type="pres">
      <dgm:prSet presAssocID="{C8FBEAC9-B000-45E5-BF04-106ECFEB2092}" presName="childNode" presStyleLbl="node1" presStyleIdx="6" presStyleCnt="8">
        <dgm:presLayoutVars>
          <dgm:bulletEnabled val="1"/>
        </dgm:presLayoutVars>
      </dgm:prSet>
      <dgm:spPr/>
    </dgm:pt>
    <dgm:pt modelId="{B40536CF-078A-450E-938D-906B53204774}" type="pres">
      <dgm:prSet presAssocID="{C8FBEAC9-B000-45E5-BF04-106ECFEB2092}" presName="aSpace2" presStyleCnt="0"/>
      <dgm:spPr/>
    </dgm:pt>
    <dgm:pt modelId="{9818FD36-026C-4A28-8901-C9C075E6A22D}" type="pres">
      <dgm:prSet presAssocID="{A2CC41AF-1EBC-4166-B633-E7AE28778210}" presName="childNode" presStyleLbl="node1" presStyleIdx="7" presStyleCnt="8">
        <dgm:presLayoutVars>
          <dgm:bulletEnabled val="1"/>
        </dgm:presLayoutVars>
      </dgm:prSet>
      <dgm:spPr/>
    </dgm:pt>
  </dgm:ptLst>
  <dgm:cxnLst>
    <dgm:cxn modelId="{FFC72902-9614-4DB3-B89D-9C8E02204EF6}" type="presOf" srcId="{20B1809E-896B-4273-9E67-9F2081A9B5D2}" destId="{F0CB3CFB-27E7-4334-BA6D-EAF1BE3C7D41}" srcOrd="0" destOrd="0" presId="urn:microsoft.com/office/officeart/2005/8/layout/lProcess2"/>
    <dgm:cxn modelId="{A8BB8D0B-EA4D-4633-A4F7-93E6B8767C87}" srcId="{D434C22D-46DD-466B-9345-4DB4CC8A677C}" destId="{1595F25F-B498-484E-8575-ECDF12AA708F}" srcOrd="0" destOrd="0" parTransId="{71AF6240-3958-445F-8E29-C3300F99A580}" sibTransId="{B55A1509-EB96-4E97-A34D-137083C5FC39}"/>
    <dgm:cxn modelId="{77045B15-D08E-46DE-9AB1-48D8E67551B4}" type="presOf" srcId="{D95F5AE6-9511-4308-A735-8B3FADDD6C8A}" destId="{A99AD179-D939-424E-8F64-FE094337512B}" srcOrd="0" destOrd="0" presId="urn:microsoft.com/office/officeart/2005/8/layout/lProcess2"/>
    <dgm:cxn modelId="{02981718-B56B-4B66-B891-CE58D62B12DD}" type="presOf" srcId="{056D309F-E259-45E0-A9A5-5515EE312130}" destId="{6E420203-5484-4619-ABC4-0F77D3026E77}" srcOrd="1" destOrd="0" presId="urn:microsoft.com/office/officeart/2005/8/layout/lProcess2"/>
    <dgm:cxn modelId="{F81C3127-7F19-455A-A7B7-106F64BEFE61}" type="presOf" srcId="{A7735E47-FACB-481B-AB65-393117015EBA}" destId="{FAC1DF2B-575B-4E78-A428-CA8BC488B874}" srcOrd="0" destOrd="0" presId="urn:microsoft.com/office/officeart/2005/8/layout/lProcess2"/>
    <dgm:cxn modelId="{DBCEE730-1A9D-4468-9B77-713D360DDA41}" type="presOf" srcId="{C879EAD4-5A08-4837-BE11-D2110F847E17}" destId="{883D88A1-257D-4608-A749-C9B666E3137D}" srcOrd="0" destOrd="0" presId="urn:microsoft.com/office/officeart/2005/8/layout/lProcess2"/>
    <dgm:cxn modelId="{B5853F36-8D51-4082-AD3F-003CA1CEBABD}" type="presOf" srcId="{D95F5AE6-9511-4308-A735-8B3FADDD6C8A}" destId="{4EA02FC4-ED55-4005-8E44-7127875F7A10}" srcOrd="1" destOrd="0" presId="urn:microsoft.com/office/officeart/2005/8/layout/lProcess2"/>
    <dgm:cxn modelId="{142CBD3E-AE9F-49D9-A5B1-D09AC250BCC0}" type="presOf" srcId="{1595F25F-B498-484E-8575-ECDF12AA708F}" destId="{81AFDAA3-5674-4C39-AF34-77B17E245021}" srcOrd="0" destOrd="0" presId="urn:microsoft.com/office/officeart/2005/8/layout/lProcess2"/>
    <dgm:cxn modelId="{DCAD1D44-272B-4431-AA4C-4E6E4A8C3B00}" type="presOf" srcId="{056D309F-E259-45E0-A9A5-5515EE312130}" destId="{2DEE3C1D-6886-4738-8FAD-419551D0EBE8}" srcOrd="0" destOrd="0" presId="urn:microsoft.com/office/officeart/2005/8/layout/lProcess2"/>
    <dgm:cxn modelId="{E1E65B6C-1FDB-4D1E-9D09-1A322F03FBB5}" type="presOf" srcId="{C879EAD4-5A08-4837-BE11-D2110F847E17}" destId="{D16E51B4-2CB0-48A3-AD91-F8B5731CDE90}" srcOrd="1" destOrd="0" presId="urn:microsoft.com/office/officeart/2005/8/layout/lProcess2"/>
    <dgm:cxn modelId="{2E3A6A6D-CE26-4676-B8C3-35D9DC8E107A}" type="presOf" srcId="{EEAF3E1E-F9F4-4336-8360-8751B3C76BE2}" destId="{902DE6D8-60F0-4171-9D95-5CFDB8257EFF}" srcOrd="0" destOrd="0" presId="urn:microsoft.com/office/officeart/2005/8/layout/lProcess2"/>
    <dgm:cxn modelId="{E8A44A4D-90D5-496C-896B-A9634DFD6761}" type="presOf" srcId="{34EC349A-1191-4E5F-B04C-AFFC743EEF6A}" destId="{CEAADA57-8038-4FFF-9193-E34D1F1B4C82}" srcOrd="0" destOrd="0" presId="urn:microsoft.com/office/officeart/2005/8/layout/lProcess2"/>
    <dgm:cxn modelId="{3B7E6E72-373C-4E8E-87D4-58094D18E077}" srcId="{D434C22D-46DD-466B-9345-4DB4CC8A677C}" destId="{D95F5AE6-9511-4308-A735-8B3FADDD6C8A}" srcOrd="2" destOrd="0" parTransId="{13192359-5A95-4BBA-9BD2-BA726B320BFC}" sibTransId="{E0A1ED52-5639-4BB9-83DA-0887B8924727}"/>
    <dgm:cxn modelId="{79C4CE75-84A4-466E-A4CB-956B6DE2B3DB}" srcId="{056D309F-E259-45E0-A9A5-5515EE312130}" destId="{20B1809E-896B-4273-9E67-9F2081A9B5D2}" srcOrd="1" destOrd="0" parTransId="{0CC21D4D-3344-4DDF-84A2-5802DE4873ED}" sibTransId="{69E6023A-A1C4-4CAB-B97D-49481B074C3D}"/>
    <dgm:cxn modelId="{CE815378-E48B-4E36-8D0B-0377D9A1329E}" srcId="{D434C22D-46DD-466B-9345-4DB4CC8A677C}" destId="{C879EAD4-5A08-4837-BE11-D2110F847E17}" srcOrd="3" destOrd="0" parTransId="{31EE7AB2-24CA-4DF6-B7C3-78D90D06B578}" sibTransId="{370A864B-4A66-445F-80D3-0E77CCF8F0B2}"/>
    <dgm:cxn modelId="{6980AC58-805E-4D90-B294-E7478A9556A3}" srcId="{1595F25F-B498-484E-8575-ECDF12AA708F}" destId="{34EC349A-1191-4E5F-B04C-AFFC743EEF6A}" srcOrd="0" destOrd="0" parTransId="{C49DD442-F739-4B1F-8AA8-B0CAEF5358C6}" sibTransId="{0D354C44-02E8-4C6D-B219-7171C48DE9FC}"/>
    <dgm:cxn modelId="{51033487-29BE-49DD-902C-B78E1F03DF5B}" type="presOf" srcId="{A2CC41AF-1EBC-4166-B633-E7AE28778210}" destId="{9818FD36-026C-4A28-8901-C9C075E6A22D}" srcOrd="0" destOrd="0" presId="urn:microsoft.com/office/officeart/2005/8/layout/lProcess2"/>
    <dgm:cxn modelId="{17749292-4BD4-4F53-954A-5F63C801B5C2}" srcId="{C879EAD4-5A08-4837-BE11-D2110F847E17}" destId="{C8FBEAC9-B000-45E5-BF04-106ECFEB2092}" srcOrd="0" destOrd="0" parTransId="{1C66A3FC-9323-4E00-93FA-282AF2B977CF}" sibTransId="{BC7D8AED-BD75-41EF-B922-728B8BB1457D}"/>
    <dgm:cxn modelId="{CEC1409B-B3F7-45B9-91CF-7846C17AC52A}" srcId="{D95F5AE6-9511-4308-A735-8B3FADDD6C8A}" destId="{A7735E47-FACB-481B-AB65-393117015EBA}" srcOrd="2" destOrd="0" parTransId="{662CC699-35EA-4B0D-AB94-C5FC230D94B7}" sibTransId="{36CBDDC0-1FD4-46F1-B19E-3E9BB3D0CF5B}"/>
    <dgm:cxn modelId="{F39DF39E-39D8-4AC1-9AAC-B5F01A486764}" type="presOf" srcId="{435E645A-0ED7-4079-9F87-C3DEE7510958}" destId="{0579E5B9-4D0C-4771-B92C-0C5CEFDAE844}" srcOrd="0" destOrd="0" presId="urn:microsoft.com/office/officeart/2005/8/layout/lProcess2"/>
    <dgm:cxn modelId="{EF11CCA3-C4C9-44B1-B1DB-87B337F2A9E2}" srcId="{D95F5AE6-9511-4308-A735-8B3FADDD6C8A}" destId="{EEAF3E1E-F9F4-4336-8360-8751B3C76BE2}" srcOrd="0" destOrd="0" parTransId="{B195A972-5AB1-4C7C-8EF8-0FAAADF261A7}" sibTransId="{9C955F6B-9760-47AB-AEC0-447636B5AF3B}"/>
    <dgm:cxn modelId="{D5A533B0-7489-45BA-974C-2C887510AD65}" type="presOf" srcId="{D434C22D-46DD-466B-9345-4DB4CC8A677C}" destId="{3153EEB6-EA28-40B8-B0AC-F71B22EBF7AC}" srcOrd="0" destOrd="0" presId="urn:microsoft.com/office/officeart/2005/8/layout/lProcess2"/>
    <dgm:cxn modelId="{76C733B2-655B-4712-80C2-1B5D54DC40C6}" type="presOf" srcId="{C8FBEAC9-B000-45E5-BF04-106ECFEB2092}" destId="{C5DCE7BA-95DA-49B7-813C-719C609FAF65}" srcOrd="0" destOrd="0" presId="urn:microsoft.com/office/officeart/2005/8/layout/lProcess2"/>
    <dgm:cxn modelId="{93AFECCE-0A3E-4147-AE2E-C51555A6683E}" type="presOf" srcId="{1595F25F-B498-484E-8575-ECDF12AA708F}" destId="{60B1B621-6F31-4B60-A8E8-6E4473489283}" srcOrd="1" destOrd="0" presId="urn:microsoft.com/office/officeart/2005/8/layout/lProcess2"/>
    <dgm:cxn modelId="{7D5387E0-A895-42CC-87DD-3A4D6BB56CFD}" srcId="{D95F5AE6-9511-4308-A735-8B3FADDD6C8A}" destId="{435E645A-0ED7-4079-9F87-C3DEE7510958}" srcOrd="1" destOrd="0" parTransId="{6E13FDB7-27D1-4AB6-9020-BA0F77BAD144}" sibTransId="{DC8F9197-2F7B-41BF-9B9A-6E4CA2E6CDC1}"/>
    <dgm:cxn modelId="{99B1E8E1-200B-4F29-8BC5-9E0B30BA7796}" type="presOf" srcId="{F7611B27-B25C-479C-A5EC-4964F32DA1C0}" destId="{4D23C510-E7FC-4B64-B9CE-7DA9335CED37}" srcOrd="0" destOrd="0" presId="urn:microsoft.com/office/officeart/2005/8/layout/lProcess2"/>
    <dgm:cxn modelId="{3D4630F3-F39B-45B0-94CD-BEE9B12EC05C}" srcId="{D434C22D-46DD-466B-9345-4DB4CC8A677C}" destId="{056D309F-E259-45E0-A9A5-5515EE312130}" srcOrd="1" destOrd="0" parTransId="{A24A58AB-B97D-4D3B-9AC6-B6305B18243C}" sibTransId="{64A378F7-1255-4324-A675-62BA3408B59B}"/>
    <dgm:cxn modelId="{0E8C2DFD-A081-4515-9D14-ADF79C99EFB3}" srcId="{C879EAD4-5A08-4837-BE11-D2110F847E17}" destId="{A2CC41AF-1EBC-4166-B633-E7AE28778210}" srcOrd="1" destOrd="0" parTransId="{36714065-1E37-4340-B987-E37A8F16DE29}" sibTransId="{4DA172EA-3B93-4DF7-8009-2B2F495DD0B4}"/>
    <dgm:cxn modelId="{77B165FE-485D-488F-8F6F-E6CCD8D0A8FD}" srcId="{056D309F-E259-45E0-A9A5-5515EE312130}" destId="{F7611B27-B25C-479C-A5EC-4964F32DA1C0}" srcOrd="0" destOrd="0" parTransId="{35151D54-F6FB-4959-8C08-CC2D2E4F162E}" sibTransId="{FC2B80FD-2A1F-47BB-B2A6-FE4FA966E6F2}"/>
    <dgm:cxn modelId="{ADA51AC0-3246-4CAE-B029-99EB05142871}" type="presParOf" srcId="{3153EEB6-EA28-40B8-B0AC-F71B22EBF7AC}" destId="{6BDCC971-0B47-4B68-82FA-B9623478BAD6}" srcOrd="0" destOrd="0" presId="urn:microsoft.com/office/officeart/2005/8/layout/lProcess2"/>
    <dgm:cxn modelId="{B142BC29-6C5C-45A5-9060-1C75490DC92C}" type="presParOf" srcId="{6BDCC971-0B47-4B68-82FA-B9623478BAD6}" destId="{81AFDAA3-5674-4C39-AF34-77B17E245021}" srcOrd="0" destOrd="0" presId="urn:microsoft.com/office/officeart/2005/8/layout/lProcess2"/>
    <dgm:cxn modelId="{41B88186-B0E8-4918-A9D7-9BF549BD5696}" type="presParOf" srcId="{6BDCC971-0B47-4B68-82FA-B9623478BAD6}" destId="{60B1B621-6F31-4B60-A8E8-6E4473489283}" srcOrd="1" destOrd="0" presId="urn:microsoft.com/office/officeart/2005/8/layout/lProcess2"/>
    <dgm:cxn modelId="{4921E944-B7A8-4B99-8E06-F3C4A19A08AF}" type="presParOf" srcId="{6BDCC971-0B47-4B68-82FA-B9623478BAD6}" destId="{9CAFC091-0ACE-474E-BAD3-A4F6C9143F4F}" srcOrd="2" destOrd="0" presId="urn:microsoft.com/office/officeart/2005/8/layout/lProcess2"/>
    <dgm:cxn modelId="{6761CDE9-4B96-4603-AD6E-C15573FA3B7C}" type="presParOf" srcId="{9CAFC091-0ACE-474E-BAD3-A4F6C9143F4F}" destId="{57F9C61D-4234-4A2D-AE1A-A4D3FC1AE510}" srcOrd="0" destOrd="0" presId="urn:microsoft.com/office/officeart/2005/8/layout/lProcess2"/>
    <dgm:cxn modelId="{7CC5DB58-7EED-48F7-828D-55797DC5F012}" type="presParOf" srcId="{57F9C61D-4234-4A2D-AE1A-A4D3FC1AE510}" destId="{CEAADA57-8038-4FFF-9193-E34D1F1B4C82}" srcOrd="0" destOrd="0" presId="urn:microsoft.com/office/officeart/2005/8/layout/lProcess2"/>
    <dgm:cxn modelId="{6F683268-63E7-4F2A-AB6A-7C0E3411475E}" type="presParOf" srcId="{3153EEB6-EA28-40B8-B0AC-F71B22EBF7AC}" destId="{5FC21EE2-B5E5-4952-B3AD-DBEB798B34E0}" srcOrd="1" destOrd="0" presId="urn:microsoft.com/office/officeart/2005/8/layout/lProcess2"/>
    <dgm:cxn modelId="{2A8B2A4B-D7E5-4524-AC72-824F1B01F710}" type="presParOf" srcId="{3153EEB6-EA28-40B8-B0AC-F71B22EBF7AC}" destId="{68F1CE8A-4C08-4BFA-830E-FF9A0EEF7271}" srcOrd="2" destOrd="0" presId="urn:microsoft.com/office/officeart/2005/8/layout/lProcess2"/>
    <dgm:cxn modelId="{FCFAB57B-1A64-42F9-B446-8E1EDBC93566}" type="presParOf" srcId="{68F1CE8A-4C08-4BFA-830E-FF9A0EEF7271}" destId="{2DEE3C1D-6886-4738-8FAD-419551D0EBE8}" srcOrd="0" destOrd="0" presId="urn:microsoft.com/office/officeart/2005/8/layout/lProcess2"/>
    <dgm:cxn modelId="{1FBDBAC0-258F-4BD1-A6FA-783CB5974854}" type="presParOf" srcId="{68F1CE8A-4C08-4BFA-830E-FF9A0EEF7271}" destId="{6E420203-5484-4619-ABC4-0F77D3026E77}" srcOrd="1" destOrd="0" presId="urn:microsoft.com/office/officeart/2005/8/layout/lProcess2"/>
    <dgm:cxn modelId="{F945CA8D-3567-4AB0-9166-A75F7B4082DB}" type="presParOf" srcId="{68F1CE8A-4C08-4BFA-830E-FF9A0EEF7271}" destId="{B96C1AC2-FAC6-4965-868C-877F8D6CA63B}" srcOrd="2" destOrd="0" presId="urn:microsoft.com/office/officeart/2005/8/layout/lProcess2"/>
    <dgm:cxn modelId="{4F2783CB-66B5-4C73-B000-CBCC9EA3FDE0}" type="presParOf" srcId="{B96C1AC2-FAC6-4965-868C-877F8D6CA63B}" destId="{4A293907-6316-4644-9929-D9646A95125D}" srcOrd="0" destOrd="0" presId="urn:microsoft.com/office/officeart/2005/8/layout/lProcess2"/>
    <dgm:cxn modelId="{2604638A-65B5-4109-980E-A417A021A686}" type="presParOf" srcId="{4A293907-6316-4644-9929-D9646A95125D}" destId="{4D23C510-E7FC-4B64-B9CE-7DA9335CED37}" srcOrd="0" destOrd="0" presId="urn:microsoft.com/office/officeart/2005/8/layout/lProcess2"/>
    <dgm:cxn modelId="{AF666607-5784-4F8A-8907-831A0AFD8CFB}" type="presParOf" srcId="{4A293907-6316-4644-9929-D9646A95125D}" destId="{8D51CBAE-E65D-428D-A10F-0B8B0120EBCD}" srcOrd="1" destOrd="0" presId="urn:microsoft.com/office/officeart/2005/8/layout/lProcess2"/>
    <dgm:cxn modelId="{2738702D-8ED2-4338-9DBD-17F901CD1963}" type="presParOf" srcId="{4A293907-6316-4644-9929-D9646A95125D}" destId="{F0CB3CFB-27E7-4334-BA6D-EAF1BE3C7D41}" srcOrd="2" destOrd="0" presId="urn:microsoft.com/office/officeart/2005/8/layout/lProcess2"/>
    <dgm:cxn modelId="{44A1A0C2-4170-478E-B65D-FEEFDA3C4279}" type="presParOf" srcId="{3153EEB6-EA28-40B8-B0AC-F71B22EBF7AC}" destId="{2F4FBA73-A7A5-4589-9AC7-A7A5310347B8}" srcOrd="3" destOrd="0" presId="urn:microsoft.com/office/officeart/2005/8/layout/lProcess2"/>
    <dgm:cxn modelId="{731C22CB-29B4-46EF-9697-D353248C1EBD}" type="presParOf" srcId="{3153EEB6-EA28-40B8-B0AC-F71B22EBF7AC}" destId="{3727F57B-3A9F-421D-A5B6-812D7E6A6064}" srcOrd="4" destOrd="0" presId="urn:microsoft.com/office/officeart/2005/8/layout/lProcess2"/>
    <dgm:cxn modelId="{1605DD5C-5C57-4372-BB91-073AB8FAA668}" type="presParOf" srcId="{3727F57B-3A9F-421D-A5B6-812D7E6A6064}" destId="{A99AD179-D939-424E-8F64-FE094337512B}" srcOrd="0" destOrd="0" presId="urn:microsoft.com/office/officeart/2005/8/layout/lProcess2"/>
    <dgm:cxn modelId="{A7E76F67-EF30-44BE-9931-B64FDEA205C8}" type="presParOf" srcId="{3727F57B-3A9F-421D-A5B6-812D7E6A6064}" destId="{4EA02FC4-ED55-4005-8E44-7127875F7A10}" srcOrd="1" destOrd="0" presId="urn:microsoft.com/office/officeart/2005/8/layout/lProcess2"/>
    <dgm:cxn modelId="{85021127-DC5F-4DB1-B0DB-5BD757E2A641}" type="presParOf" srcId="{3727F57B-3A9F-421D-A5B6-812D7E6A6064}" destId="{84BC65A8-129A-4687-9D2D-3AC39D8522FD}" srcOrd="2" destOrd="0" presId="urn:microsoft.com/office/officeart/2005/8/layout/lProcess2"/>
    <dgm:cxn modelId="{027AA93F-2248-42DC-8DA7-185632A7621C}" type="presParOf" srcId="{84BC65A8-129A-4687-9D2D-3AC39D8522FD}" destId="{00698C72-0B9E-4356-B589-42086DC44294}" srcOrd="0" destOrd="0" presId="urn:microsoft.com/office/officeart/2005/8/layout/lProcess2"/>
    <dgm:cxn modelId="{48B3F599-7F3A-416B-BC90-54C2A3965020}" type="presParOf" srcId="{00698C72-0B9E-4356-B589-42086DC44294}" destId="{902DE6D8-60F0-4171-9D95-5CFDB8257EFF}" srcOrd="0" destOrd="0" presId="urn:microsoft.com/office/officeart/2005/8/layout/lProcess2"/>
    <dgm:cxn modelId="{CEDD7A5B-81E4-4087-A498-9895E0B6552F}" type="presParOf" srcId="{00698C72-0B9E-4356-B589-42086DC44294}" destId="{86350FC1-28E1-4E4F-976A-676E4190A39C}" srcOrd="1" destOrd="0" presId="urn:microsoft.com/office/officeart/2005/8/layout/lProcess2"/>
    <dgm:cxn modelId="{0C5E7CA9-D0E9-4B17-9FA0-747F5781C700}" type="presParOf" srcId="{00698C72-0B9E-4356-B589-42086DC44294}" destId="{0579E5B9-4D0C-4771-B92C-0C5CEFDAE844}" srcOrd="2" destOrd="0" presId="urn:microsoft.com/office/officeart/2005/8/layout/lProcess2"/>
    <dgm:cxn modelId="{E73B2BBB-D039-4989-89BD-574C37FBEB01}" type="presParOf" srcId="{00698C72-0B9E-4356-B589-42086DC44294}" destId="{A6F2907A-2589-4E27-97F1-F45F48EEEAA8}" srcOrd="3" destOrd="0" presId="urn:microsoft.com/office/officeart/2005/8/layout/lProcess2"/>
    <dgm:cxn modelId="{F3AD9291-4D9E-43FF-B569-F18C8FFD0739}" type="presParOf" srcId="{00698C72-0B9E-4356-B589-42086DC44294}" destId="{FAC1DF2B-575B-4E78-A428-CA8BC488B874}" srcOrd="4" destOrd="0" presId="urn:microsoft.com/office/officeart/2005/8/layout/lProcess2"/>
    <dgm:cxn modelId="{846F6A4A-EF3C-4F8D-A6A1-22B39A70DB06}" type="presParOf" srcId="{3153EEB6-EA28-40B8-B0AC-F71B22EBF7AC}" destId="{E4047974-1963-4C1A-A25D-8196051142C7}" srcOrd="5" destOrd="0" presId="urn:microsoft.com/office/officeart/2005/8/layout/lProcess2"/>
    <dgm:cxn modelId="{EFAF72B9-4DB8-4CC3-8CC3-DC84ED3827D7}" type="presParOf" srcId="{3153EEB6-EA28-40B8-B0AC-F71B22EBF7AC}" destId="{5E4DBF46-3324-4897-96D1-5041C3BA2E6C}" srcOrd="6" destOrd="0" presId="urn:microsoft.com/office/officeart/2005/8/layout/lProcess2"/>
    <dgm:cxn modelId="{2266E6A8-BA51-4B2A-8C2B-F772CBD3785B}" type="presParOf" srcId="{5E4DBF46-3324-4897-96D1-5041C3BA2E6C}" destId="{883D88A1-257D-4608-A749-C9B666E3137D}" srcOrd="0" destOrd="0" presId="urn:microsoft.com/office/officeart/2005/8/layout/lProcess2"/>
    <dgm:cxn modelId="{3FBF3263-2E21-40E7-9C62-75E5CCE9CAB8}" type="presParOf" srcId="{5E4DBF46-3324-4897-96D1-5041C3BA2E6C}" destId="{D16E51B4-2CB0-48A3-AD91-F8B5731CDE90}" srcOrd="1" destOrd="0" presId="urn:microsoft.com/office/officeart/2005/8/layout/lProcess2"/>
    <dgm:cxn modelId="{0BAA070E-9E08-4E8F-AF5C-FCD5DCFED59E}" type="presParOf" srcId="{5E4DBF46-3324-4897-96D1-5041C3BA2E6C}" destId="{6D080EBC-1B11-466A-9D88-0069FDF6B174}" srcOrd="2" destOrd="0" presId="urn:microsoft.com/office/officeart/2005/8/layout/lProcess2"/>
    <dgm:cxn modelId="{7B01F361-F1A5-4F19-85A0-4C067BFE9E1A}" type="presParOf" srcId="{6D080EBC-1B11-466A-9D88-0069FDF6B174}" destId="{CAAB55F1-FDD2-40A1-A91C-5A196830D12C}" srcOrd="0" destOrd="0" presId="urn:microsoft.com/office/officeart/2005/8/layout/lProcess2"/>
    <dgm:cxn modelId="{174F9F35-B11D-4701-A2C6-B77097C8D422}" type="presParOf" srcId="{CAAB55F1-FDD2-40A1-A91C-5A196830D12C}" destId="{C5DCE7BA-95DA-49B7-813C-719C609FAF65}" srcOrd="0" destOrd="0" presId="urn:microsoft.com/office/officeart/2005/8/layout/lProcess2"/>
    <dgm:cxn modelId="{FAF48FA5-76D8-48B5-B398-8F86A20A8B06}" type="presParOf" srcId="{CAAB55F1-FDD2-40A1-A91C-5A196830D12C}" destId="{B40536CF-078A-450E-938D-906B53204774}" srcOrd="1" destOrd="0" presId="urn:microsoft.com/office/officeart/2005/8/layout/lProcess2"/>
    <dgm:cxn modelId="{E638CD3C-B7B4-4BB5-BC37-12D44EF0D8A4}" type="presParOf" srcId="{CAAB55F1-FDD2-40A1-A91C-5A196830D12C}" destId="{9818FD36-026C-4A28-8901-C9C075E6A22D}"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9A536F-17FC-432C-A6CF-597AF60DBF7E}"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IE"/>
        </a:p>
      </dgm:t>
    </dgm:pt>
    <dgm:pt modelId="{C5D653AB-FF22-483A-B9D3-DAE78A891697}">
      <dgm:prSet phldrT="[Text]"/>
      <dgm:spPr>
        <a:solidFill>
          <a:srgbClr val="0078D4"/>
        </a:solidFill>
      </dgm:spPr>
      <dgm:t>
        <a:bodyPr/>
        <a:lstStyle/>
        <a:p>
          <a:r>
            <a:rPr lang="en-IE" dirty="0"/>
            <a:t>Compute</a:t>
          </a:r>
        </a:p>
      </dgm:t>
    </dgm:pt>
    <dgm:pt modelId="{70B08480-065A-47D0-ABF3-61047E73BA61}" type="parTrans" cxnId="{AB4D6290-EC39-4A51-8E90-082A0F2AB31F}">
      <dgm:prSet/>
      <dgm:spPr/>
      <dgm:t>
        <a:bodyPr/>
        <a:lstStyle/>
        <a:p>
          <a:endParaRPr lang="en-IE"/>
        </a:p>
      </dgm:t>
    </dgm:pt>
    <dgm:pt modelId="{B39B9045-5A5C-42D5-865A-C7C72B4A3365}" type="sibTrans" cxnId="{AB4D6290-EC39-4A51-8E90-082A0F2AB31F}">
      <dgm:prSet/>
      <dgm:spPr/>
      <dgm:t>
        <a:bodyPr/>
        <a:lstStyle/>
        <a:p>
          <a:endParaRPr lang="en-IE"/>
        </a:p>
      </dgm:t>
    </dgm:pt>
    <dgm:pt modelId="{9DBF45CB-431E-4DB5-A5AF-19F78CB6C37B}">
      <dgm:prSet phldrT="[Text]"/>
      <dgm:spPr>
        <a:solidFill>
          <a:srgbClr val="D2D2D2"/>
        </a:solidFill>
      </dgm:spPr>
      <dgm:t>
        <a:bodyPr/>
        <a:lstStyle/>
        <a:p>
          <a:r>
            <a:rPr lang="en-IE" dirty="0" err="1"/>
            <a:t>vCores</a:t>
          </a:r>
          <a:endParaRPr lang="en-IE" dirty="0"/>
        </a:p>
      </dgm:t>
    </dgm:pt>
    <dgm:pt modelId="{42D85FE7-63F6-42E1-ACA3-0F3B18ED3BA4}" type="parTrans" cxnId="{00231A44-651F-4F87-83A5-1E218DD1F893}">
      <dgm:prSet/>
      <dgm:spPr/>
      <dgm:t>
        <a:bodyPr/>
        <a:lstStyle/>
        <a:p>
          <a:endParaRPr lang="en-IE"/>
        </a:p>
      </dgm:t>
    </dgm:pt>
    <dgm:pt modelId="{3EED141F-0508-4849-ACFB-B45A02EBA586}" type="sibTrans" cxnId="{00231A44-651F-4F87-83A5-1E218DD1F893}">
      <dgm:prSet/>
      <dgm:spPr/>
      <dgm:t>
        <a:bodyPr/>
        <a:lstStyle/>
        <a:p>
          <a:endParaRPr lang="en-IE"/>
        </a:p>
      </dgm:t>
    </dgm:pt>
    <dgm:pt modelId="{97FA0C2D-39F0-4280-A9C8-D5BFD4E09BD9}">
      <dgm:prSet phldrT="[Text]"/>
      <dgm:spPr>
        <a:solidFill>
          <a:srgbClr val="0078D4"/>
        </a:solidFill>
      </dgm:spPr>
      <dgm:t>
        <a:bodyPr/>
        <a:lstStyle/>
        <a:p>
          <a:r>
            <a:rPr lang="en-IE" dirty="0"/>
            <a:t>Storage</a:t>
          </a:r>
        </a:p>
      </dgm:t>
    </dgm:pt>
    <dgm:pt modelId="{87088623-04BB-440A-85DD-7A390209E58F}" type="parTrans" cxnId="{5CC6DEED-6FD1-4B6B-9046-508C691F719B}">
      <dgm:prSet/>
      <dgm:spPr/>
      <dgm:t>
        <a:bodyPr/>
        <a:lstStyle/>
        <a:p>
          <a:endParaRPr lang="en-IE"/>
        </a:p>
      </dgm:t>
    </dgm:pt>
    <dgm:pt modelId="{A98F221B-541C-4F38-A35C-AEA1CC47A7DC}" type="sibTrans" cxnId="{5CC6DEED-6FD1-4B6B-9046-508C691F719B}">
      <dgm:prSet/>
      <dgm:spPr/>
      <dgm:t>
        <a:bodyPr/>
        <a:lstStyle/>
        <a:p>
          <a:endParaRPr lang="en-IE"/>
        </a:p>
      </dgm:t>
    </dgm:pt>
    <dgm:pt modelId="{613AF284-46A6-48B7-BDDE-06E86BBC5127}">
      <dgm:prSet phldrT="[Text]"/>
      <dgm:spPr>
        <a:solidFill>
          <a:srgbClr val="D2D2D2"/>
        </a:solidFill>
      </dgm:spPr>
      <dgm:t>
        <a:bodyPr/>
        <a:lstStyle/>
        <a:p>
          <a:r>
            <a:rPr lang="en-IE" dirty="0"/>
            <a:t>Size</a:t>
          </a:r>
        </a:p>
      </dgm:t>
    </dgm:pt>
    <dgm:pt modelId="{20868797-6729-48DA-9755-BB7CD7D3F03B}" type="parTrans" cxnId="{839ECE36-85D2-4FA0-B6AA-44628B39A452}">
      <dgm:prSet/>
      <dgm:spPr/>
      <dgm:t>
        <a:bodyPr/>
        <a:lstStyle/>
        <a:p>
          <a:endParaRPr lang="en-IE"/>
        </a:p>
      </dgm:t>
    </dgm:pt>
    <dgm:pt modelId="{3B16F49C-5697-4CB9-B7AA-4EAE481BE158}" type="sibTrans" cxnId="{839ECE36-85D2-4FA0-B6AA-44628B39A452}">
      <dgm:prSet/>
      <dgm:spPr/>
      <dgm:t>
        <a:bodyPr/>
        <a:lstStyle/>
        <a:p>
          <a:endParaRPr lang="en-IE"/>
        </a:p>
      </dgm:t>
    </dgm:pt>
    <dgm:pt modelId="{2DC89364-7A68-4C46-A0E6-0E46A40A94DF}">
      <dgm:prSet phldrT="[Text]"/>
      <dgm:spPr>
        <a:solidFill>
          <a:srgbClr val="D2D2D2"/>
        </a:solidFill>
      </dgm:spPr>
      <dgm:t>
        <a:bodyPr/>
        <a:lstStyle/>
        <a:p>
          <a:r>
            <a:rPr lang="en-IE" dirty="0"/>
            <a:t>Tier</a:t>
          </a:r>
        </a:p>
      </dgm:t>
    </dgm:pt>
    <dgm:pt modelId="{E912EE98-BCEF-47C1-970F-7ADFD95F5645}" type="parTrans" cxnId="{9B3C555C-664A-4875-A22C-C413E5C0506C}">
      <dgm:prSet/>
      <dgm:spPr/>
      <dgm:t>
        <a:bodyPr/>
        <a:lstStyle/>
        <a:p>
          <a:endParaRPr lang="en-IE"/>
        </a:p>
      </dgm:t>
    </dgm:pt>
    <dgm:pt modelId="{C0D5D534-DA46-4122-A71F-C44DBFC129D1}" type="sibTrans" cxnId="{9B3C555C-664A-4875-A22C-C413E5C0506C}">
      <dgm:prSet/>
      <dgm:spPr/>
      <dgm:t>
        <a:bodyPr/>
        <a:lstStyle/>
        <a:p>
          <a:endParaRPr lang="en-IE"/>
        </a:p>
      </dgm:t>
    </dgm:pt>
    <dgm:pt modelId="{B96C2059-BCFA-49E9-9B1B-FC8471FE993B}">
      <dgm:prSet phldrT="[Text]"/>
      <dgm:spPr>
        <a:solidFill>
          <a:srgbClr val="0078D4"/>
        </a:solidFill>
      </dgm:spPr>
      <dgm:t>
        <a:bodyPr/>
        <a:lstStyle/>
        <a:p>
          <a:r>
            <a:rPr lang="en-IE" dirty="0" err="1"/>
            <a:t>Misc</a:t>
          </a:r>
          <a:endParaRPr lang="en-IE" dirty="0"/>
        </a:p>
      </dgm:t>
    </dgm:pt>
    <dgm:pt modelId="{D6E009F8-E086-46D4-AAB5-C0721385EC30}" type="parTrans" cxnId="{B6BD9BC2-0655-403A-84EF-D33AA69576E6}">
      <dgm:prSet/>
      <dgm:spPr/>
      <dgm:t>
        <a:bodyPr/>
        <a:lstStyle/>
        <a:p>
          <a:endParaRPr lang="en-IE"/>
        </a:p>
      </dgm:t>
    </dgm:pt>
    <dgm:pt modelId="{525F40AA-8BFE-466B-96F5-7BBF15E07385}" type="sibTrans" cxnId="{B6BD9BC2-0655-403A-84EF-D33AA69576E6}">
      <dgm:prSet/>
      <dgm:spPr/>
      <dgm:t>
        <a:bodyPr/>
        <a:lstStyle/>
        <a:p>
          <a:endParaRPr lang="en-IE"/>
        </a:p>
      </dgm:t>
    </dgm:pt>
    <dgm:pt modelId="{F69B3339-544A-46BC-8104-1E72029C03D2}">
      <dgm:prSet phldrT="[Text]"/>
      <dgm:spPr>
        <a:solidFill>
          <a:srgbClr val="D2D2D2"/>
        </a:solidFill>
      </dgm:spPr>
      <dgm:t>
        <a:bodyPr/>
        <a:lstStyle/>
        <a:p>
          <a:r>
            <a:rPr lang="en-IE" dirty="0"/>
            <a:t>Licensing</a:t>
          </a:r>
        </a:p>
      </dgm:t>
    </dgm:pt>
    <dgm:pt modelId="{526D443A-9F88-4E75-9A3E-02D801CBCB18}" type="parTrans" cxnId="{F8494C89-4533-46CE-95C7-1FBC5D11E24A}">
      <dgm:prSet/>
      <dgm:spPr/>
      <dgm:t>
        <a:bodyPr/>
        <a:lstStyle/>
        <a:p>
          <a:endParaRPr lang="en-IE"/>
        </a:p>
      </dgm:t>
    </dgm:pt>
    <dgm:pt modelId="{E9FB1468-546E-4EA4-B4CF-99C4E359B54C}" type="sibTrans" cxnId="{F8494C89-4533-46CE-95C7-1FBC5D11E24A}">
      <dgm:prSet/>
      <dgm:spPr/>
      <dgm:t>
        <a:bodyPr/>
        <a:lstStyle/>
        <a:p>
          <a:endParaRPr lang="en-IE"/>
        </a:p>
      </dgm:t>
    </dgm:pt>
    <dgm:pt modelId="{393F6DCE-1230-49AB-97D1-F629A92A4135}">
      <dgm:prSet phldrT="[Text]"/>
      <dgm:spPr>
        <a:solidFill>
          <a:srgbClr val="D2D2D2"/>
        </a:solidFill>
      </dgm:spPr>
      <dgm:t>
        <a:bodyPr/>
        <a:lstStyle/>
        <a:p>
          <a:r>
            <a:rPr lang="en-IE" dirty="0"/>
            <a:t>Traffic</a:t>
          </a:r>
        </a:p>
      </dgm:t>
    </dgm:pt>
    <dgm:pt modelId="{4948D0DD-4F52-495D-A0C5-8AB6C7632237}" type="parTrans" cxnId="{52E38AB9-80FE-4A27-BB50-436002B77A59}">
      <dgm:prSet/>
      <dgm:spPr/>
      <dgm:t>
        <a:bodyPr/>
        <a:lstStyle/>
        <a:p>
          <a:endParaRPr lang="en-IE"/>
        </a:p>
      </dgm:t>
    </dgm:pt>
    <dgm:pt modelId="{0D458DDB-FEA5-401B-A7A4-F72E963F1E7A}" type="sibTrans" cxnId="{52E38AB9-80FE-4A27-BB50-436002B77A59}">
      <dgm:prSet/>
      <dgm:spPr/>
      <dgm:t>
        <a:bodyPr/>
        <a:lstStyle/>
        <a:p>
          <a:endParaRPr lang="en-IE"/>
        </a:p>
      </dgm:t>
    </dgm:pt>
    <dgm:pt modelId="{9B237795-6D19-402F-8621-FBA38E59BE61}">
      <dgm:prSet phldrT="[Text]"/>
      <dgm:spPr>
        <a:solidFill>
          <a:srgbClr val="D2D2D2"/>
        </a:solidFill>
      </dgm:spPr>
      <dgm:t>
        <a:bodyPr/>
        <a:lstStyle/>
        <a:p>
          <a:r>
            <a:rPr lang="en-IE" dirty="0"/>
            <a:t>Service Tier</a:t>
          </a:r>
        </a:p>
      </dgm:t>
    </dgm:pt>
    <dgm:pt modelId="{BD2D8D71-A164-4D7B-B89B-17C67462C150}" type="parTrans" cxnId="{73158139-AA76-4EC1-914D-43D5796A28CB}">
      <dgm:prSet/>
      <dgm:spPr/>
      <dgm:t>
        <a:bodyPr/>
        <a:lstStyle/>
        <a:p>
          <a:endParaRPr lang="en-IE"/>
        </a:p>
      </dgm:t>
    </dgm:pt>
    <dgm:pt modelId="{2B3E13AD-DA0C-4113-8E50-D74C2D2AD91D}" type="sibTrans" cxnId="{73158139-AA76-4EC1-914D-43D5796A28CB}">
      <dgm:prSet/>
      <dgm:spPr/>
      <dgm:t>
        <a:bodyPr/>
        <a:lstStyle/>
        <a:p>
          <a:endParaRPr lang="en-IE"/>
        </a:p>
      </dgm:t>
    </dgm:pt>
    <dgm:pt modelId="{A147FFF3-DA86-4529-BF1E-546049CFAC8C}" type="pres">
      <dgm:prSet presAssocID="{C99A536F-17FC-432C-A6CF-597AF60DBF7E}" presName="diagram" presStyleCnt="0">
        <dgm:presLayoutVars>
          <dgm:chPref val="1"/>
          <dgm:dir/>
          <dgm:animOne val="branch"/>
          <dgm:animLvl val="lvl"/>
          <dgm:resizeHandles/>
        </dgm:presLayoutVars>
      </dgm:prSet>
      <dgm:spPr/>
    </dgm:pt>
    <dgm:pt modelId="{EB6787E0-8980-45A9-8912-A3BC700D18E0}" type="pres">
      <dgm:prSet presAssocID="{C5D653AB-FF22-483A-B9D3-DAE78A891697}" presName="root" presStyleCnt="0"/>
      <dgm:spPr/>
    </dgm:pt>
    <dgm:pt modelId="{462D4518-ED59-4DED-A349-B85BFF7EA9BE}" type="pres">
      <dgm:prSet presAssocID="{C5D653AB-FF22-483A-B9D3-DAE78A891697}" presName="rootComposite" presStyleCnt="0"/>
      <dgm:spPr/>
    </dgm:pt>
    <dgm:pt modelId="{E4431BC1-BDDE-490F-B65F-BA65E7D93D42}" type="pres">
      <dgm:prSet presAssocID="{C5D653AB-FF22-483A-B9D3-DAE78A891697}" presName="rootText" presStyleLbl="node1" presStyleIdx="0" presStyleCnt="3"/>
      <dgm:spPr/>
    </dgm:pt>
    <dgm:pt modelId="{A36DED34-6CCC-449A-9FCD-C64E90CF3CB5}" type="pres">
      <dgm:prSet presAssocID="{C5D653AB-FF22-483A-B9D3-DAE78A891697}" presName="rootConnector" presStyleLbl="node1" presStyleIdx="0" presStyleCnt="3"/>
      <dgm:spPr/>
    </dgm:pt>
    <dgm:pt modelId="{E9DC1BA7-9BEC-446D-84E0-B217F3CD1438}" type="pres">
      <dgm:prSet presAssocID="{C5D653AB-FF22-483A-B9D3-DAE78A891697}" presName="childShape" presStyleCnt="0"/>
      <dgm:spPr/>
    </dgm:pt>
    <dgm:pt modelId="{08F7D481-EEE0-4D70-B342-78E70CB4D92F}" type="pres">
      <dgm:prSet presAssocID="{42D85FE7-63F6-42E1-ACA3-0F3B18ED3BA4}" presName="Name13" presStyleLbl="parChTrans1D2" presStyleIdx="0" presStyleCnt="6"/>
      <dgm:spPr/>
    </dgm:pt>
    <dgm:pt modelId="{77C18AAC-F031-42A8-AED4-A4C8A5A074FD}" type="pres">
      <dgm:prSet presAssocID="{9DBF45CB-431E-4DB5-A5AF-19F78CB6C37B}" presName="childText" presStyleLbl="bgAcc1" presStyleIdx="0" presStyleCnt="6">
        <dgm:presLayoutVars>
          <dgm:bulletEnabled val="1"/>
        </dgm:presLayoutVars>
      </dgm:prSet>
      <dgm:spPr/>
    </dgm:pt>
    <dgm:pt modelId="{C5AA15E3-7CD3-435F-AE6C-9AC9D4077B0F}" type="pres">
      <dgm:prSet presAssocID="{BD2D8D71-A164-4D7B-B89B-17C67462C150}" presName="Name13" presStyleLbl="parChTrans1D2" presStyleIdx="1" presStyleCnt="6"/>
      <dgm:spPr/>
    </dgm:pt>
    <dgm:pt modelId="{61A9A8D4-C92D-4E12-BED0-07873032A1DE}" type="pres">
      <dgm:prSet presAssocID="{9B237795-6D19-402F-8621-FBA38E59BE61}" presName="childText" presStyleLbl="bgAcc1" presStyleIdx="1" presStyleCnt="6">
        <dgm:presLayoutVars>
          <dgm:bulletEnabled val="1"/>
        </dgm:presLayoutVars>
      </dgm:prSet>
      <dgm:spPr/>
    </dgm:pt>
    <dgm:pt modelId="{D35702CD-2EC3-4AD9-9ECC-680D95ACDB41}" type="pres">
      <dgm:prSet presAssocID="{97FA0C2D-39F0-4280-A9C8-D5BFD4E09BD9}" presName="root" presStyleCnt="0"/>
      <dgm:spPr/>
    </dgm:pt>
    <dgm:pt modelId="{46E2C3B7-E6B9-47C1-A863-2C692E0FA44C}" type="pres">
      <dgm:prSet presAssocID="{97FA0C2D-39F0-4280-A9C8-D5BFD4E09BD9}" presName="rootComposite" presStyleCnt="0"/>
      <dgm:spPr/>
    </dgm:pt>
    <dgm:pt modelId="{E73CFEBB-7DC9-406B-8C4B-2515A51D3539}" type="pres">
      <dgm:prSet presAssocID="{97FA0C2D-39F0-4280-A9C8-D5BFD4E09BD9}" presName="rootText" presStyleLbl="node1" presStyleIdx="1" presStyleCnt="3"/>
      <dgm:spPr/>
    </dgm:pt>
    <dgm:pt modelId="{6D2750A8-E1AA-4F22-AF7D-5E4E628075E7}" type="pres">
      <dgm:prSet presAssocID="{97FA0C2D-39F0-4280-A9C8-D5BFD4E09BD9}" presName="rootConnector" presStyleLbl="node1" presStyleIdx="1" presStyleCnt="3"/>
      <dgm:spPr/>
    </dgm:pt>
    <dgm:pt modelId="{00AEE370-E1F1-4685-9F94-1D7518804B09}" type="pres">
      <dgm:prSet presAssocID="{97FA0C2D-39F0-4280-A9C8-D5BFD4E09BD9}" presName="childShape" presStyleCnt="0"/>
      <dgm:spPr/>
    </dgm:pt>
    <dgm:pt modelId="{6779A08A-9A09-4799-A73C-EBF64C59FF6D}" type="pres">
      <dgm:prSet presAssocID="{20868797-6729-48DA-9755-BB7CD7D3F03B}" presName="Name13" presStyleLbl="parChTrans1D2" presStyleIdx="2" presStyleCnt="6"/>
      <dgm:spPr/>
    </dgm:pt>
    <dgm:pt modelId="{89AD5CCB-BF7D-477E-80C3-0BD0CACCEA84}" type="pres">
      <dgm:prSet presAssocID="{613AF284-46A6-48B7-BDDE-06E86BBC5127}" presName="childText" presStyleLbl="bgAcc1" presStyleIdx="2" presStyleCnt="6">
        <dgm:presLayoutVars>
          <dgm:bulletEnabled val="1"/>
        </dgm:presLayoutVars>
      </dgm:prSet>
      <dgm:spPr/>
    </dgm:pt>
    <dgm:pt modelId="{D133B90B-DD75-401B-93FC-29278B983F2E}" type="pres">
      <dgm:prSet presAssocID="{E912EE98-BCEF-47C1-970F-7ADFD95F5645}" presName="Name13" presStyleLbl="parChTrans1D2" presStyleIdx="3" presStyleCnt="6"/>
      <dgm:spPr/>
    </dgm:pt>
    <dgm:pt modelId="{9BF65236-DA17-4C7D-8417-423CEF2D1457}" type="pres">
      <dgm:prSet presAssocID="{2DC89364-7A68-4C46-A0E6-0E46A40A94DF}" presName="childText" presStyleLbl="bgAcc1" presStyleIdx="3" presStyleCnt="6">
        <dgm:presLayoutVars>
          <dgm:bulletEnabled val="1"/>
        </dgm:presLayoutVars>
      </dgm:prSet>
      <dgm:spPr/>
    </dgm:pt>
    <dgm:pt modelId="{27B6213B-3288-404D-96E0-19CAB9E9357A}" type="pres">
      <dgm:prSet presAssocID="{B96C2059-BCFA-49E9-9B1B-FC8471FE993B}" presName="root" presStyleCnt="0"/>
      <dgm:spPr/>
    </dgm:pt>
    <dgm:pt modelId="{FCFC1062-9204-423F-8E87-144859545F1E}" type="pres">
      <dgm:prSet presAssocID="{B96C2059-BCFA-49E9-9B1B-FC8471FE993B}" presName="rootComposite" presStyleCnt="0"/>
      <dgm:spPr/>
    </dgm:pt>
    <dgm:pt modelId="{A5FB41C8-C9C7-4991-938F-2365CFF2471F}" type="pres">
      <dgm:prSet presAssocID="{B96C2059-BCFA-49E9-9B1B-FC8471FE993B}" presName="rootText" presStyleLbl="node1" presStyleIdx="2" presStyleCnt="3"/>
      <dgm:spPr/>
    </dgm:pt>
    <dgm:pt modelId="{BF3AD618-5562-4673-9B0E-98AA19D82BAC}" type="pres">
      <dgm:prSet presAssocID="{B96C2059-BCFA-49E9-9B1B-FC8471FE993B}" presName="rootConnector" presStyleLbl="node1" presStyleIdx="2" presStyleCnt="3"/>
      <dgm:spPr/>
    </dgm:pt>
    <dgm:pt modelId="{657494A7-457D-46CE-9DED-4DBE17489C1D}" type="pres">
      <dgm:prSet presAssocID="{B96C2059-BCFA-49E9-9B1B-FC8471FE993B}" presName="childShape" presStyleCnt="0"/>
      <dgm:spPr/>
    </dgm:pt>
    <dgm:pt modelId="{0953EEA6-E0D7-4407-851F-3483DE84F09D}" type="pres">
      <dgm:prSet presAssocID="{526D443A-9F88-4E75-9A3E-02D801CBCB18}" presName="Name13" presStyleLbl="parChTrans1D2" presStyleIdx="4" presStyleCnt="6"/>
      <dgm:spPr/>
    </dgm:pt>
    <dgm:pt modelId="{F7228CEA-24B6-4349-B00B-0984CC469192}" type="pres">
      <dgm:prSet presAssocID="{F69B3339-544A-46BC-8104-1E72029C03D2}" presName="childText" presStyleLbl="bgAcc1" presStyleIdx="4" presStyleCnt="6">
        <dgm:presLayoutVars>
          <dgm:bulletEnabled val="1"/>
        </dgm:presLayoutVars>
      </dgm:prSet>
      <dgm:spPr/>
    </dgm:pt>
    <dgm:pt modelId="{DE08C18C-FBC7-4CAE-A379-DD14D0D0D75D}" type="pres">
      <dgm:prSet presAssocID="{4948D0DD-4F52-495D-A0C5-8AB6C7632237}" presName="Name13" presStyleLbl="parChTrans1D2" presStyleIdx="5" presStyleCnt="6"/>
      <dgm:spPr/>
    </dgm:pt>
    <dgm:pt modelId="{CCC2B2F1-0703-4D66-B415-18FD94CF7D20}" type="pres">
      <dgm:prSet presAssocID="{393F6DCE-1230-49AB-97D1-F629A92A4135}" presName="childText" presStyleLbl="bgAcc1" presStyleIdx="5" presStyleCnt="6">
        <dgm:presLayoutVars>
          <dgm:bulletEnabled val="1"/>
        </dgm:presLayoutVars>
      </dgm:prSet>
      <dgm:spPr/>
    </dgm:pt>
  </dgm:ptLst>
  <dgm:cxnLst>
    <dgm:cxn modelId="{46F66B1F-DEFB-4292-8270-F23A09C8E105}" type="presOf" srcId="{B96C2059-BCFA-49E9-9B1B-FC8471FE993B}" destId="{BF3AD618-5562-4673-9B0E-98AA19D82BAC}" srcOrd="1" destOrd="0" presId="urn:microsoft.com/office/officeart/2005/8/layout/hierarchy3"/>
    <dgm:cxn modelId="{3479C72A-3FE7-4CFF-9F48-5A7DB6463C33}" type="presOf" srcId="{42D85FE7-63F6-42E1-ACA3-0F3B18ED3BA4}" destId="{08F7D481-EEE0-4D70-B342-78E70CB4D92F}" srcOrd="0" destOrd="0" presId="urn:microsoft.com/office/officeart/2005/8/layout/hierarchy3"/>
    <dgm:cxn modelId="{1138872B-37A8-43EF-AA0E-7D9925761F95}" type="presOf" srcId="{20868797-6729-48DA-9755-BB7CD7D3F03B}" destId="{6779A08A-9A09-4799-A73C-EBF64C59FF6D}" srcOrd="0" destOrd="0" presId="urn:microsoft.com/office/officeart/2005/8/layout/hierarchy3"/>
    <dgm:cxn modelId="{87A1C92B-CB8B-4378-95A1-293DC4163AE7}" type="presOf" srcId="{C99A536F-17FC-432C-A6CF-597AF60DBF7E}" destId="{A147FFF3-DA86-4529-BF1E-546049CFAC8C}" srcOrd="0" destOrd="0" presId="urn:microsoft.com/office/officeart/2005/8/layout/hierarchy3"/>
    <dgm:cxn modelId="{839ECE36-85D2-4FA0-B6AA-44628B39A452}" srcId="{97FA0C2D-39F0-4280-A9C8-D5BFD4E09BD9}" destId="{613AF284-46A6-48B7-BDDE-06E86BBC5127}" srcOrd="0" destOrd="0" parTransId="{20868797-6729-48DA-9755-BB7CD7D3F03B}" sibTransId="{3B16F49C-5697-4CB9-B7AA-4EAE481BE158}"/>
    <dgm:cxn modelId="{73158139-AA76-4EC1-914D-43D5796A28CB}" srcId="{C5D653AB-FF22-483A-B9D3-DAE78A891697}" destId="{9B237795-6D19-402F-8621-FBA38E59BE61}" srcOrd="1" destOrd="0" parTransId="{BD2D8D71-A164-4D7B-B89B-17C67462C150}" sibTransId="{2B3E13AD-DA0C-4113-8E50-D74C2D2AD91D}"/>
    <dgm:cxn modelId="{9B3C555C-664A-4875-A22C-C413E5C0506C}" srcId="{97FA0C2D-39F0-4280-A9C8-D5BFD4E09BD9}" destId="{2DC89364-7A68-4C46-A0E6-0E46A40A94DF}" srcOrd="1" destOrd="0" parTransId="{E912EE98-BCEF-47C1-970F-7ADFD95F5645}" sibTransId="{C0D5D534-DA46-4122-A71F-C44DBFC129D1}"/>
    <dgm:cxn modelId="{1AED0860-F7E4-43EA-98F7-E055C891103D}" type="presOf" srcId="{C5D653AB-FF22-483A-B9D3-DAE78A891697}" destId="{A36DED34-6CCC-449A-9FCD-C64E90CF3CB5}" srcOrd="1" destOrd="0" presId="urn:microsoft.com/office/officeart/2005/8/layout/hierarchy3"/>
    <dgm:cxn modelId="{00231A44-651F-4F87-83A5-1E218DD1F893}" srcId="{C5D653AB-FF22-483A-B9D3-DAE78A891697}" destId="{9DBF45CB-431E-4DB5-A5AF-19F78CB6C37B}" srcOrd="0" destOrd="0" parTransId="{42D85FE7-63F6-42E1-ACA3-0F3B18ED3BA4}" sibTransId="{3EED141F-0508-4849-ACFB-B45A02EBA586}"/>
    <dgm:cxn modelId="{F5AEF265-684A-42DB-B396-B401900E7EBB}" type="presOf" srcId="{97FA0C2D-39F0-4280-A9C8-D5BFD4E09BD9}" destId="{E73CFEBB-7DC9-406B-8C4B-2515A51D3539}" srcOrd="0" destOrd="0" presId="urn:microsoft.com/office/officeart/2005/8/layout/hierarchy3"/>
    <dgm:cxn modelId="{79EF3149-0869-4DC1-9C91-CD963A1235F2}" type="presOf" srcId="{2DC89364-7A68-4C46-A0E6-0E46A40A94DF}" destId="{9BF65236-DA17-4C7D-8417-423CEF2D1457}" srcOrd="0" destOrd="0" presId="urn:microsoft.com/office/officeart/2005/8/layout/hierarchy3"/>
    <dgm:cxn modelId="{8B655549-8A6C-4BB0-A8D2-D23C208356BF}" type="presOf" srcId="{E912EE98-BCEF-47C1-970F-7ADFD95F5645}" destId="{D133B90B-DD75-401B-93FC-29278B983F2E}" srcOrd="0" destOrd="0" presId="urn:microsoft.com/office/officeart/2005/8/layout/hierarchy3"/>
    <dgm:cxn modelId="{CD3B264B-0EC7-4B2A-A5D9-7323ED41DBF5}" type="presOf" srcId="{BD2D8D71-A164-4D7B-B89B-17C67462C150}" destId="{C5AA15E3-7CD3-435F-AE6C-9AC9D4077B0F}" srcOrd="0" destOrd="0" presId="urn:microsoft.com/office/officeart/2005/8/layout/hierarchy3"/>
    <dgm:cxn modelId="{3F60944F-C3A0-449A-A632-83C9A37FB6EB}" type="presOf" srcId="{9DBF45CB-431E-4DB5-A5AF-19F78CB6C37B}" destId="{77C18AAC-F031-42A8-AED4-A4C8A5A074FD}" srcOrd="0" destOrd="0" presId="urn:microsoft.com/office/officeart/2005/8/layout/hierarchy3"/>
    <dgm:cxn modelId="{BA5A247A-BB84-44B3-A1E0-C977979DD766}" type="presOf" srcId="{393F6DCE-1230-49AB-97D1-F629A92A4135}" destId="{CCC2B2F1-0703-4D66-B415-18FD94CF7D20}" srcOrd="0" destOrd="0" presId="urn:microsoft.com/office/officeart/2005/8/layout/hierarchy3"/>
    <dgm:cxn modelId="{F8494C89-4533-46CE-95C7-1FBC5D11E24A}" srcId="{B96C2059-BCFA-49E9-9B1B-FC8471FE993B}" destId="{F69B3339-544A-46BC-8104-1E72029C03D2}" srcOrd="0" destOrd="0" parTransId="{526D443A-9F88-4E75-9A3E-02D801CBCB18}" sibTransId="{E9FB1468-546E-4EA4-B4CF-99C4E359B54C}"/>
    <dgm:cxn modelId="{4F3DB28D-F7FA-438D-9BB8-44094A5CC726}" type="presOf" srcId="{C5D653AB-FF22-483A-B9D3-DAE78A891697}" destId="{E4431BC1-BDDE-490F-B65F-BA65E7D93D42}" srcOrd="0" destOrd="0" presId="urn:microsoft.com/office/officeart/2005/8/layout/hierarchy3"/>
    <dgm:cxn modelId="{AB4D6290-EC39-4A51-8E90-082A0F2AB31F}" srcId="{C99A536F-17FC-432C-A6CF-597AF60DBF7E}" destId="{C5D653AB-FF22-483A-B9D3-DAE78A891697}" srcOrd="0" destOrd="0" parTransId="{70B08480-065A-47D0-ABF3-61047E73BA61}" sibTransId="{B39B9045-5A5C-42D5-865A-C7C72B4A3365}"/>
    <dgm:cxn modelId="{3E2BEA94-A216-479A-85FB-09A77A1332D7}" type="presOf" srcId="{526D443A-9F88-4E75-9A3E-02D801CBCB18}" destId="{0953EEA6-E0D7-4407-851F-3483DE84F09D}" srcOrd="0" destOrd="0" presId="urn:microsoft.com/office/officeart/2005/8/layout/hierarchy3"/>
    <dgm:cxn modelId="{70DB46A4-3BD0-4275-A715-CB22220A1987}" type="presOf" srcId="{B96C2059-BCFA-49E9-9B1B-FC8471FE993B}" destId="{A5FB41C8-C9C7-4991-938F-2365CFF2471F}" srcOrd="0" destOrd="0" presId="urn:microsoft.com/office/officeart/2005/8/layout/hierarchy3"/>
    <dgm:cxn modelId="{3AFC36A9-B9DB-465F-A74F-871C6E96A5DE}" type="presOf" srcId="{613AF284-46A6-48B7-BDDE-06E86BBC5127}" destId="{89AD5CCB-BF7D-477E-80C3-0BD0CACCEA84}" srcOrd="0" destOrd="0" presId="urn:microsoft.com/office/officeart/2005/8/layout/hierarchy3"/>
    <dgm:cxn modelId="{6BBC96A9-976A-4A56-8E3C-035879D7CD10}" type="presOf" srcId="{F69B3339-544A-46BC-8104-1E72029C03D2}" destId="{F7228CEA-24B6-4349-B00B-0984CC469192}" srcOrd="0" destOrd="0" presId="urn:microsoft.com/office/officeart/2005/8/layout/hierarchy3"/>
    <dgm:cxn modelId="{C1112EAC-411A-4A1C-955F-F8EFD48EA407}" type="presOf" srcId="{9B237795-6D19-402F-8621-FBA38E59BE61}" destId="{61A9A8D4-C92D-4E12-BED0-07873032A1DE}" srcOrd="0" destOrd="0" presId="urn:microsoft.com/office/officeart/2005/8/layout/hierarchy3"/>
    <dgm:cxn modelId="{52E38AB9-80FE-4A27-BB50-436002B77A59}" srcId="{B96C2059-BCFA-49E9-9B1B-FC8471FE993B}" destId="{393F6DCE-1230-49AB-97D1-F629A92A4135}" srcOrd="1" destOrd="0" parTransId="{4948D0DD-4F52-495D-A0C5-8AB6C7632237}" sibTransId="{0D458DDB-FEA5-401B-A7A4-F72E963F1E7A}"/>
    <dgm:cxn modelId="{6E0CC5BA-2FCC-4D33-9DA8-D69D39AC4C5F}" type="presOf" srcId="{4948D0DD-4F52-495D-A0C5-8AB6C7632237}" destId="{DE08C18C-FBC7-4CAE-A379-DD14D0D0D75D}" srcOrd="0" destOrd="0" presId="urn:microsoft.com/office/officeart/2005/8/layout/hierarchy3"/>
    <dgm:cxn modelId="{B6BD9BC2-0655-403A-84EF-D33AA69576E6}" srcId="{C99A536F-17FC-432C-A6CF-597AF60DBF7E}" destId="{B96C2059-BCFA-49E9-9B1B-FC8471FE993B}" srcOrd="2" destOrd="0" parTransId="{D6E009F8-E086-46D4-AAB5-C0721385EC30}" sibTransId="{525F40AA-8BFE-466B-96F5-7BBF15E07385}"/>
    <dgm:cxn modelId="{A53AF1EA-21CB-4B87-BEAD-9FF8D1979DC2}" type="presOf" srcId="{97FA0C2D-39F0-4280-A9C8-D5BFD4E09BD9}" destId="{6D2750A8-E1AA-4F22-AF7D-5E4E628075E7}" srcOrd="1" destOrd="0" presId="urn:microsoft.com/office/officeart/2005/8/layout/hierarchy3"/>
    <dgm:cxn modelId="{5CC6DEED-6FD1-4B6B-9046-508C691F719B}" srcId="{C99A536F-17FC-432C-A6CF-597AF60DBF7E}" destId="{97FA0C2D-39F0-4280-A9C8-D5BFD4E09BD9}" srcOrd="1" destOrd="0" parTransId="{87088623-04BB-440A-85DD-7A390209E58F}" sibTransId="{A98F221B-541C-4F38-A35C-AEA1CC47A7DC}"/>
    <dgm:cxn modelId="{6963A1E3-3D4A-4BFB-BCF7-48F67809538C}" type="presParOf" srcId="{A147FFF3-DA86-4529-BF1E-546049CFAC8C}" destId="{EB6787E0-8980-45A9-8912-A3BC700D18E0}" srcOrd="0" destOrd="0" presId="urn:microsoft.com/office/officeart/2005/8/layout/hierarchy3"/>
    <dgm:cxn modelId="{079879DC-F09E-4D9A-8185-ED1B8F746C62}" type="presParOf" srcId="{EB6787E0-8980-45A9-8912-A3BC700D18E0}" destId="{462D4518-ED59-4DED-A349-B85BFF7EA9BE}" srcOrd="0" destOrd="0" presId="urn:microsoft.com/office/officeart/2005/8/layout/hierarchy3"/>
    <dgm:cxn modelId="{14AD7F42-66AE-4C67-9AC4-9C142B8BFA56}" type="presParOf" srcId="{462D4518-ED59-4DED-A349-B85BFF7EA9BE}" destId="{E4431BC1-BDDE-490F-B65F-BA65E7D93D42}" srcOrd="0" destOrd="0" presId="urn:microsoft.com/office/officeart/2005/8/layout/hierarchy3"/>
    <dgm:cxn modelId="{A6CF1601-6852-4A33-892F-6B572FD4659B}" type="presParOf" srcId="{462D4518-ED59-4DED-A349-B85BFF7EA9BE}" destId="{A36DED34-6CCC-449A-9FCD-C64E90CF3CB5}" srcOrd="1" destOrd="0" presId="urn:microsoft.com/office/officeart/2005/8/layout/hierarchy3"/>
    <dgm:cxn modelId="{29C5FC2B-39AE-47D5-B60C-8A28C4F07AE6}" type="presParOf" srcId="{EB6787E0-8980-45A9-8912-A3BC700D18E0}" destId="{E9DC1BA7-9BEC-446D-84E0-B217F3CD1438}" srcOrd="1" destOrd="0" presId="urn:microsoft.com/office/officeart/2005/8/layout/hierarchy3"/>
    <dgm:cxn modelId="{8B25607C-29EF-40A6-A392-2F1A8F8939D5}" type="presParOf" srcId="{E9DC1BA7-9BEC-446D-84E0-B217F3CD1438}" destId="{08F7D481-EEE0-4D70-B342-78E70CB4D92F}" srcOrd="0" destOrd="0" presId="urn:microsoft.com/office/officeart/2005/8/layout/hierarchy3"/>
    <dgm:cxn modelId="{D49B2B29-4343-4641-AB22-B118C20B46B7}" type="presParOf" srcId="{E9DC1BA7-9BEC-446D-84E0-B217F3CD1438}" destId="{77C18AAC-F031-42A8-AED4-A4C8A5A074FD}" srcOrd="1" destOrd="0" presId="urn:microsoft.com/office/officeart/2005/8/layout/hierarchy3"/>
    <dgm:cxn modelId="{15D30041-893B-4837-9C32-FAA276685B4E}" type="presParOf" srcId="{E9DC1BA7-9BEC-446D-84E0-B217F3CD1438}" destId="{C5AA15E3-7CD3-435F-AE6C-9AC9D4077B0F}" srcOrd="2" destOrd="0" presId="urn:microsoft.com/office/officeart/2005/8/layout/hierarchy3"/>
    <dgm:cxn modelId="{F8BF5FE5-49E2-4D6D-BEF4-D271AA0E8BBA}" type="presParOf" srcId="{E9DC1BA7-9BEC-446D-84E0-B217F3CD1438}" destId="{61A9A8D4-C92D-4E12-BED0-07873032A1DE}" srcOrd="3" destOrd="0" presId="urn:microsoft.com/office/officeart/2005/8/layout/hierarchy3"/>
    <dgm:cxn modelId="{D1FF4843-272E-49E3-B887-500B9E6DABF5}" type="presParOf" srcId="{A147FFF3-DA86-4529-BF1E-546049CFAC8C}" destId="{D35702CD-2EC3-4AD9-9ECC-680D95ACDB41}" srcOrd="1" destOrd="0" presId="urn:microsoft.com/office/officeart/2005/8/layout/hierarchy3"/>
    <dgm:cxn modelId="{F93C7D52-AE28-44B5-9F10-F78A9314D7CC}" type="presParOf" srcId="{D35702CD-2EC3-4AD9-9ECC-680D95ACDB41}" destId="{46E2C3B7-E6B9-47C1-A863-2C692E0FA44C}" srcOrd="0" destOrd="0" presId="urn:microsoft.com/office/officeart/2005/8/layout/hierarchy3"/>
    <dgm:cxn modelId="{647DF906-3F26-48CC-A512-2FFE8C51A8E5}" type="presParOf" srcId="{46E2C3B7-E6B9-47C1-A863-2C692E0FA44C}" destId="{E73CFEBB-7DC9-406B-8C4B-2515A51D3539}" srcOrd="0" destOrd="0" presId="urn:microsoft.com/office/officeart/2005/8/layout/hierarchy3"/>
    <dgm:cxn modelId="{8E4D3563-9053-43FE-A523-3A90C0022EE3}" type="presParOf" srcId="{46E2C3B7-E6B9-47C1-A863-2C692E0FA44C}" destId="{6D2750A8-E1AA-4F22-AF7D-5E4E628075E7}" srcOrd="1" destOrd="0" presId="urn:microsoft.com/office/officeart/2005/8/layout/hierarchy3"/>
    <dgm:cxn modelId="{A0BCA2E9-5F90-4EA0-8291-9225DB10C624}" type="presParOf" srcId="{D35702CD-2EC3-4AD9-9ECC-680D95ACDB41}" destId="{00AEE370-E1F1-4685-9F94-1D7518804B09}" srcOrd="1" destOrd="0" presId="urn:microsoft.com/office/officeart/2005/8/layout/hierarchy3"/>
    <dgm:cxn modelId="{23C023E6-7A25-4864-AA49-7E7DFF089B04}" type="presParOf" srcId="{00AEE370-E1F1-4685-9F94-1D7518804B09}" destId="{6779A08A-9A09-4799-A73C-EBF64C59FF6D}" srcOrd="0" destOrd="0" presId="urn:microsoft.com/office/officeart/2005/8/layout/hierarchy3"/>
    <dgm:cxn modelId="{BE471991-57D9-41C6-882A-6295422FE4A9}" type="presParOf" srcId="{00AEE370-E1F1-4685-9F94-1D7518804B09}" destId="{89AD5CCB-BF7D-477E-80C3-0BD0CACCEA84}" srcOrd="1" destOrd="0" presId="urn:microsoft.com/office/officeart/2005/8/layout/hierarchy3"/>
    <dgm:cxn modelId="{F1F7F332-30D8-41D3-A173-C71A7FD019C7}" type="presParOf" srcId="{00AEE370-E1F1-4685-9F94-1D7518804B09}" destId="{D133B90B-DD75-401B-93FC-29278B983F2E}" srcOrd="2" destOrd="0" presId="urn:microsoft.com/office/officeart/2005/8/layout/hierarchy3"/>
    <dgm:cxn modelId="{5F2A9C79-9D2B-4781-911B-D063226D4F62}" type="presParOf" srcId="{00AEE370-E1F1-4685-9F94-1D7518804B09}" destId="{9BF65236-DA17-4C7D-8417-423CEF2D1457}" srcOrd="3" destOrd="0" presId="urn:microsoft.com/office/officeart/2005/8/layout/hierarchy3"/>
    <dgm:cxn modelId="{07050132-9C4E-4C01-8694-4FC5EAF3D59D}" type="presParOf" srcId="{A147FFF3-DA86-4529-BF1E-546049CFAC8C}" destId="{27B6213B-3288-404D-96E0-19CAB9E9357A}" srcOrd="2" destOrd="0" presId="urn:microsoft.com/office/officeart/2005/8/layout/hierarchy3"/>
    <dgm:cxn modelId="{0587F109-D9E3-46B3-B99A-204EF1F3B034}" type="presParOf" srcId="{27B6213B-3288-404D-96E0-19CAB9E9357A}" destId="{FCFC1062-9204-423F-8E87-144859545F1E}" srcOrd="0" destOrd="0" presId="urn:microsoft.com/office/officeart/2005/8/layout/hierarchy3"/>
    <dgm:cxn modelId="{9271315A-BC42-42CA-9C3C-D2B8CC769C73}" type="presParOf" srcId="{FCFC1062-9204-423F-8E87-144859545F1E}" destId="{A5FB41C8-C9C7-4991-938F-2365CFF2471F}" srcOrd="0" destOrd="0" presId="urn:microsoft.com/office/officeart/2005/8/layout/hierarchy3"/>
    <dgm:cxn modelId="{A986C4C2-8ADD-4814-84B4-D77678DD98B3}" type="presParOf" srcId="{FCFC1062-9204-423F-8E87-144859545F1E}" destId="{BF3AD618-5562-4673-9B0E-98AA19D82BAC}" srcOrd="1" destOrd="0" presId="urn:microsoft.com/office/officeart/2005/8/layout/hierarchy3"/>
    <dgm:cxn modelId="{5D143D03-DCB0-4054-A6D9-B081873E72AF}" type="presParOf" srcId="{27B6213B-3288-404D-96E0-19CAB9E9357A}" destId="{657494A7-457D-46CE-9DED-4DBE17489C1D}" srcOrd="1" destOrd="0" presId="urn:microsoft.com/office/officeart/2005/8/layout/hierarchy3"/>
    <dgm:cxn modelId="{0507A8BE-5D16-4C8D-8087-7AB829EF1BF2}" type="presParOf" srcId="{657494A7-457D-46CE-9DED-4DBE17489C1D}" destId="{0953EEA6-E0D7-4407-851F-3483DE84F09D}" srcOrd="0" destOrd="0" presId="urn:microsoft.com/office/officeart/2005/8/layout/hierarchy3"/>
    <dgm:cxn modelId="{49F7FAE3-FC4C-4830-9322-1C21604ACB41}" type="presParOf" srcId="{657494A7-457D-46CE-9DED-4DBE17489C1D}" destId="{F7228CEA-24B6-4349-B00B-0984CC469192}" srcOrd="1" destOrd="0" presId="urn:microsoft.com/office/officeart/2005/8/layout/hierarchy3"/>
    <dgm:cxn modelId="{994553C4-5784-47D1-A3ED-FCC1FFC1F702}" type="presParOf" srcId="{657494A7-457D-46CE-9DED-4DBE17489C1D}" destId="{DE08C18C-FBC7-4CAE-A379-DD14D0D0D75D}" srcOrd="2" destOrd="0" presId="urn:microsoft.com/office/officeart/2005/8/layout/hierarchy3"/>
    <dgm:cxn modelId="{A1600281-58BF-4A9E-9BB8-8F85258AB587}" type="presParOf" srcId="{657494A7-457D-46CE-9DED-4DBE17489C1D}" destId="{CCC2B2F1-0703-4D66-B415-18FD94CF7D20}"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6CBB949-048D-4538-B547-C44C4A6017C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IE"/>
        </a:p>
      </dgm:t>
    </dgm:pt>
    <dgm:pt modelId="{B5096C63-4942-4EF2-90ED-60F88C940AA4}">
      <dgm:prSet phldrT="[Text]"/>
      <dgm:spPr>
        <a:solidFill>
          <a:srgbClr val="0078D4"/>
        </a:solidFill>
      </dgm:spPr>
      <dgm:t>
        <a:bodyPr/>
        <a:lstStyle/>
        <a:p>
          <a:r>
            <a:rPr lang="en-IE" dirty="0"/>
            <a:t>Consumption</a:t>
          </a:r>
        </a:p>
      </dgm:t>
    </dgm:pt>
    <dgm:pt modelId="{B5AACDA6-43E0-4722-BADC-C22164F6748C}" type="parTrans" cxnId="{6B380155-9D1F-4983-A989-97D4B3C66036}">
      <dgm:prSet/>
      <dgm:spPr/>
      <dgm:t>
        <a:bodyPr/>
        <a:lstStyle/>
        <a:p>
          <a:endParaRPr lang="en-IE"/>
        </a:p>
      </dgm:t>
    </dgm:pt>
    <dgm:pt modelId="{C8798795-84DC-41EF-8DAB-7F3A126089FC}" type="sibTrans" cxnId="{6B380155-9D1F-4983-A989-97D4B3C66036}">
      <dgm:prSet/>
      <dgm:spPr/>
      <dgm:t>
        <a:bodyPr/>
        <a:lstStyle/>
        <a:p>
          <a:endParaRPr lang="en-IE"/>
        </a:p>
      </dgm:t>
    </dgm:pt>
    <dgm:pt modelId="{D3124D6F-E66A-44E2-B64C-D9E6A3CB2972}">
      <dgm:prSet phldrT="[Text]"/>
      <dgm:spPr>
        <a:solidFill>
          <a:srgbClr val="E6E6E6"/>
        </a:solidFill>
      </dgm:spPr>
      <dgm:t>
        <a:bodyPr/>
        <a:lstStyle/>
        <a:p>
          <a:r>
            <a:rPr lang="en-IE" dirty="0">
              <a:solidFill>
                <a:schemeClr val="bg1"/>
              </a:solidFill>
            </a:rPr>
            <a:t>Pay per use</a:t>
          </a:r>
        </a:p>
      </dgm:t>
    </dgm:pt>
    <dgm:pt modelId="{87DEAE7E-A5C4-4AE7-AB08-DAED61EB9086}" type="parTrans" cxnId="{1D0F5E18-A3FB-4BFB-95A1-4BC94C72546E}">
      <dgm:prSet/>
      <dgm:spPr/>
      <dgm:t>
        <a:bodyPr/>
        <a:lstStyle/>
        <a:p>
          <a:endParaRPr lang="en-IE"/>
        </a:p>
      </dgm:t>
    </dgm:pt>
    <dgm:pt modelId="{D094D0E1-F3D8-4CDB-8912-FA22E1057ABC}" type="sibTrans" cxnId="{1D0F5E18-A3FB-4BFB-95A1-4BC94C72546E}">
      <dgm:prSet/>
      <dgm:spPr/>
      <dgm:t>
        <a:bodyPr/>
        <a:lstStyle/>
        <a:p>
          <a:endParaRPr lang="en-IE"/>
        </a:p>
      </dgm:t>
    </dgm:pt>
    <dgm:pt modelId="{74CA62C2-A08F-4D96-8383-8F0A7D9871A1}">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56AA4767-5597-4F22-95D1-5184DF8AE28D}" type="parTrans" cxnId="{CE5CC944-8D2B-4D60-A965-D19E005FC2C8}">
      <dgm:prSet/>
      <dgm:spPr/>
      <dgm:t>
        <a:bodyPr/>
        <a:lstStyle/>
        <a:p>
          <a:endParaRPr lang="en-IE"/>
        </a:p>
      </dgm:t>
    </dgm:pt>
    <dgm:pt modelId="{70F864D0-D76C-4D84-A1CD-036075E69ED5}" type="sibTrans" cxnId="{CE5CC944-8D2B-4D60-A965-D19E005FC2C8}">
      <dgm:prSet/>
      <dgm:spPr/>
      <dgm:t>
        <a:bodyPr/>
        <a:lstStyle/>
        <a:p>
          <a:endParaRPr lang="en-IE"/>
        </a:p>
      </dgm:t>
    </dgm:pt>
    <dgm:pt modelId="{1610A138-371C-4140-B34C-72223E4CBC0E}">
      <dgm:prSet phldrT="[Text]"/>
      <dgm:spPr>
        <a:solidFill>
          <a:srgbClr val="0078D4"/>
        </a:solidFill>
      </dgm:spPr>
      <dgm:t>
        <a:bodyPr/>
        <a:lstStyle/>
        <a:p>
          <a:r>
            <a:rPr lang="en-IE" dirty="0"/>
            <a:t>Premium</a:t>
          </a:r>
        </a:p>
      </dgm:t>
    </dgm:pt>
    <dgm:pt modelId="{19061A55-3105-4E95-8039-57D34F0860D9}" type="parTrans" cxnId="{4F066C8E-F98C-4942-AC29-BF4B2ABB98B7}">
      <dgm:prSet/>
      <dgm:spPr/>
      <dgm:t>
        <a:bodyPr/>
        <a:lstStyle/>
        <a:p>
          <a:endParaRPr lang="en-IE"/>
        </a:p>
      </dgm:t>
    </dgm:pt>
    <dgm:pt modelId="{8C61B1A8-15B9-415F-8D19-67821C598283}" type="sibTrans" cxnId="{4F066C8E-F98C-4942-AC29-BF4B2ABB98B7}">
      <dgm:prSet/>
      <dgm:spPr/>
      <dgm:t>
        <a:bodyPr/>
        <a:lstStyle/>
        <a:p>
          <a:endParaRPr lang="en-IE"/>
        </a:p>
      </dgm:t>
    </dgm:pt>
    <dgm:pt modelId="{49D699F4-FD56-4437-B564-7FDABFE06D3F}">
      <dgm:prSet phldrT="[Text]"/>
      <dgm:spPr>
        <a:solidFill>
          <a:srgbClr val="E6E6E6"/>
        </a:solidFill>
      </dgm:spPr>
      <dgm:t>
        <a:bodyPr/>
        <a:lstStyle/>
        <a:p>
          <a:r>
            <a:rPr lang="en-IE" dirty="0">
              <a:solidFill>
                <a:schemeClr val="bg1"/>
              </a:solidFill>
            </a:rPr>
            <a:t>Pay per use</a:t>
          </a:r>
        </a:p>
      </dgm:t>
    </dgm:pt>
    <dgm:pt modelId="{88827898-5EB4-4BB7-A698-C3C3A0F0EBD3}" type="parTrans" cxnId="{7C09C458-B942-4C25-A0D6-DB53F4E0B1C9}">
      <dgm:prSet/>
      <dgm:spPr/>
      <dgm:t>
        <a:bodyPr/>
        <a:lstStyle/>
        <a:p>
          <a:endParaRPr lang="en-IE"/>
        </a:p>
      </dgm:t>
    </dgm:pt>
    <dgm:pt modelId="{0D3AEB7A-0088-4D8B-B74C-F23CEBF851E5}" type="sibTrans" cxnId="{7C09C458-B942-4C25-A0D6-DB53F4E0B1C9}">
      <dgm:prSet/>
      <dgm:spPr/>
      <dgm:t>
        <a:bodyPr/>
        <a:lstStyle/>
        <a:p>
          <a:endParaRPr lang="en-IE"/>
        </a:p>
      </dgm:t>
    </dgm:pt>
    <dgm:pt modelId="{719B0A8C-7C48-4107-AC57-4ED2E134A2E0}">
      <dgm:prSet phldrT="[Text]"/>
      <dgm:spPr>
        <a:solidFill>
          <a:srgbClr val="E6E6E6"/>
        </a:solidFill>
      </dgm:spPr>
      <dgm:t>
        <a:bodyPr/>
        <a:lstStyle/>
        <a:p>
          <a:r>
            <a:rPr lang="en-IE" dirty="0">
              <a:solidFill>
                <a:schemeClr val="bg1"/>
              </a:solidFill>
            </a:rPr>
            <a:t>Higher usage</a:t>
          </a:r>
        </a:p>
      </dgm:t>
    </dgm:pt>
    <dgm:pt modelId="{19581EF3-1A9A-4FE7-8C5C-5895F24B1269}" type="parTrans" cxnId="{9856F0A6-3F9E-4E37-AA57-DE8BF2F77443}">
      <dgm:prSet/>
      <dgm:spPr/>
      <dgm:t>
        <a:bodyPr/>
        <a:lstStyle/>
        <a:p>
          <a:endParaRPr lang="en-IE"/>
        </a:p>
      </dgm:t>
    </dgm:pt>
    <dgm:pt modelId="{2C0EEE22-99E0-4AAE-9471-6D0138A7A200}" type="sibTrans" cxnId="{9856F0A6-3F9E-4E37-AA57-DE8BF2F77443}">
      <dgm:prSet/>
      <dgm:spPr/>
      <dgm:t>
        <a:bodyPr/>
        <a:lstStyle/>
        <a:p>
          <a:endParaRPr lang="en-IE"/>
        </a:p>
      </dgm:t>
    </dgm:pt>
    <dgm:pt modelId="{70A900AA-B1C5-43EC-A460-D2B9FBA51B8A}">
      <dgm:prSet phldrT="[Text]"/>
      <dgm:spPr>
        <a:solidFill>
          <a:srgbClr val="0078D4"/>
        </a:solidFill>
      </dgm:spPr>
      <dgm:t>
        <a:bodyPr/>
        <a:lstStyle/>
        <a:p>
          <a:r>
            <a:rPr lang="en-IE" dirty="0"/>
            <a:t>Dedicated</a:t>
          </a:r>
        </a:p>
      </dgm:t>
    </dgm:pt>
    <dgm:pt modelId="{C3768463-13BE-4E60-A8A8-34176DBF7A22}" type="parTrans" cxnId="{2067E603-FBED-4D5A-BFB9-F30F17A65028}">
      <dgm:prSet/>
      <dgm:spPr/>
      <dgm:t>
        <a:bodyPr/>
        <a:lstStyle/>
        <a:p>
          <a:endParaRPr lang="en-IE"/>
        </a:p>
      </dgm:t>
    </dgm:pt>
    <dgm:pt modelId="{141E7495-7BEF-42B3-8A23-E7B5CAC072A5}" type="sibTrans" cxnId="{2067E603-FBED-4D5A-BFB9-F30F17A65028}">
      <dgm:prSet/>
      <dgm:spPr/>
      <dgm:t>
        <a:bodyPr/>
        <a:lstStyle/>
        <a:p>
          <a:endParaRPr lang="en-IE"/>
        </a:p>
      </dgm:t>
    </dgm:pt>
    <dgm:pt modelId="{AD46BDAD-B6DA-4DDE-8555-57EF61F7B93B}">
      <dgm:prSet phldrT="[Text]"/>
      <dgm:spPr>
        <a:solidFill>
          <a:srgbClr val="E6E6E6"/>
        </a:solidFill>
      </dgm:spPr>
      <dgm:t>
        <a:bodyPr/>
        <a:lstStyle/>
        <a:p>
          <a:r>
            <a:rPr lang="en-IE" dirty="0">
              <a:solidFill>
                <a:schemeClr val="bg1"/>
              </a:solidFill>
            </a:rPr>
            <a:t>Dedicated Compute</a:t>
          </a:r>
        </a:p>
      </dgm:t>
    </dgm:pt>
    <dgm:pt modelId="{E9D611B1-162F-4706-B3C6-95D8068199F6}" type="parTrans" cxnId="{ED29B77B-81BD-47E0-9750-71E36597C293}">
      <dgm:prSet/>
      <dgm:spPr/>
      <dgm:t>
        <a:bodyPr/>
        <a:lstStyle/>
        <a:p>
          <a:endParaRPr lang="en-IE"/>
        </a:p>
      </dgm:t>
    </dgm:pt>
    <dgm:pt modelId="{45E1CCB9-B795-41E9-A3FA-15913E536F94}" type="sibTrans" cxnId="{ED29B77B-81BD-47E0-9750-71E36597C293}">
      <dgm:prSet/>
      <dgm:spPr/>
      <dgm:t>
        <a:bodyPr/>
        <a:lstStyle/>
        <a:p>
          <a:endParaRPr lang="en-IE"/>
        </a:p>
      </dgm:t>
    </dgm:pt>
    <dgm:pt modelId="{460F2185-2D63-4D77-81E2-B309DC8042B9}">
      <dgm:prSet phldrT="[Text]"/>
      <dgm:spPr>
        <a:solidFill>
          <a:srgbClr val="E6E6E6"/>
        </a:solidFill>
      </dgm:spPr>
      <dgm:t>
        <a:bodyPr/>
        <a:lstStyle/>
        <a:p>
          <a:r>
            <a:rPr lang="en-IE" dirty="0">
              <a:solidFill>
                <a:schemeClr val="bg1"/>
              </a:solidFill>
            </a:rPr>
            <a:t>User Scale</a:t>
          </a:r>
        </a:p>
      </dgm:t>
    </dgm:pt>
    <dgm:pt modelId="{7AE088C9-B803-4AA7-975C-264BD05C8A4A}" type="parTrans" cxnId="{4D344311-EEA0-4980-A34A-345C7BDFDF50}">
      <dgm:prSet/>
      <dgm:spPr/>
      <dgm:t>
        <a:bodyPr/>
        <a:lstStyle/>
        <a:p>
          <a:endParaRPr lang="en-IE"/>
        </a:p>
      </dgm:t>
    </dgm:pt>
    <dgm:pt modelId="{AF363857-3838-435C-8D76-9016D0767EE8}" type="sibTrans" cxnId="{4D344311-EEA0-4980-A34A-345C7BDFDF50}">
      <dgm:prSet/>
      <dgm:spPr/>
      <dgm:t>
        <a:bodyPr/>
        <a:lstStyle/>
        <a:p>
          <a:endParaRPr lang="en-IE"/>
        </a:p>
      </dgm:t>
    </dgm:pt>
    <dgm:pt modelId="{A1F3D717-5BCF-44FC-84E0-D488DD343832}">
      <dgm:prSet phldrT="[Text]"/>
      <dgm:spPr>
        <a:solidFill>
          <a:srgbClr val="E6E6E6"/>
        </a:solidFill>
      </dgm:spPr>
      <dgm:t>
        <a:bodyPr/>
        <a:lstStyle/>
        <a:p>
          <a:r>
            <a:rPr lang="en-IE" dirty="0">
              <a:solidFill>
                <a:schemeClr val="bg1"/>
              </a:solidFill>
            </a:rPr>
            <a:t>Low usage</a:t>
          </a:r>
        </a:p>
      </dgm:t>
    </dgm:pt>
    <dgm:pt modelId="{5C82E885-8463-4009-B0AA-CC31D00D254F}" type="parTrans" cxnId="{4A053B21-2B5C-4532-B13A-538D539339BE}">
      <dgm:prSet/>
      <dgm:spPr/>
      <dgm:t>
        <a:bodyPr/>
        <a:lstStyle/>
        <a:p>
          <a:endParaRPr lang="en-IE"/>
        </a:p>
      </dgm:t>
    </dgm:pt>
    <dgm:pt modelId="{AB720783-1570-4E9B-89B0-09EAF0CD394C}" type="sibTrans" cxnId="{4A053B21-2B5C-4532-B13A-538D539339BE}">
      <dgm:prSet/>
      <dgm:spPr/>
      <dgm:t>
        <a:bodyPr/>
        <a:lstStyle/>
        <a:p>
          <a:endParaRPr lang="en-IE"/>
        </a:p>
      </dgm:t>
    </dgm:pt>
    <dgm:pt modelId="{5B7FC9A1-EEE1-4BFC-BC5E-612784ACE760}">
      <dgm:prSet phldrT="[Text]"/>
      <dgm:spPr>
        <a:solidFill>
          <a:srgbClr val="E6E6E6"/>
        </a:solidFill>
      </dgm:spPr>
      <dgm:t>
        <a:bodyPr/>
        <a:lstStyle/>
        <a:p>
          <a:r>
            <a:rPr lang="en-IE" dirty="0">
              <a:solidFill>
                <a:schemeClr val="bg1"/>
              </a:solidFill>
            </a:rPr>
            <a:t>Prewarm instances</a:t>
          </a:r>
        </a:p>
      </dgm:t>
    </dgm:pt>
    <dgm:pt modelId="{491FD707-2961-4907-B31B-110AAACCF060}" type="parTrans" cxnId="{78CAAAB0-D560-4F91-9E5B-28FB4DB967EB}">
      <dgm:prSet/>
      <dgm:spPr/>
      <dgm:t>
        <a:bodyPr/>
        <a:lstStyle/>
        <a:p>
          <a:endParaRPr lang="en-IE"/>
        </a:p>
      </dgm:t>
    </dgm:pt>
    <dgm:pt modelId="{7A089FF6-C67F-4FBE-8F44-5BBA5482D3C8}" type="sibTrans" cxnId="{78CAAAB0-D560-4F91-9E5B-28FB4DB967EB}">
      <dgm:prSet/>
      <dgm:spPr/>
      <dgm:t>
        <a:bodyPr/>
        <a:lstStyle/>
        <a:p>
          <a:endParaRPr lang="en-IE"/>
        </a:p>
      </dgm:t>
    </dgm:pt>
    <dgm:pt modelId="{35684308-1CE7-4FC4-BB76-B5468419A903}">
      <dgm:prSet phldrT="[Text]"/>
      <dgm:spPr>
        <a:solidFill>
          <a:srgbClr val="E6E6E6"/>
        </a:solidFill>
      </dgm:spPr>
      <dgm:t>
        <a:bodyPr/>
        <a:lstStyle/>
        <a:p>
          <a:r>
            <a:rPr lang="en-IE" dirty="0" err="1">
              <a:solidFill>
                <a:schemeClr val="bg1"/>
              </a:solidFill>
            </a:rPr>
            <a:t>Autoscale</a:t>
          </a:r>
          <a:endParaRPr lang="en-IE" dirty="0">
            <a:solidFill>
              <a:schemeClr val="bg1"/>
            </a:solidFill>
          </a:endParaRPr>
        </a:p>
      </dgm:t>
    </dgm:pt>
    <dgm:pt modelId="{31D25734-30E2-4EB2-AC2A-0245B91F467C}" type="parTrans" cxnId="{505B7581-45D8-4124-BC87-68F5AB2F2ABA}">
      <dgm:prSet/>
      <dgm:spPr/>
      <dgm:t>
        <a:bodyPr/>
        <a:lstStyle/>
        <a:p>
          <a:endParaRPr lang="en-IE"/>
        </a:p>
      </dgm:t>
    </dgm:pt>
    <dgm:pt modelId="{459B3FF9-68C5-4484-8453-A061731E2DC0}" type="sibTrans" cxnId="{505B7581-45D8-4124-BC87-68F5AB2F2ABA}">
      <dgm:prSet/>
      <dgm:spPr/>
      <dgm:t>
        <a:bodyPr/>
        <a:lstStyle/>
        <a:p>
          <a:endParaRPr lang="en-IE"/>
        </a:p>
      </dgm:t>
    </dgm:pt>
    <dgm:pt modelId="{38900167-CCB4-4A54-B15B-95EB51EBB18B}" type="pres">
      <dgm:prSet presAssocID="{E6CBB949-048D-4538-B547-C44C4A6017CF}" presName="theList" presStyleCnt="0">
        <dgm:presLayoutVars>
          <dgm:dir/>
          <dgm:animLvl val="lvl"/>
          <dgm:resizeHandles val="exact"/>
        </dgm:presLayoutVars>
      </dgm:prSet>
      <dgm:spPr/>
    </dgm:pt>
    <dgm:pt modelId="{DA2A69BC-437F-4D7D-A20D-BB7FC87C1F8C}" type="pres">
      <dgm:prSet presAssocID="{B5096C63-4942-4EF2-90ED-60F88C940AA4}" presName="compNode" presStyleCnt="0"/>
      <dgm:spPr/>
    </dgm:pt>
    <dgm:pt modelId="{FAE19A7F-DFD2-40BE-AB26-013117A56DA9}" type="pres">
      <dgm:prSet presAssocID="{B5096C63-4942-4EF2-90ED-60F88C940AA4}" presName="aNode" presStyleLbl="bgShp" presStyleIdx="0" presStyleCnt="3"/>
      <dgm:spPr/>
    </dgm:pt>
    <dgm:pt modelId="{6D946B4E-B6F4-4758-A28D-20229C20A500}" type="pres">
      <dgm:prSet presAssocID="{B5096C63-4942-4EF2-90ED-60F88C940AA4}" presName="textNode" presStyleLbl="bgShp" presStyleIdx="0" presStyleCnt="3"/>
      <dgm:spPr/>
    </dgm:pt>
    <dgm:pt modelId="{A71237D1-6766-485C-92B4-27F66A8BB520}" type="pres">
      <dgm:prSet presAssocID="{B5096C63-4942-4EF2-90ED-60F88C940AA4}" presName="compChildNode" presStyleCnt="0"/>
      <dgm:spPr/>
    </dgm:pt>
    <dgm:pt modelId="{039219A4-A75C-4C2C-B7D0-A33329607948}" type="pres">
      <dgm:prSet presAssocID="{B5096C63-4942-4EF2-90ED-60F88C940AA4}" presName="theInnerList" presStyleCnt="0"/>
      <dgm:spPr/>
    </dgm:pt>
    <dgm:pt modelId="{B1D61D89-2DCF-47AC-B174-405498139192}" type="pres">
      <dgm:prSet presAssocID="{D3124D6F-E66A-44E2-B64C-D9E6A3CB2972}" presName="childNode" presStyleLbl="node1" presStyleIdx="0" presStyleCnt="9">
        <dgm:presLayoutVars>
          <dgm:bulletEnabled val="1"/>
        </dgm:presLayoutVars>
      </dgm:prSet>
      <dgm:spPr/>
    </dgm:pt>
    <dgm:pt modelId="{F5E8259B-5AFD-4280-BF07-5DC5B1DAD286}" type="pres">
      <dgm:prSet presAssocID="{D3124D6F-E66A-44E2-B64C-D9E6A3CB2972}" presName="aSpace2" presStyleCnt="0"/>
      <dgm:spPr/>
    </dgm:pt>
    <dgm:pt modelId="{1C562D00-C6C9-4B2C-A633-01144B79E4FF}" type="pres">
      <dgm:prSet presAssocID="{74CA62C2-A08F-4D96-8383-8F0A7D9871A1}" presName="childNode" presStyleLbl="node1" presStyleIdx="1" presStyleCnt="9">
        <dgm:presLayoutVars>
          <dgm:bulletEnabled val="1"/>
        </dgm:presLayoutVars>
      </dgm:prSet>
      <dgm:spPr/>
    </dgm:pt>
    <dgm:pt modelId="{4566392A-CE9F-4677-83CD-C8D8B52386AD}" type="pres">
      <dgm:prSet presAssocID="{74CA62C2-A08F-4D96-8383-8F0A7D9871A1}" presName="aSpace2" presStyleCnt="0"/>
      <dgm:spPr/>
    </dgm:pt>
    <dgm:pt modelId="{827C6B38-947B-46A0-89F1-BD5A8CA824D7}" type="pres">
      <dgm:prSet presAssocID="{A1F3D717-5BCF-44FC-84E0-D488DD343832}" presName="childNode" presStyleLbl="node1" presStyleIdx="2" presStyleCnt="9">
        <dgm:presLayoutVars>
          <dgm:bulletEnabled val="1"/>
        </dgm:presLayoutVars>
      </dgm:prSet>
      <dgm:spPr/>
    </dgm:pt>
    <dgm:pt modelId="{3415133B-836D-4349-965E-DB05AE2EE18E}" type="pres">
      <dgm:prSet presAssocID="{B5096C63-4942-4EF2-90ED-60F88C940AA4}" presName="aSpace" presStyleCnt="0"/>
      <dgm:spPr/>
    </dgm:pt>
    <dgm:pt modelId="{67E63113-AF6E-45C4-B1D3-9C8DB0773C0D}" type="pres">
      <dgm:prSet presAssocID="{1610A138-371C-4140-B34C-72223E4CBC0E}" presName="compNode" presStyleCnt="0"/>
      <dgm:spPr/>
    </dgm:pt>
    <dgm:pt modelId="{58807BF7-A715-4BEF-ACBF-4040D9EE188E}" type="pres">
      <dgm:prSet presAssocID="{1610A138-371C-4140-B34C-72223E4CBC0E}" presName="aNode" presStyleLbl="bgShp" presStyleIdx="1" presStyleCnt="3"/>
      <dgm:spPr/>
    </dgm:pt>
    <dgm:pt modelId="{AA8D7E1C-3F92-455F-9E52-1EC0E876AA22}" type="pres">
      <dgm:prSet presAssocID="{1610A138-371C-4140-B34C-72223E4CBC0E}" presName="textNode" presStyleLbl="bgShp" presStyleIdx="1" presStyleCnt="3"/>
      <dgm:spPr/>
    </dgm:pt>
    <dgm:pt modelId="{04DDF4C3-1E44-4AC5-98E3-ECFCBE485D5D}" type="pres">
      <dgm:prSet presAssocID="{1610A138-371C-4140-B34C-72223E4CBC0E}" presName="compChildNode" presStyleCnt="0"/>
      <dgm:spPr/>
    </dgm:pt>
    <dgm:pt modelId="{45698FE6-2BF1-4471-9A64-F099E86E9F3C}" type="pres">
      <dgm:prSet presAssocID="{1610A138-371C-4140-B34C-72223E4CBC0E}" presName="theInnerList" presStyleCnt="0"/>
      <dgm:spPr/>
    </dgm:pt>
    <dgm:pt modelId="{4675DECD-9AC8-4DBD-BBA6-FAB104AB63ED}" type="pres">
      <dgm:prSet presAssocID="{49D699F4-FD56-4437-B564-7FDABFE06D3F}" presName="childNode" presStyleLbl="node1" presStyleIdx="3" presStyleCnt="9">
        <dgm:presLayoutVars>
          <dgm:bulletEnabled val="1"/>
        </dgm:presLayoutVars>
      </dgm:prSet>
      <dgm:spPr/>
    </dgm:pt>
    <dgm:pt modelId="{91D9E13E-6A9A-40DF-B964-E3071D5F5B63}" type="pres">
      <dgm:prSet presAssocID="{49D699F4-FD56-4437-B564-7FDABFE06D3F}" presName="aSpace2" presStyleCnt="0"/>
      <dgm:spPr/>
    </dgm:pt>
    <dgm:pt modelId="{07AF2810-E2B4-4CE8-B4B5-623CA113AC42}" type="pres">
      <dgm:prSet presAssocID="{35684308-1CE7-4FC4-BB76-B5468419A903}" presName="childNode" presStyleLbl="node1" presStyleIdx="4" presStyleCnt="9">
        <dgm:presLayoutVars>
          <dgm:bulletEnabled val="1"/>
        </dgm:presLayoutVars>
      </dgm:prSet>
      <dgm:spPr/>
    </dgm:pt>
    <dgm:pt modelId="{7D35A44F-608B-4DFE-B022-72B301983744}" type="pres">
      <dgm:prSet presAssocID="{35684308-1CE7-4FC4-BB76-B5468419A903}" presName="aSpace2" presStyleCnt="0"/>
      <dgm:spPr/>
    </dgm:pt>
    <dgm:pt modelId="{34ABEFBE-CA54-4837-95D6-A77A512CE8AB}" type="pres">
      <dgm:prSet presAssocID="{719B0A8C-7C48-4107-AC57-4ED2E134A2E0}" presName="childNode" presStyleLbl="node1" presStyleIdx="5" presStyleCnt="9">
        <dgm:presLayoutVars>
          <dgm:bulletEnabled val="1"/>
        </dgm:presLayoutVars>
      </dgm:prSet>
      <dgm:spPr/>
    </dgm:pt>
    <dgm:pt modelId="{5CF698F4-FF2F-4DC6-A9A0-A3BF36E10799}" type="pres">
      <dgm:prSet presAssocID="{719B0A8C-7C48-4107-AC57-4ED2E134A2E0}" presName="aSpace2" presStyleCnt="0"/>
      <dgm:spPr/>
    </dgm:pt>
    <dgm:pt modelId="{221DD8A8-C906-4101-AD3C-C238B7A0C44E}" type="pres">
      <dgm:prSet presAssocID="{5B7FC9A1-EEE1-4BFC-BC5E-612784ACE760}" presName="childNode" presStyleLbl="node1" presStyleIdx="6" presStyleCnt="9">
        <dgm:presLayoutVars>
          <dgm:bulletEnabled val="1"/>
        </dgm:presLayoutVars>
      </dgm:prSet>
      <dgm:spPr/>
    </dgm:pt>
    <dgm:pt modelId="{C8050530-6862-4673-915C-DFD990E8D677}" type="pres">
      <dgm:prSet presAssocID="{1610A138-371C-4140-B34C-72223E4CBC0E}" presName="aSpace" presStyleCnt="0"/>
      <dgm:spPr/>
    </dgm:pt>
    <dgm:pt modelId="{796541B0-27B9-4368-9101-B6F397823A14}" type="pres">
      <dgm:prSet presAssocID="{70A900AA-B1C5-43EC-A460-D2B9FBA51B8A}" presName="compNode" presStyleCnt="0"/>
      <dgm:spPr/>
    </dgm:pt>
    <dgm:pt modelId="{79219E41-59E0-4C08-9F1A-88C099FBC6AF}" type="pres">
      <dgm:prSet presAssocID="{70A900AA-B1C5-43EC-A460-D2B9FBA51B8A}" presName="aNode" presStyleLbl="bgShp" presStyleIdx="2" presStyleCnt="3"/>
      <dgm:spPr/>
    </dgm:pt>
    <dgm:pt modelId="{05601CBC-0B35-4240-9005-DFA2DE002089}" type="pres">
      <dgm:prSet presAssocID="{70A900AA-B1C5-43EC-A460-D2B9FBA51B8A}" presName="textNode" presStyleLbl="bgShp" presStyleIdx="2" presStyleCnt="3"/>
      <dgm:spPr/>
    </dgm:pt>
    <dgm:pt modelId="{AAB3B485-8330-4AD2-A2A0-F65FAE9F3791}" type="pres">
      <dgm:prSet presAssocID="{70A900AA-B1C5-43EC-A460-D2B9FBA51B8A}" presName="compChildNode" presStyleCnt="0"/>
      <dgm:spPr/>
    </dgm:pt>
    <dgm:pt modelId="{551FC64E-FB34-4445-BAFA-3716A59D91BD}" type="pres">
      <dgm:prSet presAssocID="{70A900AA-B1C5-43EC-A460-D2B9FBA51B8A}" presName="theInnerList" presStyleCnt="0"/>
      <dgm:spPr/>
    </dgm:pt>
    <dgm:pt modelId="{AD7636C5-802A-41F3-BFF7-ABB3E850E261}" type="pres">
      <dgm:prSet presAssocID="{AD46BDAD-B6DA-4DDE-8555-57EF61F7B93B}" presName="childNode" presStyleLbl="node1" presStyleIdx="7" presStyleCnt="9">
        <dgm:presLayoutVars>
          <dgm:bulletEnabled val="1"/>
        </dgm:presLayoutVars>
      </dgm:prSet>
      <dgm:spPr/>
    </dgm:pt>
    <dgm:pt modelId="{B074B048-8F59-4C22-9F29-C4B465A589AD}" type="pres">
      <dgm:prSet presAssocID="{AD46BDAD-B6DA-4DDE-8555-57EF61F7B93B}" presName="aSpace2" presStyleCnt="0"/>
      <dgm:spPr/>
    </dgm:pt>
    <dgm:pt modelId="{C9E7D983-999B-46CB-A2F8-0BCCB15E87CF}" type="pres">
      <dgm:prSet presAssocID="{460F2185-2D63-4D77-81E2-B309DC8042B9}" presName="childNode" presStyleLbl="node1" presStyleIdx="8" presStyleCnt="9">
        <dgm:presLayoutVars>
          <dgm:bulletEnabled val="1"/>
        </dgm:presLayoutVars>
      </dgm:prSet>
      <dgm:spPr/>
    </dgm:pt>
  </dgm:ptLst>
  <dgm:cxnLst>
    <dgm:cxn modelId="{2067E603-FBED-4D5A-BFB9-F30F17A65028}" srcId="{E6CBB949-048D-4538-B547-C44C4A6017CF}" destId="{70A900AA-B1C5-43EC-A460-D2B9FBA51B8A}" srcOrd="2" destOrd="0" parTransId="{C3768463-13BE-4E60-A8A8-34176DBF7A22}" sibTransId="{141E7495-7BEF-42B3-8A23-E7B5CAC072A5}"/>
    <dgm:cxn modelId="{4D344311-EEA0-4980-A34A-345C7BDFDF50}" srcId="{70A900AA-B1C5-43EC-A460-D2B9FBA51B8A}" destId="{460F2185-2D63-4D77-81E2-B309DC8042B9}" srcOrd="1" destOrd="0" parTransId="{7AE088C9-B803-4AA7-975C-264BD05C8A4A}" sibTransId="{AF363857-3838-435C-8D76-9016D0767EE8}"/>
    <dgm:cxn modelId="{1D0F5E18-A3FB-4BFB-95A1-4BC94C72546E}" srcId="{B5096C63-4942-4EF2-90ED-60F88C940AA4}" destId="{D3124D6F-E66A-44E2-B64C-D9E6A3CB2972}" srcOrd="0" destOrd="0" parTransId="{87DEAE7E-A5C4-4AE7-AB08-DAED61EB9086}" sibTransId="{D094D0E1-F3D8-4CDB-8912-FA22E1057ABC}"/>
    <dgm:cxn modelId="{4A053B21-2B5C-4532-B13A-538D539339BE}" srcId="{B5096C63-4942-4EF2-90ED-60F88C940AA4}" destId="{A1F3D717-5BCF-44FC-84E0-D488DD343832}" srcOrd="2" destOrd="0" parTransId="{5C82E885-8463-4009-B0AA-CC31D00D254F}" sibTransId="{AB720783-1570-4E9B-89B0-09EAF0CD394C}"/>
    <dgm:cxn modelId="{D9884A2C-FF07-4CAD-B59E-046B96DD8151}" type="presOf" srcId="{70A900AA-B1C5-43EC-A460-D2B9FBA51B8A}" destId="{79219E41-59E0-4C08-9F1A-88C099FBC6AF}" srcOrd="0" destOrd="0" presId="urn:microsoft.com/office/officeart/2005/8/layout/lProcess2"/>
    <dgm:cxn modelId="{2ECB972C-AFD8-4957-BFA6-B8797D78285F}" type="presOf" srcId="{B5096C63-4942-4EF2-90ED-60F88C940AA4}" destId="{FAE19A7F-DFD2-40BE-AB26-013117A56DA9}" srcOrd="0" destOrd="0" presId="urn:microsoft.com/office/officeart/2005/8/layout/lProcess2"/>
    <dgm:cxn modelId="{1E5E6438-C4A5-48C9-A992-3C460CA9DC78}" type="presOf" srcId="{74CA62C2-A08F-4D96-8383-8F0A7D9871A1}" destId="{1C562D00-C6C9-4B2C-A633-01144B79E4FF}" srcOrd="0" destOrd="0" presId="urn:microsoft.com/office/officeart/2005/8/layout/lProcess2"/>
    <dgm:cxn modelId="{2246E03F-4C62-45E5-BE42-2D23D7290C88}" type="presOf" srcId="{1610A138-371C-4140-B34C-72223E4CBC0E}" destId="{AA8D7E1C-3F92-455F-9E52-1EC0E876AA22}" srcOrd="1" destOrd="0" presId="urn:microsoft.com/office/officeart/2005/8/layout/lProcess2"/>
    <dgm:cxn modelId="{CE5CC944-8D2B-4D60-A965-D19E005FC2C8}" srcId="{B5096C63-4942-4EF2-90ED-60F88C940AA4}" destId="{74CA62C2-A08F-4D96-8383-8F0A7D9871A1}" srcOrd="1" destOrd="0" parTransId="{56AA4767-5597-4F22-95D1-5184DF8AE28D}" sibTransId="{70F864D0-D76C-4D84-A1CD-036075E69ED5}"/>
    <dgm:cxn modelId="{1C3D4D49-EBAE-460F-A515-8C83DB68F3EE}" type="presOf" srcId="{719B0A8C-7C48-4107-AC57-4ED2E134A2E0}" destId="{34ABEFBE-CA54-4837-95D6-A77A512CE8AB}" srcOrd="0" destOrd="0" presId="urn:microsoft.com/office/officeart/2005/8/layout/lProcess2"/>
    <dgm:cxn modelId="{D6B6166E-4B0A-4F40-B6BB-8BEF8F15D559}" type="presOf" srcId="{49D699F4-FD56-4437-B564-7FDABFE06D3F}" destId="{4675DECD-9AC8-4DBD-BBA6-FAB104AB63ED}" srcOrd="0" destOrd="0" presId="urn:microsoft.com/office/officeart/2005/8/layout/lProcess2"/>
    <dgm:cxn modelId="{6B380155-9D1F-4983-A989-97D4B3C66036}" srcId="{E6CBB949-048D-4538-B547-C44C4A6017CF}" destId="{B5096C63-4942-4EF2-90ED-60F88C940AA4}" srcOrd="0" destOrd="0" parTransId="{B5AACDA6-43E0-4722-BADC-C22164F6748C}" sibTransId="{C8798795-84DC-41EF-8DAB-7F3A126089FC}"/>
    <dgm:cxn modelId="{7C09C458-B942-4C25-A0D6-DB53F4E0B1C9}" srcId="{1610A138-371C-4140-B34C-72223E4CBC0E}" destId="{49D699F4-FD56-4437-B564-7FDABFE06D3F}" srcOrd="0" destOrd="0" parTransId="{88827898-5EB4-4BB7-A698-C3C3A0F0EBD3}" sibTransId="{0D3AEB7A-0088-4D8B-B74C-F23CEBF851E5}"/>
    <dgm:cxn modelId="{ED29B77B-81BD-47E0-9750-71E36597C293}" srcId="{70A900AA-B1C5-43EC-A460-D2B9FBA51B8A}" destId="{AD46BDAD-B6DA-4DDE-8555-57EF61F7B93B}" srcOrd="0" destOrd="0" parTransId="{E9D611B1-162F-4706-B3C6-95D8068199F6}" sibTransId="{45E1CCB9-B795-41E9-A3FA-15913E536F94}"/>
    <dgm:cxn modelId="{505B7581-45D8-4124-BC87-68F5AB2F2ABA}" srcId="{1610A138-371C-4140-B34C-72223E4CBC0E}" destId="{35684308-1CE7-4FC4-BB76-B5468419A903}" srcOrd="1" destOrd="0" parTransId="{31D25734-30E2-4EB2-AC2A-0245B91F467C}" sibTransId="{459B3FF9-68C5-4484-8453-A061731E2DC0}"/>
    <dgm:cxn modelId="{4EB90085-981E-4D63-9460-4E2C1712BC3D}" type="presOf" srcId="{AD46BDAD-B6DA-4DDE-8555-57EF61F7B93B}" destId="{AD7636C5-802A-41F3-BFF7-ABB3E850E261}" srcOrd="0" destOrd="0" presId="urn:microsoft.com/office/officeart/2005/8/layout/lProcess2"/>
    <dgm:cxn modelId="{6DDCED87-BF95-42E2-A1C5-719993A7FFD3}" type="presOf" srcId="{E6CBB949-048D-4538-B547-C44C4A6017CF}" destId="{38900167-CCB4-4A54-B15B-95EB51EBB18B}" srcOrd="0" destOrd="0" presId="urn:microsoft.com/office/officeart/2005/8/layout/lProcess2"/>
    <dgm:cxn modelId="{4F066C8E-F98C-4942-AC29-BF4B2ABB98B7}" srcId="{E6CBB949-048D-4538-B547-C44C4A6017CF}" destId="{1610A138-371C-4140-B34C-72223E4CBC0E}" srcOrd="1" destOrd="0" parTransId="{19061A55-3105-4E95-8039-57D34F0860D9}" sibTransId="{8C61B1A8-15B9-415F-8D19-67821C598283}"/>
    <dgm:cxn modelId="{9856F0A6-3F9E-4E37-AA57-DE8BF2F77443}" srcId="{1610A138-371C-4140-B34C-72223E4CBC0E}" destId="{719B0A8C-7C48-4107-AC57-4ED2E134A2E0}" srcOrd="2" destOrd="0" parTransId="{19581EF3-1A9A-4FE7-8C5C-5895F24B1269}" sibTransId="{2C0EEE22-99E0-4AAE-9471-6D0138A7A200}"/>
    <dgm:cxn modelId="{78CAAAB0-D560-4F91-9E5B-28FB4DB967EB}" srcId="{1610A138-371C-4140-B34C-72223E4CBC0E}" destId="{5B7FC9A1-EEE1-4BFC-BC5E-612784ACE760}" srcOrd="3" destOrd="0" parTransId="{491FD707-2961-4907-B31B-110AAACCF060}" sibTransId="{7A089FF6-C67F-4FBE-8F44-5BBA5482D3C8}"/>
    <dgm:cxn modelId="{F7528AB4-2E57-4435-BBED-C27C0B86D46F}" type="presOf" srcId="{70A900AA-B1C5-43EC-A460-D2B9FBA51B8A}" destId="{05601CBC-0B35-4240-9005-DFA2DE002089}" srcOrd="1" destOrd="0" presId="urn:microsoft.com/office/officeart/2005/8/layout/lProcess2"/>
    <dgm:cxn modelId="{7977E3B9-B744-4AFC-8524-8F54F5C73AE7}" type="presOf" srcId="{460F2185-2D63-4D77-81E2-B309DC8042B9}" destId="{C9E7D983-999B-46CB-A2F8-0BCCB15E87CF}" srcOrd="0" destOrd="0" presId="urn:microsoft.com/office/officeart/2005/8/layout/lProcess2"/>
    <dgm:cxn modelId="{D7DDC9C3-0144-4346-9A0E-D29B8A2BA56E}" type="presOf" srcId="{A1F3D717-5BCF-44FC-84E0-D488DD343832}" destId="{827C6B38-947B-46A0-89F1-BD5A8CA824D7}" srcOrd="0" destOrd="0" presId="urn:microsoft.com/office/officeart/2005/8/layout/lProcess2"/>
    <dgm:cxn modelId="{0BAC13D3-B05D-4BC9-A74B-D9415A8BEE57}" type="presOf" srcId="{B5096C63-4942-4EF2-90ED-60F88C940AA4}" destId="{6D946B4E-B6F4-4758-A28D-20229C20A500}" srcOrd="1" destOrd="0" presId="urn:microsoft.com/office/officeart/2005/8/layout/lProcess2"/>
    <dgm:cxn modelId="{C00C90EB-442D-4F92-B0CC-729743402FCB}" type="presOf" srcId="{D3124D6F-E66A-44E2-B64C-D9E6A3CB2972}" destId="{B1D61D89-2DCF-47AC-B174-405498139192}" srcOrd="0" destOrd="0" presId="urn:microsoft.com/office/officeart/2005/8/layout/lProcess2"/>
    <dgm:cxn modelId="{978102F9-5BF4-4413-9079-712B48D1D800}" type="presOf" srcId="{1610A138-371C-4140-B34C-72223E4CBC0E}" destId="{58807BF7-A715-4BEF-ACBF-4040D9EE188E}" srcOrd="0" destOrd="0" presId="urn:microsoft.com/office/officeart/2005/8/layout/lProcess2"/>
    <dgm:cxn modelId="{A0FA33F9-315F-4705-8B67-F15E58004B4D}" type="presOf" srcId="{35684308-1CE7-4FC4-BB76-B5468419A903}" destId="{07AF2810-E2B4-4CE8-B4B5-623CA113AC42}" srcOrd="0" destOrd="0" presId="urn:microsoft.com/office/officeart/2005/8/layout/lProcess2"/>
    <dgm:cxn modelId="{2A67A3F9-3682-4F0A-ADF7-F762B3C68E20}" type="presOf" srcId="{5B7FC9A1-EEE1-4BFC-BC5E-612784ACE760}" destId="{221DD8A8-C906-4101-AD3C-C238B7A0C44E}" srcOrd="0" destOrd="0" presId="urn:microsoft.com/office/officeart/2005/8/layout/lProcess2"/>
    <dgm:cxn modelId="{8A7ABC66-80CF-46F5-BE7F-A62D19604148}" type="presParOf" srcId="{38900167-CCB4-4A54-B15B-95EB51EBB18B}" destId="{DA2A69BC-437F-4D7D-A20D-BB7FC87C1F8C}" srcOrd="0" destOrd="0" presId="urn:microsoft.com/office/officeart/2005/8/layout/lProcess2"/>
    <dgm:cxn modelId="{60A3B65B-5928-40FF-8B57-08C3538EEF46}" type="presParOf" srcId="{DA2A69BC-437F-4D7D-A20D-BB7FC87C1F8C}" destId="{FAE19A7F-DFD2-40BE-AB26-013117A56DA9}" srcOrd="0" destOrd="0" presId="urn:microsoft.com/office/officeart/2005/8/layout/lProcess2"/>
    <dgm:cxn modelId="{29BF53C3-57B7-413C-A74D-E9663BC0B217}" type="presParOf" srcId="{DA2A69BC-437F-4D7D-A20D-BB7FC87C1F8C}" destId="{6D946B4E-B6F4-4758-A28D-20229C20A500}" srcOrd="1" destOrd="0" presId="urn:microsoft.com/office/officeart/2005/8/layout/lProcess2"/>
    <dgm:cxn modelId="{8CFFD92A-EF82-4F90-A103-30998178D6D5}" type="presParOf" srcId="{DA2A69BC-437F-4D7D-A20D-BB7FC87C1F8C}" destId="{A71237D1-6766-485C-92B4-27F66A8BB520}" srcOrd="2" destOrd="0" presId="urn:microsoft.com/office/officeart/2005/8/layout/lProcess2"/>
    <dgm:cxn modelId="{F0500153-320A-432B-B33F-A86EBA1A5121}" type="presParOf" srcId="{A71237D1-6766-485C-92B4-27F66A8BB520}" destId="{039219A4-A75C-4C2C-B7D0-A33329607948}" srcOrd="0" destOrd="0" presId="urn:microsoft.com/office/officeart/2005/8/layout/lProcess2"/>
    <dgm:cxn modelId="{EBB67567-2560-43E8-B1FD-8D8912CCF960}" type="presParOf" srcId="{039219A4-A75C-4C2C-B7D0-A33329607948}" destId="{B1D61D89-2DCF-47AC-B174-405498139192}" srcOrd="0" destOrd="0" presId="urn:microsoft.com/office/officeart/2005/8/layout/lProcess2"/>
    <dgm:cxn modelId="{2E4B428B-CD98-4857-98A8-7704E013033E}" type="presParOf" srcId="{039219A4-A75C-4C2C-B7D0-A33329607948}" destId="{F5E8259B-5AFD-4280-BF07-5DC5B1DAD286}" srcOrd="1" destOrd="0" presId="urn:microsoft.com/office/officeart/2005/8/layout/lProcess2"/>
    <dgm:cxn modelId="{1F58492F-1093-4E6C-9D1E-A2D87BA1F192}" type="presParOf" srcId="{039219A4-A75C-4C2C-B7D0-A33329607948}" destId="{1C562D00-C6C9-4B2C-A633-01144B79E4FF}" srcOrd="2" destOrd="0" presId="urn:microsoft.com/office/officeart/2005/8/layout/lProcess2"/>
    <dgm:cxn modelId="{624C9406-A3AC-40BD-ADAD-484CF97C12F7}" type="presParOf" srcId="{039219A4-A75C-4C2C-B7D0-A33329607948}" destId="{4566392A-CE9F-4677-83CD-C8D8B52386AD}" srcOrd="3" destOrd="0" presId="urn:microsoft.com/office/officeart/2005/8/layout/lProcess2"/>
    <dgm:cxn modelId="{710AB3A2-C683-45F7-BCF4-F92244123B92}" type="presParOf" srcId="{039219A4-A75C-4C2C-B7D0-A33329607948}" destId="{827C6B38-947B-46A0-89F1-BD5A8CA824D7}" srcOrd="4" destOrd="0" presId="urn:microsoft.com/office/officeart/2005/8/layout/lProcess2"/>
    <dgm:cxn modelId="{85B502EC-B570-4D59-97BF-7EB8650A546C}" type="presParOf" srcId="{38900167-CCB4-4A54-B15B-95EB51EBB18B}" destId="{3415133B-836D-4349-965E-DB05AE2EE18E}" srcOrd="1" destOrd="0" presId="urn:microsoft.com/office/officeart/2005/8/layout/lProcess2"/>
    <dgm:cxn modelId="{D4A2FDFD-B729-4A24-AF29-82F0F2FE5EA9}" type="presParOf" srcId="{38900167-CCB4-4A54-B15B-95EB51EBB18B}" destId="{67E63113-AF6E-45C4-B1D3-9C8DB0773C0D}" srcOrd="2" destOrd="0" presId="urn:microsoft.com/office/officeart/2005/8/layout/lProcess2"/>
    <dgm:cxn modelId="{EFBB0D28-9415-47C4-8336-E648DE40D6F6}" type="presParOf" srcId="{67E63113-AF6E-45C4-B1D3-9C8DB0773C0D}" destId="{58807BF7-A715-4BEF-ACBF-4040D9EE188E}" srcOrd="0" destOrd="0" presId="urn:microsoft.com/office/officeart/2005/8/layout/lProcess2"/>
    <dgm:cxn modelId="{267EF2B6-B0B6-4506-87E4-AC1F736F8C2C}" type="presParOf" srcId="{67E63113-AF6E-45C4-B1D3-9C8DB0773C0D}" destId="{AA8D7E1C-3F92-455F-9E52-1EC0E876AA22}" srcOrd="1" destOrd="0" presId="urn:microsoft.com/office/officeart/2005/8/layout/lProcess2"/>
    <dgm:cxn modelId="{A56B86E0-4154-4987-84BE-60981CA23F2E}" type="presParOf" srcId="{67E63113-AF6E-45C4-B1D3-9C8DB0773C0D}" destId="{04DDF4C3-1E44-4AC5-98E3-ECFCBE485D5D}" srcOrd="2" destOrd="0" presId="urn:microsoft.com/office/officeart/2005/8/layout/lProcess2"/>
    <dgm:cxn modelId="{E3FADCDB-4CF8-4556-965A-F9642F050FF6}" type="presParOf" srcId="{04DDF4C3-1E44-4AC5-98E3-ECFCBE485D5D}" destId="{45698FE6-2BF1-4471-9A64-F099E86E9F3C}" srcOrd="0" destOrd="0" presId="urn:microsoft.com/office/officeart/2005/8/layout/lProcess2"/>
    <dgm:cxn modelId="{7F3DEE62-B96D-437B-A89B-6DD293F9549C}" type="presParOf" srcId="{45698FE6-2BF1-4471-9A64-F099E86E9F3C}" destId="{4675DECD-9AC8-4DBD-BBA6-FAB104AB63ED}" srcOrd="0" destOrd="0" presId="urn:microsoft.com/office/officeart/2005/8/layout/lProcess2"/>
    <dgm:cxn modelId="{4381E7AD-4EA9-48CC-BE5C-E638A43F5393}" type="presParOf" srcId="{45698FE6-2BF1-4471-9A64-F099E86E9F3C}" destId="{91D9E13E-6A9A-40DF-B964-E3071D5F5B63}" srcOrd="1" destOrd="0" presId="urn:microsoft.com/office/officeart/2005/8/layout/lProcess2"/>
    <dgm:cxn modelId="{BBE4B3B7-B6FB-4982-BE9F-03BAAED195DD}" type="presParOf" srcId="{45698FE6-2BF1-4471-9A64-F099E86E9F3C}" destId="{07AF2810-E2B4-4CE8-B4B5-623CA113AC42}" srcOrd="2" destOrd="0" presId="urn:microsoft.com/office/officeart/2005/8/layout/lProcess2"/>
    <dgm:cxn modelId="{6E115DF6-D591-497A-AC6A-264A59FDB958}" type="presParOf" srcId="{45698FE6-2BF1-4471-9A64-F099E86E9F3C}" destId="{7D35A44F-608B-4DFE-B022-72B301983744}" srcOrd="3" destOrd="0" presId="urn:microsoft.com/office/officeart/2005/8/layout/lProcess2"/>
    <dgm:cxn modelId="{2141A43D-F4C3-40A3-A9DF-DEE6582C1292}" type="presParOf" srcId="{45698FE6-2BF1-4471-9A64-F099E86E9F3C}" destId="{34ABEFBE-CA54-4837-95D6-A77A512CE8AB}" srcOrd="4" destOrd="0" presId="urn:microsoft.com/office/officeart/2005/8/layout/lProcess2"/>
    <dgm:cxn modelId="{A279B406-3C36-416B-8445-0B4DE37AA1A6}" type="presParOf" srcId="{45698FE6-2BF1-4471-9A64-F099E86E9F3C}" destId="{5CF698F4-FF2F-4DC6-A9A0-A3BF36E10799}" srcOrd="5" destOrd="0" presId="urn:microsoft.com/office/officeart/2005/8/layout/lProcess2"/>
    <dgm:cxn modelId="{E185E369-6F72-4756-BD64-A4B68FFEA4A9}" type="presParOf" srcId="{45698FE6-2BF1-4471-9A64-F099E86E9F3C}" destId="{221DD8A8-C906-4101-AD3C-C238B7A0C44E}" srcOrd="6" destOrd="0" presId="urn:microsoft.com/office/officeart/2005/8/layout/lProcess2"/>
    <dgm:cxn modelId="{E125EF8A-4A82-4D91-BBD0-63BE585DA1F6}" type="presParOf" srcId="{38900167-CCB4-4A54-B15B-95EB51EBB18B}" destId="{C8050530-6862-4673-915C-DFD990E8D677}" srcOrd="3" destOrd="0" presId="urn:microsoft.com/office/officeart/2005/8/layout/lProcess2"/>
    <dgm:cxn modelId="{43DBF7EA-6BA0-407C-993C-09F70303AC67}" type="presParOf" srcId="{38900167-CCB4-4A54-B15B-95EB51EBB18B}" destId="{796541B0-27B9-4368-9101-B6F397823A14}" srcOrd="4" destOrd="0" presId="urn:microsoft.com/office/officeart/2005/8/layout/lProcess2"/>
    <dgm:cxn modelId="{7C0D90A4-BBF1-43BB-9A43-5919CA0320DC}" type="presParOf" srcId="{796541B0-27B9-4368-9101-B6F397823A14}" destId="{79219E41-59E0-4C08-9F1A-88C099FBC6AF}" srcOrd="0" destOrd="0" presId="urn:microsoft.com/office/officeart/2005/8/layout/lProcess2"/>
    <dgm:cxn modelId="{50FF5205-AD04-4575-8D84-94EBA61C55A9}" type="presParOf" srcId="{796541B0-27B9-4368-9101-B6F397823A14}" destId="{05601CBC-0B35-4240-9005-DFA2DE002089}" srcOrd="1" destOrd="0" presId="urn:microsoft.com/office/officeart/2005/8/layout/lProcess2"/>
    <dgm:cxn modelId="{C5DA6C3D-FEA1-436B-A070-2946C4694C51}" type="presParOf" srcId="{796541B0-27B9-4368-9101-B6F397823A14}" destId="{AAB3B485-8330-4AD2-A2A0-F65FAE9F3791}" srcOrd="2" destOrd="0" presId="urn:microsoft.com/office/officeart/2005/8/layout/lProcess2"/>
    <dgm:cxn modelId="{413770C6-3083-4AEC-B2AF-096A2E255C5D}" type="presParOf" srcId="{AAB3B485-8330-4AD2-A2A0-F65FAE9F3791}" destId="{551FC64E-FB34-4445-BAFA-3716A59D91BD}" srcOrd="0" destOrd="0" presId="urn:microsoft.com/office/officeart/2005/8/layout/lProcess2"/>
    <dgm:cxn modelId="{835BDBE0-27C3-44EB-A6DE-CF218C91C3FC}" type="presParOf" srcId="{551FC64E-FB34-4445-BAFA-3716A59D91BD}" destId="{AD7636C5-802A-41F3-BFF7-ABB3E850E261}" srcOrd="0" destOrd="0" presId="urn:microsoft.com/office/officeart/2005/8/layout/lProcess2"/>
    <dgm:cxn modelId="{A09287E2-02CB-4057-BDDF-2A95B4AC15F4}" type="presParOf" srcId="{551FC64E-FB34-4445-BAFA-3716A59D91BD}" destId="{B074B048-8F59-4C22-9F29-C4B465A589AD}" srcOrd="1" destOrd="0" presId="urn:microsoft.com/office/officeart/2005/8/layout/lProcess2"/>
    <dgm:cxn modelId="{9FB87F05-2246-4A63-9215-B1B116F4C61B}" type="presParOf" srcId="{551FC64E-FB34-4445-BAFA-3716A59D91BD}" destId="{C9E7D983-999B-46CB-A2F8-0BCCB15E87CF}"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6AF035-A4E2-4F05-A0E0-D11DAAF2B265}">
      <dsp:nvSpPr>
        <dsp:cNvPr id="0" name=""/>
        <dsp:cNvSpPr/>
      </dsp:nvSpPr>
      <dsp:spPr>
        <a:xfrm>
          <a:off x="1892105" y="245"/>
          <a:ext cx="1909862" cy="95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Preventive</a:t>
          </a:r>
        </a:p>
      </dsp:txBody>
      <dsp:txXfrm>
        <a:off x="1920074" y="28214"/>
        <a:ext cx="1853924" cy="898993"/>
      </dsp:txXfrm>
    </dsp:sp>
    <dsp:sp modelId="{BDCCE7A1-66F7-45CF-8897-0EFBC7946837}">
      <dsp:nvSpPr>
        <dsp:cNvPr id="0" name=""/>
        <dsp:cNvSpPr/>
      </dsp:nvSpPr>
      <dsp:spPr>
        <a:xfrm>
          <a:off x="2083091"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4B9EA6D-68EF-45CE-82F8-CAA59D31D71B}">
      <dsp:nvSpPr>
        <dsp:cNvPr id="0" name=""/>
        <dsp:cNvSpPr/>
      </dsp:nvSpPr>
      <dsp:spPr>
        <a:xfrm>
          <a:off x="2274078"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Blueprints</a:t>
          </a:r>
        </a:p>
      </dsp:txBody>
      <dsp:txXfrm>
        <a:off x="2302047" y="1221878"/>
        <a:ext cx="1471952" cy="898993"/>
      </dsp:txXfrm>
    </dsp:sp>
    <dsp:sp modelId="{8618E2A1-0A8F-48E3-8FE3-2D9CA598B626}">
      <dsp:nvSpPr>
        <dsp:cNvPr id="0" name=""/>
        <dsp:cNvSpPr/>
      </dsp:nvSpPr>
      <dsp:spPr>
        <a:xfrm>
          <a:off x="2083091"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0538D3-3E29-4846-A820-E11BE8227763}">
      <dsp:nvSpPr>
        <dsp:cNvPr id="0" name=""/>
        <dsp:cNvSpPr/>
      </dsp:nvSpPr>
      <dsp:spPr>
        <a:xfrm>
          <a:off x="2274078"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Azure Policies</a:t>
          </a:r>
        </a:p>
      </dsp:txBody>
      <dsp:txXfrm>
        <a:off x="2302047" y="2415542"/>
        <a:ext cx="1471952" cy="898993"/>
      </dsp:txXfrm>
    </dsp:sp>
    <dsp:sp modelId="{666A4C3B-5665-479A-82EC-CEE35E1C9D9A}">
      <dsp:nvSpPr>
        <dsp:cNvPr id="0" name=""/>
        <dsp:cNvSpPr/>
      </dsp:nvSpPr>
      <dsp:spPr>
        <a:xfrm>
          <a:off x="4279433" y="245"/>
          <a:ext cx="1909862" cy="954931"/>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IE" sz="2700" kern="1200" dirty="0"/>
            <a:t>Continuous</a:t>
          </a:r>
        </a:p>
      </dsp:txBody>
      <dsp:txXfrm>
        <a:off x="4307402" y="28214"/>
        <a:ext cx="1853924" cy="898993"/>
      </dsp:txXfrm>
    </dsp:sp>
    <dsp:sp modelId="{1A91C8BB-4934-4438-8A35-E547005E5DFB}">
      <dsp:nvSpPr>
        <dsp:cNvPr id="0" name=""/>
        <dsp:cNvSpPr/>
      </dsp:nvSpPr>
      <dsp:spPr>
        <a:xfrm>
          <a:off x="4470420" y="955176"/>
          <a:ext cx="190986" cy="716198"/>
        </a:xfrm>
        <a:custGeom>
          <a:avLst/>
          <a:gdLst/>
          <a:ahLst/>
          <a:cxnLst/>
          <a:rect l="0" t="0" r="0" b="0"/>
          <a:pathLst>
            <a:path>
              <a:moveTo>
                <a:pt x="0" y="0"/>
              </a:moveTo>
              <a:lnTo>
                <a:pt x="0" y="716198"/>
              </a:lnTo>
              <a:lnTo>
                <a:pt x="190986" y="716198"/>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234AB7-F59A-4432-8BC5-D26D259A2627}">
      <dsp:nvSpPr>
        <dsp:cNvPr id="0" name=""/>
        <dsp:cNvSpPr/>
      </dsp:nvSpPr>
      <dsp:spPr>
        <a:xfrm>
          <a:off x="4661406" y="1193909"/>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LMAA</a:t>
          </a:r>
        </a:p>
      </dsp:txBody>
      <dsp:txXfrm>
        <a:off x="4689375" y="1221878"/>
        <a:ext cx="1471952" cy="898993"/>
      </dsp:txXfrm>
    </dsp:sp>
    <dsp:sp modelId="{4FA778DE-EEA4-4C24-BEC8-B442A7E644A3}">
      <dsp:nvSpPr>
        <dsp:cNvPr id="0" name=""/>
        <dsp:cNvSpPr/>
      </dsp:nvSpPr>
      <dsp:spPr>
        <a:xfrm>
          <a:off x="4470420" y="955176"/>
          <a:ext cx="190986" cy="1909862"/>
        </a:xfrm>
        <a:custGeom>
          <a:avLst/>
          <a:gdLst/>
          <a:ahLst/>
          <a:cxnLst/>
          <a:rect l="0" t="0" r="0" b="0"/>
          <a:pathLst>
            <a:path>
              <a:moveTo>
                <a:pt x="0" y="0"/>
              </a:moveTo>
              <a:lnTo>
                <a:pt x="0" y="1909862"/>
              </a:lnTo>
              <a:lnTo>
                <a:pt x="190986" y="1909862"/>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F35261-B2C6-44F5-AF19-DE11987A058A}">
      <dsp:nvSpPr>
        <dsp:cNvPr id="0" name=""/>
        <dsp:cNvSpPr/>
      </dsp:nvSpPr>
      <dsp:spPr>
        <a:xfrm>
          <a:off x="4661406" y="2387573"/>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a:t>Analysis + Review</a:t>
          </a:r>
        </a:p>
      </dsp:txBody>
      <dsp:txXfrm>
        <a:off x="4689375" y="2415542"/>
        <a:ext cx="1471952" cy="898993"/>
      </dsp:txXfrm>
    </dsp:sp>
    <dsp:sp modelId="{62B64932-D621-4BFE-950F-8E8DE21850CE}">
      <dsp:nvSpPr>
        <dsp:cNvPr id="0" name=""/>
        <dsp:cNvSpPr/>
      </dsp:nvSpPr>
      <dsp:spPr>
        <a:xfrm>
          <a:off x="4470420" y="955176"/>
          <a:ext cx="190986" cy="3103526"/>
        </a:xfrm>
        <a:custGeom>
          <a:avLst/>
          <a:gdLst/>
          <a:ahLst/>
          <a:cxnLst/>
          <a:rect l="0" t="0" r="0" b="0"/>
          <a:pathLst>
            <a:path>
              <a:moveTo>
                <a:pt x="0" y="0"/>
              </a:moveTo>
              <a:lnTo>
                <a:pt x="0" y="3103526"/>
              </a:lnTo>
              <a:lnTo>
                <a:pt x="190986" y="3103526"/>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64551A-C1F2-4684-A1F4-679D67E8A889}">
      <dsp:nvSpPr>
        <dsp:cNvPr id="0" name=""/>
        <dsp:cNvSpPr/>
      </dsp:nvSpPr>
      <dsp:spPr>
        <a:xfrm>
          <a:off x="4661406" y="3581237"/>
          <a:ext cx="1527890" cy="954931"/>
        </a:xfrm>
        <a:prstGeom prst="roundRect">
          <a:avLst>
            <a:gd name="adj" fmla="val 10000"/>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en-IE" sz="2400" kern="1200" dirty="0" err="1"/>
            <a:t>Autoscale</a:t>
          </a:r>
          <a:endParaRPr lang="en-IE" sz="2400" kern="1200" dirty="0"/>
        </a:p>
      </dsp:txBody>
      <dsp:txXfrm>
        <a:off x="4689375" y="3609206"/>
        <a:ext cx="1471952" cy="8989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04237B-C960-462D-ADDF-597136615AC2}">
      <dsp:nvSpPr>
        <dsp:cNvPr id="0" name=""/>
        <dsp:cNvSpPr/>
      </dsp:nvSpPr>
      <dsp:spPr>
        <a:xfrm>
          <a:off x="4096286"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Alert</a:t>
          </a:r>
        </a:p>
      </dsp:txBody>
      <dsp:txXfrm>
        <a:off x="4786691" y="3411474"/>
        <a:ext cx="1475467" cy="1004906"/>
      </dsp:txXfrm>
    </dsp:sp>
    <dsp:sp modelId="{03A979A3-8E9C-4C8D-91AA-6ABC41307ACF}">
      <dsp:nvSpPr>
        <dsp:cNvPr id="0" name=""/>
        <dsp:cNvSpPr/>
      </dsp:nvSpPr>
      <dsp:spPr>
        <a:xfrm>
          <a:off x="511484" y="3024398"/>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Action</a:t>
          </a:r>
        </a:p>
      </dsp:txBody>
      <dsp:txXfrm>
        <a:off x="542748" y="3411474"/>
        <a:ext cx="1475467" cy="1004906"/>
      </dsp:txXfrm>
    </dsp:sp>
    <dsp:sp modelId="{3BD89791-AFB9-4B7D-B6B0-F5FE9818D907}">
      <dsp:nvSpPr>
        <dsp:cNvPr id="0" name=""/>
        <dsp:cNvSpPr/>
      </dsp:nvSpPr>
      <dsp:spPr>
        <a:xfrm>
          <a:off x="4096286"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Monitoring</a:t>
          </a:r>
        </a:p>
      </dsp:txBody>
      <dsp:txXfrm>
        <a:off x="4786691" y="31264"/>
        <a:ext cx="1475467" cy="1004906"/>
      </dsp:txXfrm>
    </dsp:sp>
    <dsp:sp modelId="{0F65409C-3612-463A-8DFE-D74449C60484}">
      <dsp:nvSpPr>
        <dsp:cNvPr id="0" name=""/>
        <dsp:cNvSpPr/>
      </dsp:nvSpPr>
      <dsp:spPr>
        <a:xfrm>
          <a:off x="511484" y="0"/>
          <a:ext cx="2197136" cy="1423246"/>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t" anchorCtr="0">
          <a:noAutofit/>
        </a:bodyPr>
        <a:lstStyle/>
        <a:p>
          <a:pPr marL="171450" lvl="1" indent="-171450" algn="l" defTabSz="755650">
            <a:lnSpc>
              <a:spcPct val="90000"/>
            </a:lnSpc>
            <a:spcBef>
              <a:spcPct val="0"/>
            </a:spcBef>
            <a:spcAft>
              <a:spcPct val="15000"/>
            </a:spcAft>
            <a:buChar char="•"/>
          </a:pPr>
          <a:r>
            <a:rPr lang="en-IE" sz="1700" kern="1200" dirty="0"/>
            <a:t>Logging</a:t>
          </a:r>
        </a:p>
      </dsp:txBody>
      <dsp:txXfrm>
        <a:off x="542748" y="31264"/>
        <a:ext cx="1475467" cy="1004906"/>
      </dsp:txXfrm>
    </dsp:sp>
    <dsp:sp modelId="{DE5B0795-177B-415E-8B18-76B4315BAE5A}">
      <dsp:nvSpPr>
        <dsp:cNvPr id="0" name=""/>
        <dsp:cNvSpPr/>
      </dsp:nvSpPr>
      <dsp:spPr>
        <a:xfrm>
          <a:off x="1432147"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Collect information</a:t>
          </a:r>
        </a:p>
      </dsp:txBody>
      <dsp:txXfrm>
        <a:off x="1996210" y="817578"/>
        <a:ext cx="1361767" cy="1361767"/>
      </dsp:txXfrm>
    </dsp:sp>
    <dsp:sp modelId="{F9278F6C-1C5C-4205-8254-794DBCD89331}">
      <dsp:nvSpPr>
        <dsp:cNvPr id="0" name=""/>
        <dsp:cNvSpPr/>
      </dsp:nvSpPr>
      <dsp:spPr>
        <a:xfrm rot="5400000">
          <a:off x="3446930" y="253515"/>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Analyse</a:t>
          </a:r>
        </a:p>
      </dsp:txBody>
      <dsp:txXfrm rot="-5400000">
        <a:off x="3446930" y="817578"/>
        <a:ext cx="1361767" cy="1361767"/>
      </dsp:txXfrm>
    </dsp:sp>
    <dsp:sp modelId="{00FF490E-28C6-4F81-87CB-B4662C3A220A}">
      <dsp:nvSpPr>
        <dsp:cNvPr id="0" name=""/>
        <dsp:cNvSpPr/>
      </dsp:nvSpPr>
      <dsp:spPr>
        <a:xfrm rot="10800000">
          <a:off x="3446930"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Notify</a:t>
          </a:r>
        </a:p>
      </dsp:txBody>
      <dsp:txXfrm rot="10800000">
        <a:off x="3446930" y="2268298"/>
        <a:ext cx="1361767" cy="1361767"/>
      </dsp:txXfrm>
    </dsp:sp>
    <dsp:sp modelId="{73B73DB1-8E0F-4E6D-82AA-8A18AC4BEB61}">
      <dsp:nvSpPr>
        <dsp:cNvPr id="0" name=""/>
        <dsp:cNvSpPr/>
      </dsp:nvSpPr>
      <dsp:spPr>
        <a:xfrm rot="16200000">
          <a:off x="1432147" y="2268298"/>
          <a:ext cx="1925830" cy="1925830"/>
        </a:xfrm>
        <a:prstGeom prst="pieWedge">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IE" sz="1700" kern="1200" dirty="0"/>
            <a:t>Mitigate</a:t>
          </a:r>
        </a:p>
      </dsp:txBody>
      <dsp:txXfrm rot="5400000">
        <a:off x="1996210" y="2268298"/>
        <a:ext cx="1361767" cy="1361767"/>
      </dsp:txXfrm>
    </dsp:sp>
    <dsp:sp modelId="{EA2A1FF3-78F9-49F9-9BBC-62B41F0AF7BF}">
      <dsp:nvSpPr>
        <dsp:cNvPr id="0" name=""/>
        <dsp:cNvSpPr/>
      </dsp:nvSpPr>
      <dsp:spPr>
        <a:xfrm>
          <a:off x="3069992" y="1823534"/>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F50D1D2-E6C4-45FB-A163-2B88C3563D0D}">
      <dsp:nvSpPr>
        <dsp:cNvPr id="0" name=""/>
        <dsp:cNvSpPr/>
      </dsp:nvSpPr>
      <dsp:spPr>
        <a:xfrm rot="10800000">
          <a:off x="3069992" y="2045916"/>
          <a:ext cx="664922" cy="578193"/>
        </a:xfrm>
        <a:prstGeom prst="circularArrow">
          <a:avLst/>
        </a:prstGeom>
        <a:solidFill>
          <a:schemeClr val="accent1">
            <a:tint val="60000"/>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AFDAA3-5674-4C39-AF34-77B17E245021}">
      <dsp:nvSpPr>
        <dsp:cNvPr id="0" name=""/>
        <dsp:cNvSpPr/>
      </dsp:nvSpPr>
      <dsp:spPr>
        <a:xfrm>
          <a:off x="2400"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Logging</a:t>
          </a:r>
        </a:p>
      </dsp:txBody>
      <dsp:txXfrm>
        <a:off x="2400" y="0"/>
        <a:ext cx="2355141" cy="1362986"/>
      </dsp:txXfrm>
    </dsp:sp>
    <dsp:sp modelId="{CEAADA57-8038-4FFF-9193-E34D1F1B4C82}">
      <dsp:nvSpPr>
        <dsp:cNvPr id="0" name=""/>
        <dsp:cNvSpPr/>
      </dsp:nvSpPr>
      <dsp:spPr>
        <a:xfrm>
          <a:off x="237914" y="1362986"/>
          <a:ext cx="1884113" cy="2953137"/>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Azure Monitor</a:t>
          </a:r>
        </a:p>
      </dsp:txBody>
      <dsp:txXfrm>
        <a:off x="293098" y="1418170"/>
        <a:ext cx="1773745" cy="2842769"/>
      </dsp:txXfrm>
    </dsp:sp>
    <dsp:sp modelId="{2DEE3C1D-6886-4738-8FAD-419551D0EBE8}">
      <dsp:nvSpPr>
        <dsp:cNvPr id="0" name=""/>
        <dsp:cNvSpPr/>
      </dsp:nvSpPr>
      <dsp:spPr>
        <a:xfrm>
          <a:off x="2534177"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Monitoring</a:t>
          </a:r>
        </a:p>
      </dsp:txBody>
      <dsp:txXfrm>
        <a:off x="2534177" y="0"/>
        <a:ext cx="2355141" cy="1362986"/>
      </dsp:txXfrm>
    </dsp:sp>
    <dsp:sp modelId="{4D23C510-E7FC-4B64-B9CE-7DA9335CED37}">
      <dsp:nvSpPr>
        <dsp:cNvPr id="0" name=""/>
        <dsp:cNvSpPr/>
      </dsp:nvSpPr>
      <dsp:spPr>
        <a:xfrm>
          <a:off x="2769691"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Log Analytics</a:t>
          </a:r>
        </a:p>
      </dsp:txBody>
      <dsp:txXfrm>
        <a:off x="2809813" y="1404439"/>
        <a:ext cx="1803869" cy="1289619"/>
      </dsp:txXfrm>
    </dsp:sp>
    <dsp:sp modelId="{F0CB3CFB-27E7-4334-BA6D-EAF1BE3C7D41}">
      <dsp:nvSpPr>
        <dsp:cNvPr id="0" name=""/>
        <dsp:cNvSpPr/>
      </dsp:nvSpPr>
      <dsp:spPr>
        <a:xfrm>
          <a:off x="2769691"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Application Insights</a:t>
          </a:r>
        </a:p>
      </dsp:txBody>
      <dsp:txXfrm>
        <a:off x="2809813" y="2985051"/>
        <a:ext cx="1803869" cy="1289619"/>
      </dsp:txXfrm>
    </dsp:sp>
    <dsp:sp modelId="{A99AD179-D939-424E-8F64-FE094337512B}">
      <dsp:nvSpPr>
        <dsp:cNvPr id="0" name=""/>
        <dsp:cNvSpPr/>
      </dsp:nvSpPr>
      <dsp:spPr>
        <a:xfrm>
          <a:off x="5065954"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Alert</a:t>
          </a:r>
        </a:p>
      </dsp:txBody>
      <dsp:txXfrm>
        <a:off x="5065954" y="0"/>
        <a:ext cx="2355141" cy="1362986"/>
      </dsp:txXfrm>
    </dsp:sp>
    <dsp:sp modelId="{902DE6D8-60F0-4171-9D95-5CFDB8257EFF}">
      <dsp:nvSpPr>
        <dsp:cNvPr id="0" name=""/>
        <dsp:cNvSpPr/>
      </dsp:nvSpPr>
      <dsp:spPr>
        <a:xfrm>
          <a:off x="5301468" y="1363374"/>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a:t>
          </a:r>
        </a:p>
      </dsp:txBody>
      <dsp:txXfrm>
        <a:off x="5327611" y="1389517"/>
        <a:ext cx="1831827" cy="840288"/>
      </dsp:txXfrm>
    </dsp:sp>
    <dsp:sp modelId="{0579E5B9-4D0C-4771-B92C-0C5CEFDAE844}">
      <dsp:nvSpPr>
        <dsp:cNvPr id="0" name=""/>
        <dsp:cNvSpPr/>
      </dsp:nvSpPr>
      <dsp:spPr>
        <a:xfrm>
          <a:off x="5301468" y="2393268"/>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Budget Alert</a:t>
          </a:r>
        </a:p>
      </dsp:txBody>
      <dsp:txXfrm>
        <a:off x="5327611" y="2419411"/>
        <a:ext cx="1831827" cy="840288"/>
      </dsp:txXfrm>
    </dsp:sp>
    <dsp:sp modelId="{FAC1DF2B-575B-4E78-A428-CA8BC488B874}">
      <dsp:nvSpPr>
        <dsp:cNvPr id="0" name=""/>
        <dsp:cNvSpPr/>
      </dsp:nvSpPr>
      <dsp:spPr>
        <a:xfrm>
          <a:off x="5301468" y="3423161"/>
          <a:ext cx="1884113" cy="892574"/>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Cost Alert</a:t>
          </a:r>
        </a:p>
      </dsp:txBody>
      <dsp:txXfrm>
        <a:off x="5327611" y="3449304"/>
        <a:ext cx="1831827" cy="840288"/>
      </dsp:txXfrm>
    </dsp:sp>
    <dsp:sp modelId="{883D88A1-257D-4608-A749-C9B666E3137D}">
      <dsp:nvSpPr>
        <dsp:cNvPr id="0" name=""/>
        <dsp:cNvSpPr/>
      </dsp:nvSpPr>
      <dsp:spPr>
        <a:xfrm>
          <a:off x="7597731" y="0"/>
          <a:ext cx="2355141" cy="4543289"/>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18110" tIns="118110" rIns="118110" bIns="118110" numCol="1" spcCol="1270" anchor="ctr" anchorCtr="0">
          <a:noAutofit/>
        </a:bodyPr>
        <a:lstStyle/>
        <a:p>
          <a:pPr marL="0" lvl="0" indent="0" algn="ctr" defTabSz="1377950">
            <a:lnSpc>
              <a:spcPct val="90000"/>
            </a:lnSpc>
            <a:spcBef>
              <a:spcPct val="0"/>
            </a:spcBef>
            <a:spcAft>
              <a:spcPct val="35000"/>
            </a:spcAft>
            <a:buNone/>
          </a:pPr>
          <a:r>
            <a:rPr lang="en-IE" sz="3100" b="1" kern="1200" dirty="0">
              <a:solidFill>
                <a:schemeClr val="tx1"/>
              </a:solidFill>
            </a:rPr>
            <a:t>Action</a:t>
          </a:r>
        </a:p>
      </dsp:txBody>
      <dsp:txXfrm>
        <a:off x="7597731" y="0"/>
        <a:ext cx="2355141" cy="1362986"/>
      </dsp:txXfrm>
    </dsp:sp>
    <dsp:sp modelId="{C5DCE7BA-95DA-49B7-813C-719C609FAF65}">
      <dsp:nvSpPr>
        <dsp:cNvPr id="0" name=""/>
        <dsp:cNvSpPr/>
      </dsp:nvSpPr>
      <dsp:spPr>
        <a:xfrm>
          <a:off x="7833245" y="1364317"/>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Alert Rule + Action</a:t>
          </a:r>
        </a:p>
      </dsp:txBody>
      <dsp:txXfrm>
        <a:off x="7873367" y="1404439"/>
        <a:ext cx="1803869" cy="1289619"/>
      </dsp:txXfrm>
    </dsp:sp>
    <dsp:sp modelId="{9818FD36-026C-4A28-8901-C9C075E6A22D}">
      <dsp:nvSpPr>
        <dsp:cNvPr id="0" name=""/>
        <dsp:cNvSpPr/>
      </dsp:nvSpPr>
      <dsp:spPr>
        <a:xfrm>
          <a:off x="7833245" y="2944929"/>
          <a:ext cx="1884113" cy="1369863"/>
        </a:xfrm>
        <a:prstGeom prst="roundRect">
          <a:avLst>
            <a:gd name="adj" fmla="val 10000"/>
          </a:avLst>
        </a:prstGeom>
        <a:solidFill>
          <a:srgbClr val="737373"/>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45720" rIns="60960" bIns="45720" numCol="1" spcCol="1270" anchor="ctr" anchorCtr="0">
          <a:noAutofit/>
        </a:bodyPr>
        <a:lstStyle/>
        <a:p>
          <a:pPr marL="0" lvl="0" indent="0" algn="ctr" defTabSz="1066800">
            <a:lnSpc>
              <a:spcPct val="90000"/>
            </a:lnSpc>
            <a:spcBef>
              <a:spcPct val="0"/>
            </a:spcBef>
            <a:spcAft>
              <a:spcPct val="35000"/>
            </a:spcAft>
            <a:buNone/>
          </a:pPr>
          <a:r>
            <a:rPr lang="en-IE" sz="2400" kern="1200" dirty="0"/>
            <a:t>Blueprints + Policies</a:t>
          </a:r>
        </a:p>
      </dsp:txBody>
      <dsp:txXfrm>
        <a:off x="7873367" y="2985051"/>
        <a:ext cx="1803869" cy="128961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431BC1-BDDE-490F-B65F-BA65E7D93D42}">
      <dsp:nvSpPr>
        <dsp:cNvPr id="0" name=""/>
        <dsp:cNvSpPr/>
      </dsp:nvSpPr>
      <dsp:spPr>
        <a:xfrm>
          <a:off x="641581"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Compute</a:t>
          </a:r>
        </a:p>
      </dsp:txBody>
      <dsp:txXfrm>
        <a:off x="682315" y="43673"/>
        <a:ext cx="2700062" cy="1309297"/>
      </dsp:txXfrm>
    </dsp:sp>
    <dsp:sp modelId="{08F7D481-EEE0-4D70-B342-78E70CB4D92F}">
      <dsp:nvSpPr>
        <dsp:cNvPr id="0" name=""/>
        <dsp:cNvSpPr/>
      </dsp:nvSpPr>
      <dsp:spPr>
        <a:xfrm>
          <a:off x="919734"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C18AAC-F031-42A8-AED4-A4C8A5A074FD}">
      <dsp:nvSpPr>
        <dsp:cNvPr id="0" name=""/>
        <dsp:cNvSpPr/>
      </dsp:nvSpPr>
      <dsp:spPr>
        <a:xfrm>
          <a:off x="1197887"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err="1"/>
            <a:t>vCores</a:t>
          </a:r>
          <a:endParaRPr lang="en-IE" sz="3800" kern="1200" dirty="0"/>
        </a:p>
      </dsp:txBody>
      <dsp:txXfrm>
        <a:off x="1238621" y="1782129"/>
        <a:ext cx="2143756" cy="1309297"/>
      </dsp:txXfrm>
    </dsp:sp>
    <dsp:sp modelId="{C5AA15E3-7CD3-435F-AE6C-9AC9D4077B0F}">
      <dsp:nvSpPr>
        <dsp:cNvPr id="0" name=""/>
        <dsp:cNvSpPr/>
      </dsp:nvSpPr>
      <dsp:spPr>
        <a:xfrm>
          <a:off x="919734"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A9A8D4-C92D-4E12-BED0-07873032A1DE}">
      <dsp:nvSpPr>
        <dsp:cNvPr id="0" name=""/>
        <dsp:cNvSpPr/>
      </dsp:nvSpPr>
      <dsp:spPr>
        <a:xfrm>
          <a:off x="1197887"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Service Tier</a:t>
          </a:r>
        </a:p>
      </dsp:txBody>
      <dsp:txXfrm>
        <a:off x="1238621" y="3520586"/>
        <a:ext cx="2143756" cy="1309297"/>
      </dsp:txXfrm>
    </dsp:sp>
    <dsp:sp modelId="{E73CFEBB-7DC9-406B-8C4B-2515A51D3539}">
      <dsp:nvSpPr>
        <dsp:cNvPr id="0" name=""/>
        <dsp:cNvSpPr/>
      </dsp:nvSpPr>
      <dsp:spPr>
        <a:xfrm>
          <a:off x="4118494"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a:t>Storage</a:t>
          </a:r>
        </a:p>
      </dsp:txBody>
      <dsp:txXfrm>
        <a:off x="4159228" y="43673"/>
        <a:ext cx="2700062" cy="1309297"/>
      </dsp:txXfrm>
    </dsp:sp>
    <dsp:sp modelId="{6779A08A-9A09-4799-A73C-EBF64C59FF6D}">
      <dsp:nvSpPr>
        <dsp:cNvPr id="0" name=""/>
        <dsp:cNvSpPr/>
      </dsp:nvSpPr>
      <dsp:spPr>
        <a:xfrm>
          <a:off x="4396647"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AD5CCB-BF7D-477E-80C3-0BD0CACCEA84}">
      <dsp:nvSpPr>
        <dsp:cNvPr id="0" name=""/>
        <dsp:cNvSpPr/>
      </dsp:nvSpPr>
      <dsp:spPr>
        <a:xfrm>
          <a:off x="4674800"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Size</a:t>
          </a:r>
        </a:p>
      </dsp:txBody>
      <dsp:txXfrm>
        <a:off x="4715534" y="1782129"/>
        <a:ext cx="2143756" cy="1309297"/>
      </dsp:txXfrm>
    </dsp:sp>
    <dsp:sp modelId="{D133B90B-DD75-401B-93FC-29278B983F2E}">
      <dsp:nvSpPr>
        <dsp:cNvPr id="0" name=""/>
        <dsp:cNvSpPr/>
      </dsp:nvSpPr>
      <dsp:spPr>
        <a:xfrm>
          <a:off x="4396647"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F65236-DA17-4C7D-8417-423CEF2D1457}">
      <dsp:nvSpPr>
        <dsp:cNvPr id="0" name=""/>
        <dsp:cNvSpPr/>
      </dsp:nvSpPr>
      <dsp:spPr>
        <a:xfrm>
          <a:off x="4674800"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Tier</a:t>
          </a:r>
        </a:p>
      </dsp:txBody>
      <dsp:txXfrm>
        <a:off x="4715534" y="3520586"/>
        <a:ext cx="2143756" cy="1309297"/>
      </dsp:txXfrm>
    </dsp:sp>
    <dsp:sp modelId="{A5FB41C8-C9C7-4991-938F-2365CFF2471F}">
      <dsp:nvSpPr>
        <dsp:cNvPr id="0" name=""/>
        <dsp:cNvSpPr/>
      </dsp:nvSpPr>
      <dsp:spPr>
        <a:xfrm>
          <a:off x="7595408" y="2939"/>
          <a:ext cx="2781530" cy="1390765"/>
        </a:xfrm>
        <a:prstGeom prst="roundRect">
          <a:avLst>
            <a:gd name="adj" fmla="val 10000"/>
          </a:avLst>
        </a:prstGeom>
        <a:solidFill>
          <a:srgbClr val="0078D4"/>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60960" rIns="91440" bIns="60960" numCol="1" spcCol="1270" anchor="ctr" anchorCtr="0">
          <a:noAutofit/>
        </a:bodyPr>
        <a:lstStyle/>
        <a:p>
          <a:pPr marL="0" lvl="0" indent="0" algn="ctr" defTabSz="2133600">
            <a:lnSpc>
              <a:spcPct val="90000"/>
            </a:lnSpc>
            <a:spcBef>
              <a:spcPct val="0"/>
            </a:spcBef>
            <a:spcAft>
              <a:spcPct val="35000"/>
            </a:spcAft>
            <a:buNone/>
          </a:pPr>
          <a:r>
            <a:rPr lang="en-IE" sz="4800" kern="1200" dirty="0" err="1"/>
            <a:t>Misc</a:t>
          </a:r>
          <a:endParaRPr lang="en-IE" sz="4800" kern="1200" dirty="0"/>
        </a:p>
      </dsp:txBody>
      <dsp:txXfrm>
        <a:off x="7636142" y="43673"/>
        <a:ext cx="2700062" cy="1309297"/>
      </dsp:txXfrm>
    </dsp:sp>
    <dsp:sp modelId="{0953EEA6-E0D7-4407-851F-3483DE84F09D}">
      <dsp:nvSpPr>
        <dsp:cNvPr id="0" name=""/>
        <dsp:cNvSpPr/>
      </dsp:nvSpPr>
      <dsp:spPr>
        <a:xfrm>
          <a:off x="7873561" y="1393704"/>
          <a:ext cx="278153" cy="1043074"/>
        </a:xfrm>
        <a:custGeom>
          <a:avLst/>
          <a:gdLst/>
          <a:ahLst/>
          <a:cxnLst/>
          <a:rect l="0" t="0" r="0" b="0"/>
          <a:pathLst>
            <a:path>
              <a:moveTo>
                <a:pt x="0" y="0"/>
              </a:moveTo>
              <a:lnTo>
                <a:pt x="0" y="1043074"/>
              </a:lnTo>
              <a:lnTo>
                <a:pt x="278153" y="1043074"/>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7228CEA-24B6-4349-B00B-0984CC469192}">
      <dsp:nvSpPr>
        <dsp:cNvPr id="0" name=""/>
        <dsp:cNvSpPr/>
      </dsp:nvSpPr>
      <dsp:spPr>
        <a:xfrm>
          <a:off x="8151714" y="1741395"/>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Licensing</a:t>
          </a:r>
        </a:p>
      </dsp:txBody>
      <dsp:txXfrm>
        <a:off x="8192448" y="1782129"/>
        <a:ext cx="2143756" cy="1309297"/>
      </dsp:txXfrm>
    </dsp:sp>
    <dsp:sp modelId="{DE08C18C-FBC7-4CAE-A379-DD14D0D0D75D}">
      <dsp:nvSpPr>
        <dsp:cNvPr id="0" name=""/>
        <dsp:cNvSpPr/>
      </dsp:nvSpPr>
      <dsp:spPr>
        <a:xfrm>
          <a:off x="7873561" y="1393704"/>
          <a:ext cx="278153" cy="2781530"/>
        </a:xfrm>
        <a:custGeom>
          <a:avLst/>
          <a:gdLst/>
          <a:ahLst/>
          <a:cxnLst/>
          <a:rect l="0" t="0" r="0" b="0"/>
          <a:pathLst>
            <a:path>
              <a:moveTo>
                <a:pt x="0" y="0"/>
              </a:moveTo>
              <a:lnTo>
                <a:pt x="0" y="2781530"/>
              </a:lnTo>
              <a:lnTo>
                <a:pt x="278153" y="2781530"/>
              </a:lnTo>
            </a:path>
          </a:pathLst>
        </a:custGeom>
        <a:noFill/>
        <a:ln w="1079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C2B2F1-0703-4D66-B415-18FD94CF7D20}">
      <dsp:nvSpPr>
        <dsp:cNvPr id="0" name=""/>
        <dsp:cNvSpPr/>
      </dsp:nvSpPr>
      <dsp:spPr>
        <a:xfrm>
          <a:off x="8151714" y="3479852"/>
          <a:ext cx="2225224" cy="1390765"/>
        </a:xfrm>
        <a:prstGeom prst="roundRect">
          <a:avLst>
            <a:gd name="adj" fmla="val 10000"/>
          </a:avLst>
        </a:prstGeom>
        <a:solidFill>
          <a:srgbClr val="D2D2D2"/>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IE" sz="3800" kern="1200" dirty="0"/>
            <a:t>Traffic</a:t>
          </a:r>
        </a:p>
      </dsp:txBody>
      <dsp:txXfrm>
        <a:off x="8192448" y="3520586"/>
        <a:ext cx="2143756" cy="13092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E19A7F-DFD2-40BE-AB26-013117A56DA9}">
      <dsp:nvSpPr>
        <dsp:cNvPr id="0" name=""/>
        <dsp:cNvSpPr/>
      </dsp:nvSpPr>
      <dsp:spPr>
        <a:xfrm>
          <a:off x="1345"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Consumption</a:t>
          </a:r>
        </a:p>
      </dsp:txBody>
      <dsp:txXfrm>
        <a:off x="1345" y="0"/>
        <a:ext cx="3497189" cy="1471422"/>
      </dsp:txXfrm>
    </dsp:sp>
    <dsp:sp modelId="{B1D61D89-2DCF-47AC-B174-405498139192}">
      <dsp:nvSpPr>
        <dsp:cNvPr id="0" name=""/>
        <dsp:cNvSpPr/>
      </dsp:nvSpPr>
      <dsp:spPr>
        <a:xfrm>
          <a:off x="351064" y="1471841"/>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379286" y="1500063"/>
        <a:ext cx="2741307" cy="907141"/>
      </dsp:txXfrm>
    </dsp:sp>
    <dsp:sp modelId="{1C562D00-C6C9-4B2C-A633-01144B79E4FF}">
      <dsp:nvSpPr>
        <dsp:cNvPr id="0" name=""/>
        <dsp:cNvSpPr/>
      </dsp:nvSpPr>
      <dsp:spPr>
        <a:xfrm>
          <a:off x="351064" y="2583669"/>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379286" y="2611891"/>
        <a:ext cx="2741307" cy="907141"/>
      </dsp:txXfrm>
    </dsp:sp>
    <dsp:sp modelId="{827C6B38-947B-46A0-89F1-BD5A8CA824D7}">
      <dsp:nvSpPr>
        <dsp:cNvPr id="0" name=""/>
        <dsp:cNvSpPr/>
      </dsp:nvSpPr>
      <dsp:spPr>
        <a:xfrm>
          <a:off x="351064" y="3695498"/>
          <a:ext cx="2797751" cy="963585"/>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Low usage</a:t>
          </a:r>
        </a:p>
      </dsp:txBody>
      <dsp:txXfrm>
        <a:off x="379286" y="3723720"/>
        <a:ext cx="2741307" cy="907141"/>
      </dsp:txXfrm>
    </dsp:sp>
    <dsp:sp modelId="{58807BF7-A715-4BEF-ACBF-4040D9EE188E}">
      <dsp:nvSpPr>
        <dsp:cNvPr id="0" name=""/>
        <dsp:cNvSpPr/>
      </dsp:nvSpPr>
      <dsp:spPr>
        <a:xfrm>
          <a:off x="3760824"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Premium</a:t>
          </a:r>
        </a:p>
      </dsp:txBody>
      <dsp:txXfrm>
        <a:off x="3760824" y="0"/>
        <a:ext cx="3497189" cy="1471422"/>
      </dsp:txXfrm>
    </dsp:sp>
    <dsp:sp modelId="{4675DECD-9AC8-4DBD-BBA6-FAB104AB63ED}">
      <dsp:nvSpPr>
        <dsp:cNvPr id="0" name=""/>
        <dsp:cNvSpPr/>
      </dsp:nvSpPr>
      <dsp:spPr>
        <a:xfrm>
          <a:off x="4110543" y="1471541"/>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Pay per use</a:t>
          </a:r>
        </a:p>
      </dsp:txBody>
      <dsp:txXfrm>
        <a:off x="4131470" y="1492468"/>
        <a:ext cx="2755897" cy="672662"/>
      </dsp:txXfrm>
    </dsp:sp>
    <dsp:sp modelId="{07AF2810-E2B4-4CE8-B4B5-623CA113AC42}">
      <dsp:nvSpPr>
        <dsp:cNvPr id="0" name=""/>
        <dsp:cNvSpPr/>
      </dsp:nvSpPr>
      <dsp:spPr>
        <a:xfrm>
          <a:off x="4110543" y="2295983"/>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err="1">
              <a:solidFill>
                <a:schemeClr val="bg1"/>
              </a:solidFill>
            </a:rPr>
            <a:t>Autoscale</a:t>
          </a:r>
          <a:endParaRPr lang="en-IE" sz="2500" kern="1200" dirty="0">
            <a:solidFill>
              <a:schemeClr val="bg1"/>
            </a:solidFill>
          </a:endParaRPr>
        </a:p>
      </dsp:txBody>
      <dsp:txXfrm>
        <a:off x="4131470" y="2316910"/>
        <a:ext cx="2755897" cy="672662"/>
      </dsp:txXfrm>
    </dsp:sp>
    <dsp:sp modelId="{34ABEFBE-CA54-4837-95D6-A77A512CE8AB}">
      <dsp:nvSpPr>
        <dsp:cNvPr id="0" name=""/>
        <dsp:cNvSpPr/>
      </dsp:nvSpPr>
      <dsp:spPr>
        <a:xfrm>
          <a:off x="4110543" y="3120425"/>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Higher usage</a:t>
          </a:r>
        </a:p>
      </dsp:txBody>
      <dsp:txXfrm>
        <a:off x="4131470" y="3141352"/>
        <a:ext cx="2755897" cy="672662"/>
      </dsp:txXfrm>
    </dsp:sp>
    <dsp:sp modelId="{221DD8A8-C906-4101-AD3C-C238B7A0C44E}">
      <dsp:nvSpPr>
        <dsp:cNvPr id="0" name=""/>
        <dsp:cNvSpPr/>
      </dsp:nvSpPr>
      <dsp:spPr>
        <a:xfrm>
          <a:off x="4110543" y="3944867"/>
          <a:ext cx="2797751" cy="71451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Prewarm instances</a:t>
          </a:r>
        </a:p>
      </dsp:txBody>
      <dsp:txXfrm>
        <a:off x="4131470" y="3965794"/>
        <a:ext cx="2755897" cy="672662"/>
      </dsp:txXfrm>
    </dsp:sp>
    <dsp:sp modelId="{79219E41-59E0-4C08-9F1A-88C099FBC6AF}">
      <dsp:nvSpPr>
        <dsp:cNvPr id="0" name=""/>
        <dsp:cNvSpPr/>
      </dsp:nvSpPr>
      <dsp:spPr>
        <a:xfrm>
          <a:off x="7520303" y="0"/>
          <a:ext cx="3497189" cy="4904740"/>
        </a:xfrm>
        <a:prstGeom prst="roundRect">
          <a:avLst>
            <a:gd name="adj" fmla="val 10000"/>
          </a:avLst>
        </a:prstGeom>
        <a:solidFill>
          <a:srgbClr val="0078D4"/>
        </a:solidFill>
        <a:ln>
          <a:noFill/>
        </a:ln>
        <a:effectLst/>
      </dsp:spPr>
      <dsp:style>
        <a:lnRef idx="0">
          <a:scrgbClr r="0" g="0" b="0"/>
        </a:lnRef>
        <a:fillRef idx="1">
          <a:scrgbClr r="0" g="0" b="0"/>
        </a:fillRef>
        <a:effectRef idx="0">
          <a:scrgbClr r="0" g="0" b="0"/>
        </a:effectRef>
        <a:fontRef idx="minor"/>
      </dsp:style>
      <dsp:txBody>
        <a:bodyPr spcFirstLastPara="0" vert="horz" wrap="square" lIns="160020" tIns="160020" rIns="160020" bIns="160020" numCol="1" spcCol="1270" anchor="ctr" anchorCtr="0">
          <a:noAutofit/>
        </a:bodyPr>
        <a:lstStyle/>
        <a:p>
          <a:pPr marL="0" lvl="0" indent="0" algn="ctr" defTabSz="1866900">
            <a:lnSpc>
              <a:spcPct val="90000"/>
            </a:lnSpc>
            <a:spcBef>
              <a:spcPct val="0"/>
            </a:spcBef>
            <a:spcAft>
              <a:spcPct val="35000"/>
            </a:spcAft>
            <a:buNone/>
          </a:pPr>
          <a:r>
            <a:rPr lang="en-IE" sz="4200" kern="1200" dirty="0"/>
            <a:t>Dedicated</a:t>
          </a:r>
        </a:p>
      </dsp:txBody>
      <dsp:txXfrm>
        <a:off x="7520303" y="0"/>
        <a:ext cx="3497189" cy="1471422"/>
      </dsp:txXfrm>
    </dsp:sp>
    <dsp:sp modelId="{AD7636C5-802A-41F3-BFF7-ABB3E850E261}">
      <dsp:nvSpPr>
        <dsp:cNvPr id="0" name=""/>
        <dsp:cNvSpPr/>
      </dsp:nvSpPr>
      <dsp:spPr>
        <a:xfrm>
          <a:off x="7870022" y="1472858"/>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Dedicated Compute</a:t>
          </a:r>
        </a:p>
      </dsp:txBody>
      <dsp:txXfrm>
        <a:off x="7913336" y="1516172"/>
        <a:ext cx="2711123" cy="1392218"/>
      </dsp:txXfrm>
    </dsp:sp>
    <dsp:sp modelId="{C9E7D983-999B-46CB-A2F8-0BCCB15E87CF}">
      <dsp:nvSpPr>
        <dsp:cNvPr id="0" name=""/>
        <dsp:cNvSpPr/>
      </dsp:nvSpPr>
      <dsp:spPr>
        <a:xfrm>
          <a:off x="7870022" y="3179219"/>
          <a:ext cx="2797751" cy="1478846"/>
        </a:xfrm>
        <a:prstGeom prst="roundRect">
          <a:avLst>
            <a:gd name="adj" fmla="val 10000"/>
          </a:avLst>
        </a:prstGeom>
        <a:solidFill>
          <a:srgbClr val="E6E6E6"/>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3500" tIns="47625" rIns="63500" bIns="47625" numCol="1" spcCol="1270" anchor="ctr" anchorCtr="0">
          <a:noAutofit/>
        </a:bodyPr>
        <a:lstStyle/>
        <a:p>
          <a:pPr marL="0" lvl="0" indent="0" algn="ctr" defTabSz="1111250">
            <a:lnSpc>
              <a:spcPct val="90000"/>
            </a:lnSpc>
            <a:spcBef>
              <a:spcPct val="0"/>
            </a:spcBef>
            <a:spcAft>
              <a:spcPct val="35000"/>
            </a:spcAft>
            <a:buNone/>
          </a:pPr>
          <a:r>
            <a:rPr lang="en-IE" sz="2500" kern="1200" dirty="0">
              <a:solidFill>
                <a:schemeClr val="bg1"/>
              </a:solidFill>
            </a:rPr>
            <a:t>User Scale</a:t>
          </a:r>
        </a:p>
      </dsp:txBody>
      <dsp:txXfrm>
        <a:off x="7913336" y="3222533"/>
        <a:ext cx="2711123" cy="139221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horzAlign" val="none"/>
                  <dgm:param type="vert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horzAlign" val="none"/>
                  <dgm:param type="vert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horzAlign" val="none"/>
                  <dgm:param type="vert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horzAlign" val="none"/>
                  <dgm:param type="vert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rot="90" type="pieWedge" r:blip="">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rot="90" type="pieWedge" r:blip="">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rot="180" type="pieWedge" r:blip="">
                  <dgm:adjLst/>
                </dgm:shape>
              </dgm:if>
              <dgm:else name="Name40">
                <dgm:shape xmlns:r="http://schemas.openxmlformats.org/officeDocument/2006/relationships" rot="270" type="pieWedge" r:blip="">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rot="270" type="pieWedge" r:blip="">
                  <dgm:adjLst/>
                </dgm:shape>
              </dgm:if>
              <dgm:else name="Name43">
                <dgm:shape xmlns:r="http://schemas.openxmlformats.org/officeDocument/2006/relationships" rot="180" type="pieWedge" r:blip="">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rot="180" type="leftCircularArrow" r:blip=""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rot="180" type="circularArrow" r:blip=""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3.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54091E-B52F-4A6A-B6C0-5A0FB0196B3B}" type="datetimeFigureOut">
              <a:rPr lang="en-IE" smtClean="0"/>
              <a:t>23/06/2021</a:t>
            </a:fld>
            <a:endParaRPr lang="en-I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5B5252-8534-42B9-BEB1-6A93DAA021E2}" type="slidenum">
              <a:rPr lang="en-IE" smtClean="0"/>
              <a:t>‹#›</a:t>
            </a:fld>
            <a:endParaRPr lang="en-IE"/>
          </a:p>
        </p:txBody>
      </p:sp>
    </p:spTree>
    <p:extLst>
      <p:ext uri="{BB962C8B-B14F-4D97-AF65-F5344CB8AC3E}">
        <p14:creationId xmlns:p14="http://schemas.microsoft.com/office/powerpoint/2010/main" val="20067858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With happy ending </a:t>
            </a:r>
          </a:p>
        </p:txBody>
      </p:sp>
      <p:sp>
        <p:nvSpPr>
          <p:cNvPr id="4" name="Slide Number Placeholder 3"/>
          <p:cNvSpPr>
            <a:spLocks noGrp="1"/>
          </p:cNvSpPr>
          <p:nvPr>
            <p:ph type="sldNum" sz="quarter" idx="5"/>
          </p:nvPr>
        </p:nvSpPr>
        <p:spPr/>
        <p:txBody>
          <a:bodyPr/>
          <a:lstStyle/>
          <a:p>
            <a:fld id="{FD5B5252-8534-42B9-BEB1-6A93DAA021E2}" type="slidenum">
              <a:rPr lang="en-IE" smtClean="0"/>
              <a:t>6</a:t>
            </a:fld>
            <a:endParaRPr lang="en-IE"/>
          </a:p>
        </p:txBody>
      </p:sp>
    </p:spTree>
    <p:extLst>
      <p:ext uri="{BB962C8B-B14F-4D97-AF65-F5344CB8AC3E}">
        <p14:creationId xmlns:p14="http://schemas.microsoft.com/office/powerpoint/2010/main" val="42745601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a:p>
            <a:r>
              <a:rPr lang="en-IE" dirty="0"/>
              <a:t>DBA refused to discuss low usage DB service ($100 monthly)</a:t>
            </a:r>
          </a:p>
          <a:p>
            <a:pPr lvl="1"/>
            <a:r>
              <a:rPr lang="en-IE" dirty="0"/>
              <a:t>Pick a phone and call the person</a:t>
            </a:r>
          </a:p>
          <a:p>
            <a:pPr lvl="1"/>
            <a:r>
              <a:rPr lang="en-IE" dirty="0"/>
              <a:t>Understand the reasoning and service importance</a:t>
            </a:r>
          </a:p>
          <a:p>
            <a:pPr lvl="1"/>
            <a:r>
              <a:rPr lang="en-IE" dirty="0"/>
              <a:t>Communicate the importance </a:t>
            </a:r>
          </a:p>
          <a:p>
            <a:pPr lvl="1"/>
            <a:r>
              <a:rPr lang="en-IE" dirty="0"/>
              <a:t>Show historical usage (only 100 per month, but 2400 over last 2 years)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19</a:t>
            </a:fld>
            <a:endParaRPr lang="en-IE"/>
          </a:p>
        </p:txBody>
      </p:sp>
    </p:spTree>
    <p:extLst>
      <p:ext uri="{BB962C8B-B14F-4D97-AF65-F5344CB8AC3E}">
        <p14:creationId xmlns:p14="http://schemas.microsoft.com/office/powerpoint/2010/main" val="21592107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Real time reporting is a powerful influence on human behaviour. </a:t>
            </a:r>
          </a:p>
          <a:p>
            <a:endParaRPr lang="en-IE" dirty="0"/>
          </a:p>
          <a:p>
            <a:endParaRPr lang="en-IE" dirty="0"/>
          </a:p>
          <a:p>
            <a:endParaRPr lang="en-IE" dirty="0"/>
          </a:p>
          <a:p>
            <a:endParaRPr lang="en-IE" dirty="0"/>
          </a:p>
          <a:p>
            <a:r>
              <a:rPr lang="en-IE" dirty="0"/>
              <a:t>Rightsizing - </a:t>
            </a:r>
            <a:r>
              <a:rPr lang="en-GB" dirty="0"/>
              <a:t>resizing cloud resources to better match workload requirements</a:t>
            </a: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20</a:t>
            </a:fld>
            <a:endParaRPr lang="en-IE"/>
          </a:p>
        </p:txBody>
      </p:sp>
    </p:spTree>
    <p:extLst>
      <p:ext uri="{BB962C8B-B14F-4D97-AF65-F5344CB8AC3E}">
        <p14:creationId xmlns:p14="http://schemas.microsoft.com/office/powerpoint/2010/main" val="36241713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b="1" dirty="0"/>
              <a:t>Report Utilization</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Usage metrics for each resource: </a:t>
            </a:r>
          </a:p>
          <a:p>
            <a:pPr marL="171450" indent="-171450">
              <a:buFont typeface="Arial" panose="020B0604020202020204" pitchFamily="34" charset="0"/>
              <a:buChar char="•"/>
            </a:pPr>
            <a:r>
              <a:rPr lang="en-IE" dirty="0"/>
              <a:t>Number of connections</a:t>
            </a:r>
          </a:p>
          <a:p>
            <a:pPr marL="171450" indent="-171450">
              <a:buFont typeface="Arial" panose="020B0604020202020204" pitchFamily="34" charset="0"/>
              <a:buChar char="•"/>
            </a:pPr>
            <a:r>
              <a:rPr lang="en-IE" dirty="0"/>
              <a:t>Compute utilisation (CPU, Memory)</a:t>
            </a:r>
          </a:p>
          <a:p>
            <a:pPr marL="171450" indent="-171450">
              <a:buFont typeface="Arial" panose="020B0604020202020204" pitchFamily="34" charset="0"/>
              <a:buChar char="•"/>
            </a:pPr>
            <a:r>
              <a:rPr lang="en-IE" dirty="0"/>
              <a:t>Storage Utilization </a:t>
            </a:r>
          </a:p>
          <a:p>
            <a:pPr marL="0" indent="0">
              <a:buFont typeface="Arial" panose="020B0604020202020204" pitchFamily="34" charset="0"/>
              <a:buNone/>
            </a:pPr>
            <a:endParaRPr lang="en-IE" dirty="0"/>
          </a:p>
          <a:p>
            <a:pPr marL="0" indent="0">
              <a:buFont typeface="Arial" panose="020B0604020202020204" pitchFamily="34" charset="0"/>
              <a:buNone/>
            </a:pPr>
            <a:r>
              <a:rPr lang="en-IE" dirty="0"/>
              <a:t>To catch cases such as 2 weeks no one connected to the database. Why?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21</a:t>
            </a:fld>
            <a:endParaRPr lang="en-IE"/>
          </a:p>
        </p:txBody>
      </p:sp>
    </p:spTree>
    <p:extLst>
      <p:ext uri="{BB962C8B-B14F-4D97-AF65-F5344CB8AC3E}">
        <p14:creationId xmlns:p14="http://schemas.microsoft.com/office/powerpoint/2010/main" val="31869429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 effect of communicate spending back to the engineers can be dramatic. Feedback </a:t>
            </a:r>
          </a:p>
        </p:txBody>
      </p:sp>
      <p:sp>
        <p:nvSpPr>
          <p:cNvPr id="4" name="Slide Number Placeholder 3"/>
          <p:cNvSpPr>
            <a:spLocks noGrp="1"/>
          </p:cNvSpPr>
          <p:nvPr>
            <p:ph type="sldNum" sz="quarter" idx="5"/>
          </p:nvPr>
        </p:nvSpPr>
        <p:spPr/>
        <p:txBody>
          <a:bodyPr/>
          <a:lstStyle/>
          <a:p>
            <a:fld id="{FD5B5252-8534-42B9-BEB1-6A93DAA021E2}" type="slidenum">
              <a:rPr lang="en-IE" smtClean="0"/>
              <a:t>25</a:t>
            </a:fld>
            <a:endParaRPr lang="en-IE"/>
          </a:p>
        </p:txBody>
      </p:sp>
    </p:spTree>
    <p:extLst>
      <p:ext uri="{BB962C8B-B14F-4D97-AF65-F5344CB8AC3E}">
        <p14:creationId xmlns:p14="http://schemas.microsoft.com/office/powerpoint/2010/main" val="1125342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26</a:t>
            </a:fld>
            <a:endParaRPr lang="en-IE"/>
          </a:p>
        </p:txBody>
      </p:sp>
    </p:spTree>
    <p:extLst>
      <p:ext uri="{BB962C8B-B14F-4D97-AF65-F5344CB8AC3E}">
        <p14:creationId xmlns:p14="http://schemas.microsoft.com/office/powerpoint/2010/main" val="22405775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28</a:t>
            </a:fld>
            <a:endParaRPr lang="en-IE"/>
          </a:p>
        </p:txBody>
      </p:sp>
    </p:spTree>
    <p:extLst>
      <p:ext uri="{BB962C8B-B14F-4D97-AF65-F5344CB8AC3E}">
        <p14:creationId xmlns:p14="http://schemas.microsoft.com/office/powerpoint/2010/main" val="27549629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30</a:t>
            </a:fld>
            <a:endParaRPr lang="en-IE"/>
          </a:p>
        </p:txBody>
      </p:sp>
    </p:spTree>
    <p:extLst>
      <p:ext uri="{BB962C8B-B14F-4D97-AF65-F5344CB8AC3E}">
        <p14:creationId xmlns:p14="http://schemas.microsoft.com/office/powerpoint/2010/main" val="37575411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Generally for IaaS </a:t>
            </a:r>
          </a:p>
          <a:p>
            <a:endParaRPr lang="en-IE" dirty="0"/>
          </a:p>
          <a:p>
            <a:endParaRPr lang="en-IE" dirty="0"/>
          </a:p>
          <a:p>
            <a:endParaRPr lang="en-IE" dirty="0"/>
          </a:p>
          <a:p>
            <a:r>
              <a:rPr lang="en-IE" dirty="0"/>
              <a:t>Tier </a:t>
            </a:r>
          </a:p>
          <a:p>
            <a:pPr marL="171450" lvl="0" indent="-171450">
              <a:buFont typeface="Arial" panose="020B0604020202020204" pitchFamily="34" charset="0"/>
              <a:buChar char="•"/>
            </a:pPr>
            <a:r>
              <a:rPr lang="en-IE" dirty="0"/>
              <a:t>Hot</a:t>
            </a:r>
          </a:p>
          <a:p>
            <a:pPr marL="171450" lvl="0" indent="-171450">
              <a:buFont typeface="Arial" panose="020B0604020202020204" pitchFamily="34" charset="0"/>
              <a:buChar char="•"/>
            </a:pPr>
            <a:r>
              <a:rPr lang="en-IE" dirty="0"/>
              <a:t>Cold</a:t>
            </a:r>
          </a:p>
          <a:p>
            <a:pPr marL="171450" lvl="0" indent="-171450">
              <a:buFont typeface="Arial" panose="020B0604020202020204" pitchFamily="34" charset="0"/>
              <a:buChar char="•"/>
            </a:pPr>
            <a:r>
              <a:rPr lang="en-IE" dirty="0"/>
              <a:t>Archive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35</a:t>
            </a:fld>
            <a:endParaRPr lang="en-IE"/>
          </a:p>
        </p:txBody>
      </p:sp>
    </p:spTree>
    <p:extLst>
      <p:ext uri="{BB962C8B-B14F-4D97-AF65-F5344CB8AC3E}">
        <p14:creationId xmlns:p14="http://schemas.microsoft.com/office/powerpoint/2010/main" val="2116361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Why Azure Dev/Test pricing?</a:t>
            </a:r>
          </a:p>
          <a:p>
            <a:r>
              <a:rPr lang="en-IE" dirty="0"/>
              <a:t>https://azure.microsoft.com/en-us/pricing/dev-test/#overview</a:t>
            </a:r>
          </a:p>
        </p:txBody>
      </p:sp>
      <p:sp>
        <p:nvSpPr>
          <p:cNvPr id="4" name="Slide Number Placeholder 3"/>
          <p:cNvSpPr>
            <a:spLocks noGrp="1"/>
          </p:cNvSpPr>
          <p:nvPr>
            <p:ph type="sldNum" sz="quarter" idx="5"/>
          </p:nvPr>
        </p:nvSpPr>
        <p:spPr/>
        <p:txBody>
          <a:bodyPr/>
          <a:lstStyle/>
          <a:p>
            <a:fld id="{FD5B5252-8534-42B9-BEB1-6A93DAA021E2}" type="slidenum">
              <a:rPr lang="en-IE" smtClean="0"/>
              <a:t>38</a:t>
            </a:fld>
            <a:endParaRPr lang="en-IE"/>
          </a:p>
        </p:txBody>
      </p:sp>
    </p:spTree>
    <p:extLst>
      <p:ext uri="{BB962C8B-B14F-4D97-AF65-F5344CB8AC3E}">
        <p14:creationId xmlns:p14="http://schemas.microsoft.com/office/powerpoint/2010/main" val="2339023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What are virtual machine scale sets?</a:t>
            </a:r>
          </a:p>
          <a:p>
            <a:r>
              <a:rPr lang="en-IE" dirty="0"/>
              <a:t>https://docs.microsoft.com/en-us/azure/virtual-machine-scale-sets/overview</a:t>
            </a:r>
          </a:p>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Azure Spot Virtual Machines</a:t>
            </a:r>
          </a:p>
          <a:p>
            <a:r>
              <a:rPr lang="en-IE" dirty="0"/>
              <a:t>https://docs.microsoft.com/en-us/azure/virtual-machines/spot-vms</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39</a:t>
            </a:fld>
            <a:endParaRPr lang="en-IE"/>
          </a:p>
        </p:txBody>
      </p:sp>
    </p:spTree>
    <p:extLst>
      <p:ext uri="{BB962C8B-B14F-4D97-AF65-F5344CB8AC3E}">
        <p14:creationId xmlns:p14="http://schemas.microsoft.com/office/powerpoint/2010/main" val="346489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171450" indent="-171450">
              <a:buFont typeface="Arial" panose="020B0604020202020204" pitchFamily="34" charset="0"/>
              <a:buChar char="•"/>
            </a:pPr>
            <a:r>
              <a:rPr lang="en-IE" dirty="0"/>
              <a:t>Developer has keys to the cloud</a:t>
            </a:r>
          </a:p>
          <a:p>
            <a:pPr marL="171450" indent="-171450">
              <a:buFont typeface="Arial" panose="020B0604020202020204" pitchFamily="34" charset="0"/>
              <a:buChar char="•"/>
            </a:pPr>
            <a:r>
              <a:rPr lang="en-IE" dirty="0"/>
              <a:t>Developer creates cloud resource</a:t>
            </a:r>
          </a:p>
          <a:p>
            <a:pPr marL="171450" indent="-171450">
              <a:buFont typeface="Arial" panose="020B0604020202020204" pitchFamily="34" charset="0"/>
              <a:buChar char="•"/>
            </a:pPr>
            <a:r>
              <a:rPr lang="en-IE" dirty="0"/>
              <a:t>Resources incur charges</a:t>
            </a:r>
            <a:endParaRPr lang="ru-RU" dirty="0"/>
          </a:p>
          <a:p>
            <a:pPr marL="171450" indent="-171450">
              <a:buFont typeface="Arial" panose="020B0604020202020204" pitchFamily="34" charset="0"/>
              <a:buChar char="•"/>
            </a:pPr>
            <a:r>
              <a:rPr lang="en-IE" dirty="0"/>
              <a:t>Cost gets out of control </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9</a:t>
            </a:fld>
            <a:endParaRPr lang="en-IE"/>
          </a:p>
        </p:txBody>
      </p:sp>
    </p:spTree>
    <p:extLst>
      <p:ext uri="{BB962C8B-B14F-4D97-AF65-F5344CB8AC3E}">
        <p14:creationId xmlns:p14="http://schemas.microsoft.com/office/powerpoint/2010/main" val="261168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sz="1200" b="1" i="0" kern="1200" dirty="0">
                <a:solidFill>
                  <a:schemeClr val="tx1"/>
                </a:solidFill>
                <a:effectLst/>
                <a:latin typeface="+mn-lt"/>
                <a:ea typeface="+mn-ea"/>
                <a:cs typeface="+mn-cs"/>
              </a:rPr>
              <a:t>Azure Functions hosting options</a:t>
            </a:r>
          </a:p>
          <a:p>
            <a:r>
              <a:rPr lang="en-IE" dirty="0"/>
              <a:t>https://docs.microsoft.com/en-us/azure/azure-functions/functions-scale#scale</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42</a:t>
            </a:fld>
            <a:endParaRPr lang="en-IE"/>
          </a:p>
        </p:txBody>
      </p:sp>
    </p:spTree>
    <p:extLst>
      <p:ext uri="{BB962C8B-B14F-4D97-AF65-F5344CB8AC3E}">
        <p14:creationId xmlns:p14="http://schemas.microsoft.com/office/powerpoint/2010/main" val="3508819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O’Reilly, </a:t>
            </a:r>
            <a:r>
              <a:rPr lang="en-GB" b="1" dirty="0"/>
              <a:t>Cloud FinOps: Collaborative, Real-Time Cloud Financial Management</a:t>
            </a:r>
            <a:endParaRPr lang="en-IE" b="1" dirty="0"/>
          </a:p>
          <a:p>
            <a:r>
              <a:rPr lang="en-IE" dirty="0"/>
              <a:t>https://www.amazon.com/Cloud-FinOps-Collaborative-real-time-management/dp/1492054623</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45</a:t>
            </a:fld>
            <a:endParaRPr lang="en-IE"/>
          </a:p>
        </p:txBody>
      </p:sp>
    </p:spTree>
    <p:extLst>
      <p:ext uri="{BB962C8B-B14F-4D97-AF65-F5344CB8AC3E}">
        <p14:creationId xmlns:p14="http://schemas.microsoft.com/office/powerpoint/2010/main" val="31039501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r>
              <a:rPr lang="en-IE" dirty="0"/>
              <a:t>There are 500+ Azure Services available for creation, it’s easier to disable everything and only allow necessary resources. </a:t>
            </a:r>
          </a:p>
        </p:txBody>
      </p:sp>
      <p:sp>
        <p:nvSpPr>
          <p:cNvPr id="4" name="Slide Number Placeholder 3"/>
          <p:cNvSpPr>
            <a:spLocks noGrp="1"/>
          </p:cNvSpPr>
          <p:nvPr>
            <p:ph type="sldNum" sz="quarter" idx="5"/>
          </p:nvPr>
        </p:nvSpPr>
        <p:spPr/>
        <p:txBody>
          <a:bodyPr/>
          <a:lstStyle/>
          <a:p>
            <a:fld id="{FD5B5252-8534-42B9-BEB1-6A93DAA021E2}" type="slidenum">
              <a:rPr lang="en-IE" smtClean="0"/>
              <a:t>46</a:t>
            </a:fld>
            <a:endParaRPr lang="en-IE"/>
          </a:p>
        </p:txBody>
      </p:sp>
    </p:spTree>
    <p:extLst>
      <p:ext uri="{BB962C8B-B14F-4D97-AF65-F5344CB8AC3E}">
        <p14:creationId xmlns:p14="http://schemas.microsoft.com/office/powerpoint/2010/main" val="12453629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i="0" kern="1200" dirty="0">
                <a:solidFill>
                  <a:schemeClr val="tx1"/>
                </a:solidFill>
                <a:effectLst/>
                <a:latin typeface="+mn-lt"/>
                <a:ea typeface="+mn-ea"/>
                <a:cs typeface="+mn-cs"/>
              </a:rPr>
              <a:t>Use cost alerts to monitor usage and spending</a:t>
            </a:r>
          </a:p>
          <a:p>
            <a:r>
              <a:rPr lang="en-IE" dirty="0"/>
              <a:t>https://docs.microsoft.com/en-us/azure/cost-management-billing/costs/cost-mgt-alerts-monitor-usage-spending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50</a:t>
            </a:fld>
            <a:endParaRPr lang="en-IE"/>
          </a:p>
        </p:txBody>
      </p:sp>
    </p:spTree>
    <p:extLst>
      <p:ext uri="{BB962C8B-B14F-4D97-AF65-F5344CB8AC3E}">
        <p14:creationId xmlns:p14="http://schemas.microsoft.com/office/powerpoint/2010/main" val="33233923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r>
              <a:rPr lang="en-IE" dirty="0"/>
              <a:t>Micro billing can be a burden. </a:t>
            </a:r>
          </a:p>
          <a:p>
            <a:endParaRPr lang="en-IE" dirty="0"/>
          </a:p>
          <a:p>
            <a:endParaRPr lang="en-IE" dirty="0"/>
          </a:p>
          <a:p>
            <a:endParaRPr lang="en-IE" dirty="0"/>
          </a:p>
          <a:p>
            <a:r>
              <a:rPr lang="en-IE" dirty="0"/>
              <a:t>Human factor: </a:t>
            </a:r>
          </a:p>
          <a:p>
            <a:pPr marL="171450" indent="-171450">
              <a:buFont typeface="Arial" panose="020B0604020202020204" pitchFamily="34" charset="0"/>
              <a:buChar char="•"/>
            </a:pPr>
            <a:r>
              <a:rPr lang="en-IE" dirty="0"/>
              <a:t>Overprovisioning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E" dirty="0"/>
              <a:t>Wrong Licensing (Developer/Standard/Enterprise)</a:t>
            </a:r>
          </a:p>
          <a:p>
            <a:pPr marL="171450" indent="-171450">
              <a:buFont typeface="Arial" panose="020B0604020202020204" pitchFamily="34" charset="0"/>
              <a:buChar char="•"/>
            </a:pPr>
            <a:endParaRPr lang="en-IE" dirty="0"/>
          </a:p>
          <a:p>
            <a:pPr marL="171450" indent="-171450">
              <a:buFont typeface="Arial" panose="020B0604020202020204" pitchFamily="34" charset="0"/>
              <a:buChar char="•"/>
            </a:pPr>
            <a:endParaRPr lang="en-IE" dirty="0"/>
          </a:p>
          <a:p>
            <a:pPr marL="0" indent="0">
              <a:buFont typeface="Arial" panose="020B0604020202020204" pitchFamily="34" charset="0"/>
              <a:buNone/>
            </a:pPr>
            <a:r>
              <a:rPr lang="en-IE" dirty="0"/>
              <a:t>Bad Actors</a:t>
            </a:r>
          </a:p>
          <a:p>
            <a:pPr marL="171450" indent="-171450">
              <a:buFont typeface="Arial" panose="020B0604020202020204" pitchFamily="34" charset="0"/>
              <a:buChar char="•"/>
            </a:pPr>
            <a:r>
              <a:rPr lang="en-IE" dirty="0"/>
              <a:t>Crypto mining </a:t>
            </a:r>
          </a:p>
          <a:p>
            <a:pPr marL="171450" indent="-171450">
              <a:buFont typeface="Arial" panose="020B0604020202020204" pitchFamily="34" charset="0"/>
              <a:buChar char="•"/>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10</a:t>
            </a:fld>
            <a:endParaRPr lang="en-IE"/>
          </a:p>
        </p:txBody>
      </p:sp>
    </p:spTree>
    <p:extLst>
      <p:ext uri="{BB962C8B-B14F-4D97-AF65-F5344CB8AC3E}">
        <p14:creationId xmlns:p14="http://schemas.microsoft.com/office/powerpoint/2010/main" val="32686821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It is necessary for an organisation to allocate, explain and control cloud spending. </a:t>
            </a:r>
          </a:p>
          <a:p>
            <a:endParaRPr lang="en-IE" dirty="0"/>
          </a:p>
          <a:p>
            <a:endParaRPr lang="en-IE" dirty="0"/>
          </a:p>
          <a:p>
            <a:r>
              <a:rPr lang="en-IE" dirty="0"/>
              <a:t>FinOps term evolution: </a:t>
            </a:r>
          </a:p>
          <a:p>
            <a:pPr marL="171450" indent="-171450">
              <a:buFont typeface="Arial" panose="020B0604020202020204" pitchFamily="34" charset="0"/>
              <a:buChar char="•"/>
            </a:pPr>
            <a:r>
              <a:rPr lang="en-IE" dirty="0"/>
              <a:t>Cloud cost management</a:t>
            </a:r>
          </a:p>
          <a:p>
            <a:pPr marL="171450" indent="-171450">
              <a:buFont typeface="Arial" panose="020B0604020202020204" pitchFamily="34" charset="0"/>
              <a:buChar char="•"/>
            </a:pPr>
            <a:r>
              <a:rPr lang="en-IE" dirty="0"/>
              <a:t>Cloud cost optimization </a:t>
            </a:r>
          </a:p>
          <a:p>
            <a:pPr marL="171450" indent="-171450">
              <a:buFont typeface="Arial" panose="020B0604020202020204" pitchFamily="34" charset="0"/>
              <a:buChar char="•"/>
            </a:pPr>
            <a:r>
              <a:rPr lang="en-IE" dirty="0"/>
              <a:t>Cloud financial management</a:t>
            </a:r>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a:p>
            <a:pPr marL="0" indent="0">
              <a:buFont typeface="Arial" panose="020B0604020202020204" pitchFamily="34" charset="0"/>
              <a:buNone/>
            </a:pPr>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11</a:t>
            </a:fld>
            <a:endParaRPr lang="en-IE"/>
          </a:p>
        </p:txBody>
      </p:sp>
    </p:spTree>
    <p:extLst>
      <p:ext uri="{BB962C8B-B14F-4D97-AF65-F5344CB8AC3E}">
        <p14:creationId xmlns:p14="http://schemas.microsoft.com/office/powerpoint/2010/main" val="16130246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a:p>
        </p:txBody>
      </p:sp>
      <p:sp>
        <p:nvSpPr>
          <p:cNvPr id="4" name="Slide Number Placeholder 3"/>
          <p:cNvSpPr>
            <a:spLocks noGrp="1"/>
          </p:cNvSpPr>
          <p:nvPr>
            <p:ph type="sldNum" sz="quarter" idx="5"/>
          </p:nvPr>
        </p:nvSpPr>
        <p:spPr/>
        <p:txBody>
          <a:bodyPr/>
          <a:lstStyle/>
          <a:p>
            <a:fld id="{FD5B5252-8534-42B9-BEB1-6A93DAA021E2}" type="slidenum">
              <a:rPr lang="en-IE" smtClean="0"/>
              <a:t>12</a:t>
            </a:fld>
            <a:endParaRPr lang="en-IE"/>
          </a:p>
        </p:txBody>
      </p:sp>
    </p:spTree>
    <p:extLst>
      <p:ext uri="{BB962C8B-B14F-4D97-AF65-F5344CB8AC3E}">
        <p14:creationId xmlns:p14="http://schemas.microsoft.com/office/powerpoint/2010/main" val="3923442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pPr marL="0" marR="0" lvl="0" indent="0" algn="l" defTabSz="914400" rtl="0" eaLnBrk="1" fontAlgn="auto" latinLnBrk="0" hangingPunct="1">
              <a:lnSpc>
                <a:spcPct val="100000"/>
              </a:lnSpc>
              <a:spcBef>
                <a:spcPts val="0"/>
              </a:spcBef>
              <a:spcAft>
                <a:spcPts val="0"/>
              </a:spcAft>
              <a:buClrTx/>
              <a:buSzTx/>
              <a:buFontTx/>
              <a:buNone/>
              <a:tabLst/>
              <a:defRPr/>
            </a:pPr>
            <a:r>
              <a:rPr lang="en-IE" b="1" dirty="0"/>
              <a:t>Encourage good behaviour</a:t>
            </a:r>
          </a:p>
          <a:p>
            <a:endParaRPr lang="en-IE" dirty="0"/>
          </a:p>
          <a:p>
            <a:r>
              <a:rPr lang="en-IE" dirty="0"/>
              <a:t>Department that saved on the cloud may receive additional funding for contractors or other vouchers.  </a:t>
            </a:r>
          </a:p>
          <a:p>
            <a:endParaRPr lang="en-IE" dirty="0"/>
          </a:p>
          <a:p>
            <a:endParaRPr lang="en-IE" dirty="0"/>
          </a:p>
          <a:p>
            <a:r>
              <a:rPr lang="en-IE" dirty="0"/>
              <a:t>Becomes another decision making parameter: Cost + Speed + Reliability</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14</a:t>
            </a:fld>
            <a:endParaRPr lang="en-IE"/>
          </a:p>
        </p:txBody>
      </p:sp>
    </p:spTree>
    <p:extLst>
      <p:ext uri="{BB962C8B-B14F-4D97-AF65-F5344CB8AC3E}">
        <p14:creationId xmlns:p14="http://schemas.microsoft.com/office/powerpoint/2010/main" val="20046884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E" dirty="0"/>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15</a:t>
            </a:fld>
            <a:endParaRPr lang="en-IE"/>
          </a:p>
        </p:txBody>
      </p:sp>
    </p:spTree>
    <p:extLst>
      <p:ext uri="{BB962C8B-B14F-4D97-AF65-F5344CB8AC3E}">
        <p14:creationId xmlns:p14="http://schemas.microsoft.com/office/powerpoint/2010/main" val="27949089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E" dirty="0"/>
              <a:t>Part technical, part manager, part accounting</a:t>
            </a:r>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16</a:t>
            </a:fld>
            <a:endParaRPr lang="en-IE"/>
          </a:p>
        </p:txBody>
      </p:sp>
    </p:spTree>
    <p:extLst>
      <p:ext uri="{BB962C8B-B14F-4D97-AF65-F5344CB8AC3E}">
        <p14:creationId xmlns:p14="http://schemas.microsoft.com/office/powerpoint/2010/main" val="507814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E" dirty="0"/>
              <a:t>In the organisation topology</a:t>
            </a:r>
          </a:p>
          <a:p>
            <a:endParaRPr lang="en-IE" dirty="0"/>
          </a:p>
          <a:p>
            <a:r>
              <a:rPr lang="en-IE" dirty="0"/>
              <a:t>Somewhat centralised cost control model. </a:t>
            </a:r>
          </a:p>
          <a:p>
            <a:endParaRPr lang="en-IE" dirty="0"/>
          </a:p>
          <a:p>
            <a:r>
              <a:rPr lang="en-IE" dirty="0"/>
              <a:t>Having observed many FinOps teams I think that the best position for FinOps is under Chief Operating Officer (COO). </a:t>
            </a:r>
            <a:endParaRPr lang="ru-RU" dirty="0"/>
          </a:p>
          <a:p>
            <a:endParaRPr lang="ru-RU" dirty="0"/>
          </a:p>
          <a:p>
            <a:endParaRPr lang="ru-RU" dirty="0"/>
          </a:p>
          <a:p>
            <a:endParaRPr lang="en-GB" dirty="0"/>
          </a:p>
          <a:p>
            <a:endParaRPr lang="en-GB" dirty="0"/>
          </a:p>
          <a:p>
            <a:endParaRPr lang="en-GB" dirty="0"/>
          </a:p>
          <a:p>
            <a:r>
              <a:rPr lang="en-GB" b="1" dirty="0"/>
              <a:t>Engineers</a:t>
            </a:r>
          </a:p>
          <a:p>
            <a:pPr marL="171450" indent="-171450">
              <a:buFont typeface="Arial" panose="020B0604020202020204" pitchFamily="34" charset="0"/>
              <a:buChar char="•"/>
            </a:pPr>
            <a:r>
              <a:rPr lang="en-GB" dirty="0"/>
              <a:t>Want to work on something meaningful and fun</a:t>
            </a:r>
          </a:p>
          <a:p>
            <a:pPr marL="171450" indent="-171450">
              <a:buFont typeface="Arial" panose="020B0604020202020204" pitchFamily="34" charset="0"/>
              <a:buChar char="•"/>
            </a:pPr>
            <a:r>
              <a:rPr lang="en-GB" dirty="0"/>
              <a:t>Want to deliver software fast and reliably</a:t>
            </a:r>
          </a:p>
          <a:p>
            <a:pPr marL="171450" indent="-171450">
              <a:buFont typeface="Arial" panose="020B0604020202020204" pitchFamily="34" charset="0"/>
              <a:buChar char="•"/>
            </a:pPr>
            <a:r>
              <a:rPr lang="en-GB" dirty="0"/>
              <a:t>Hate inefficiency and want efficient use of resources</a:t>
            </a:r>
          </a:p>
          <a:p>
            <a:pPr marL="171450" indent="-171450">
              <a:buFont typeface="Arial" panose="020B0604020202020204" pitchFamily="34" charset="0"/>
              <a:buChar char="•"/>
            </a:pPr>
            <a:r>
              <a:rPr lang="en-GB" dirty="0"/>
              <a:t>Stay up to speed on the latest tech</a:t>
            </a:r>
          </a:p>
          <a:p>
            <a:pPr marL="171450" indent="-171450">
              <a:buFont typeface="Arial" panose="020B0604020202020204" pitchFamily="34" charset="0"/>
              <a:buChar char="•"/>
            </a:pPr>
            <a:r>
              <a:rPr lang="en-GB" dirty="0"/>
              <a:t>Are measured by uptime</a:t>
            </a:r>
          </a:p>
          <a:p>
            <a:pPr marL="171450" indent="-171450">
              <a:buFont typeface="Arial" panose="020B0604020202020204" pitchFamily="34" charset="0"/>
              <a:buChar char="•"/>
            </a:pPr>
            <a:r>
              <a:rPr lang="en-GB" dirty="0"/>
              <a:t>Want to deliver features, fix bugs, and improve performance</a:t>
            </a:r>
          </a:p>
          <a:p>
            <a:pPr marL="171450" indent="-171450">
              <a:buFont typeface="Arial" panose="020B0604020202020204" pitchFamily="34" charset="0"/>
              <a:buChar char="•"/>
            </a:pPr>
            <a:r>
              <a:rPr lang="en-GB" dirty="0"/>
              <a:t>Would prefer not to worry about cost (but are responsible for incurring</a:t>
            </a:r>
            <a:r>
              <a:rPr lang="ru-RU" dirty="0"/>
              <a:t> </a:t>
            </a:r>
            <a:r>
              <a:rPr lang="en-GB" dirty="0"/>
              <a:t>it)</a:t>
            </a:r>
          </a:p>
          <a:p>
            <a:endParaRPr lang="en-GB" dirty="0"/>
          </a:p>
          <a:p>
            <a:endParaRPr lang="en-GB" dirty="0"/>
          </a:p>
          <a:p>
            <a:r>
              <a:rPr lang="en-GB" b="1" dirty="0"/>
              <a:t>Finance People</a:t>
            </a:r>
          </a:p>
          <a:p>
            <a:pPr marL="171450" indent="-171450">
              <a:buFont typeface="Arial" panose="020B0604020202020204" pitchFamily="34" charset="0"/>
              <a:buChar char="•"/>
            </a:pPr>
            <a:r>
              <a:rPr lang="en-GB" dirty="0"/>
              <a:t>Want to accurately forecast and predict spending</a:t>
            </a:r>
          </a:p>
          <a:p>
            <a:pPr marL="171450" indent="-171450">
              <a:buFont typeface="Arial" panose="020B0604020202020204" pitchFamily="34" charset="0"/>
              <a:buChar char="•"/>
            </a:pPr>
            <a:r>
              <a:rPr lang="en-GB" dirty="0"/>
              <a:t>Want to be able to charge back and/or allocate 100% of spending</a:t>
            </a:r>
          </a:p>
          <a:p>
            <a:pPr marL="171450" indent="-171450">
              <a:buFont typeface="Arial" panose="020B0604020202020204" pitchFamily="34" charset="0"/>
              <a:buChar char="•"/>
            </a:pPr>
            <a:r>
              <a:rPr lang="en-GB" dirty="0"/>
              <a:t>Seek to amortize costs appropriately to the teams responsible</a:t>
            </a:r>
          </a:p>
          <a:p>
            <a:pPr marL="171450" indent="-171450">
              <a:buFont typeface="Arial" panose="020B0604020202020204" pitchFamily="34" charset="0"/>
              <a:buChar char="•"/>
            </a:pPr>
            <a:r>
              <a:rPr lang="en-GB" dirty="0"/>
              <a:t>Want to split out shared costs, like support and shared services</a:t>
            </a:r>
          </a:p>
          <a:p>
            <a:pPr marL="171450" indent="-171450">
              <a:buFont typeface="Arial" panose="020B0604020202020204" pitchFamily="34" charset="0"/>
              <a:buChar char="•"/>
            </a:pPr>
            <a:r>
              <a:rPr lang="en-GB" dirty="0"/>
              <a:t>Want to control and reduce costs, but maintain quality/speed</a:t>
            </a:r>
          </a:p>
          <a:p>
            <a:pPr marL="171450" indent="-171450">
              <a:buFont typeface="Arial" panose="020B0604020202020204" pitchFamily="34" charset="0"/>
              <a:buChar char="•"/>
            </a:pPr>
            <a:r>
              <a:rPr lang="en-GB" dirty="0"/>
              <a:t>Want to help executives inform cloud strategy</a:t>
            </a:r>
          </a:p>
          <a:p>
            <a:pPr marL="171450" indent="-171450">
              <a:buFont typeface="Arial" panose="020B0604020202020204" pitchFamily="34" charset="0"/>
              <a:buChar char="•"/>
            </a:pPr>
            <a:r>
              <a:rPr lang="en-GB" dirty="0"/>
              <a:t>Want to be aware of budget risks</a:t>
            </a:r>
          </a:p>
          <a:p>
            <a:endParaRPr lang="en-GB" dirty="0"/>
          </a:p>
          <a:p>
            <a:endParaRPr lang="en-GB" dirty="0"/>
          </a:p>
          <a:p>
            <a:r>
              <a:rPr lang="en-GB" b="1" dirty="0"/>
              <a:t>Executives</a:t>
            </a:r>
          </a:p>
          <a:p>
            <a:pPr marL="171450" indent="-171450">
              <a:buFont typeface="Arial" panose="020B0604020202020204" pitchFamily="34" charset="0"/>
              <a:buChar char="•"/>
            </a:pPr>
            <a:r>
              <a:rPr lang="en-GB" dirty="0"/>
              <a:t>Want to drive shared accountability to teams</a:t>
            </a:r>
          </a:p>
          <a:p>
            <a:pPr marL="171450" indent="-171450">
              <a:buFont typeface="Arial" panose="020B0604020202020204" pitchFamily="34" charset="0"/>
              <a:buChar char="•"/>
            </a:pPr>
            <a:r>
              <a:rPr lang="en-GB" dirty="0"/>
              <a:t>Desire a digital business transformation</a:t>
            </a:r>
          </a:p>
          <a:p>
            <a:pPr marL="171450" indent="-171450">
              <a:buFont typeface="Arial" panose="020B0604020202020204" pitchFamily="34" charset="0"/>
              <a:buChar char="•"/>
            </a:pPr>
            <a:r>
              <a:rPr lang="en-GB" dirty="0"/>
              <a:t>Want to shorten time to market for new services</a:t>
            </a:r>
          </a:p>
          <a:p>
            <a:pPr marL="171450" indent="-171450">
              <a:buFont typeface="Arial" panose="020B0604020202020204" pitchFamily="34" charset="0"/>
              <a:buChar char="•"/>
            </a:pPr>
            <a:r>
              <a:rPr lang="en-GB" dirty="0"/>
              <a:t>Seek a competitive advantage</a:t>
            </a:r>
          </a:p>
          <a:p>
            <a:pPr marL="171450" indent="-171450">
              <a:buFont typeface="Arial" panose="020B0604020202020204" pitchFamily="34" charset="0"/>
              <a:buChar char="•"/>
            </a:pPr>
            <a:r>
              <a:rPr lang="en-GB" dirty="0"/>
              <a:t>Want to establish a successful cloud strategy</a:t>
            </a:r>
          </a:p>
          <a:p>
            <a:pPr marL="171450" indent="-171450">
              <a:buFont typeface="Arial" panose="020B0604020202020204" pitchFamily="34" charset="0"/>
              <a:buChar char="•"/>
            </a:pPr>
            <a:r>
              <a:rPr lang="en-GB" dirty="0"/>
              <a:t>Need to define and manage KPIs (key performance indicators)</a:t>
            </a:r>
          </a:p>
          <a:p>
            <a:pPr marL="171450" indent="-171450">
              <a:buFont typeface="Arial" panose="020B0604020202020204" pitchFamily="34" charset="0"/>
              <a:buChar char="•"/>
            </a:pPr>
            <a:r>
              <a:rPr lang="en-GB" dirty="0"/>
              <a:t>Must prove the value of tech investments</a:t>
            </a:r>
          </a:p>
          <a:p>
            <a:endParaRPr lang="en-IE" dirty="0"/>
          </a:p>
          <a:p>
            <a:endParaRPr lang="en-IE" dirty="0"/>
          </a:p>
          <a:p>
            <a:endParaRPr lang="en-IE" dirty="0"/>
          </a:p>
        </p:txBody>
      </p:sp>
      <p:sp>
        <p:nvSpPr>
          <p:cNvPr id="4" name="Slide Number Placeholder 3"/>
          <p:cNvSpPr>
            <a:spLocks noGrp="1"/>
          </p:cNvSpPr>
          <p:nvPr>
            <p:ph type="sldNum" sz="quarter" idx="5"/>
          </p:nvPr>
        </p:nvSpPr>
        <p:spPr/>
        <p:txBody>
          <a:bodyPr/>
          <a:lstStyle/>
          <a:p>
            <a:fld id="{FD5B5252-8534-42B9-BEB1-6A93DAA021E2}" type="slidenum">
              <a:rPr lang="en-IE" smtClean="0"/>
              <a:t>17</a:t>
            </a:fld>
            <a:endParaRPr lang="en-IE"/>
          </a:p>
        </p:txBody>
      </p:sp>
    </p:spTree>
    <p:extLst>
      <p:ext uri="{BB962C8B-B14F-4D97-AF65-F5344CB8AC3E}">
        <p14:creationId xmlns:p14="http://schemas.microsoft.com/office/powerpoint/2010/main" val="10989754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rgbClr val="50E6FF"/>
                </a:solidFill>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9" name="Picture 8" descr="A meeting in a conference room.">
            <a:extLst>
              <a:ext uri="{FF2B5EF4-FFF2-40B4-BE49-F238E27FC236}">
                <a16:creationId xmlns:a16="http://schemas.microsoft.com/office/drawing/2014/main" id="{E4286AF1-448E-4DFE-9CAF-FD93F65F04BE}"/>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4581666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05825257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dirty="0"/>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6" name="TextBox 5">
            <a:extLst>
              <a:ext uri="{FF2B5EF4-FFF2-40B4-BE49-F238E27FC236}">
                <a16:creationId xmlns:a16="http://schemas.microsoft.com/office/drawing/2014/main" id="{2A8B3ECF-E4A4-4BBE-8FC7-9B89BFA966A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17181219"/>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6" orient="horz" pos="904">
          <p15:clr>
            <a:srgbClr val="5ACBF0"/>
          </p15:clr>
        </p15:guide>
        <p15:guide id="7" orient="horz" pos="1968">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CB83FC06-DEAF-44A6-AE44-1424370CFF6E}"/>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40007403"/>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5" orient="horz" pos="2160">
          <p15:clr>
            <a:srgbClr val="5ACBF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dirty="0"/>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10312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213E2564-B248-4307-9647-3860A1D1F957}"/>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644392204"/>
      </p:ext>
    </p:extLst>
  </p:cSld>
  <p:clrMapOvr>
    <a:masterClrMapping/>
  </p:clrMapOvr>
  <p:transition>
    <p:fade/>
  </p:transition>
  <p:extLst>
    <p:ext uri="{DCECCB84-F9BA-43D5-87BE-67443E8EF086}">
      <p15:sldGuideLst xmlns:p15="http://schemas.microsoft.com/office/powerpoint/2012/main">
        <p15:guide id="2" pos="3360">
          <p15:clr>
            <a:srgbClr val="5ACBF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endParaRPr lang="en-US" dirty="0"/>
          </a:p>
        </p:txBody>
      </p:sp>
      <p:sp>
        <p:nvSpPr>
          <p:cNvPr id="6" name="TextBox 5">
            <a:extLst>
              <a:ext uri="{FF2B5EF4-FFF2-40B4-BE49-F238E27FC236}">
                <a16:creationId xmlns:a16="http://schemas.microsoft.com/office/drawing/2014/main" id="{03F619C2-B134-493A-AB9F-5DE39C92993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449749916"/>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1D4894F6-B50F-43E1-83FC-4F2200B2FA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45863052"/>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2011680" anchor="ctr">
            <a:noAutofit/>
          </a:bodyPr>
          <a:lstStyle>
            <a:lvl1pPr marL="0" indent="0" algn="ctr">
              <a:buNone/>
              <a:defRPr sz="1400" b="1">
                <a:solidFill>
                  <a:srgbClr val="000000"/>
                </a:solidFill>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p:spPr>
        <p:txBody>
          <a:bodyPr lIns="585216" tIns="585216" rIns="585216" bIns="585216" anchor="ctr">
            <a:noAutofit/>
          </a:bodyPr>
          <a:lstStyle>
            <a:lvl1pPr algn="r">
              <a:defRPr sz="3600" spc="0">
                <a:solidFill>
                  <a:srgbClr val="FFFFFF"/>
                </a:solidFill>
              </a:defRPr>
            </a:lvl1pPr>
          </a:lstStyle>
          <a:p>
            <a:r>
              <a:rPr lang="en-US" dirty="0"/>
              <a:t>Click to edit </a:t>
            </a:r>
            <a:br>
              <a:rPr lang="en-US" dirty="0"/>
            </a:br>
            <a:r>
              <a:rPr lang="en-US" dirty="0"/>
              <a:t>Master title style</a:t>
            </a:r>
          </a:p>
        </p:txBody>
      </p:sp>
      <p:sp>
        <p:nvSpPr>
          <p:cNvPr id="6" name="TextBox 5">
            <a:extLst>
              <a:ext uri="{FF2B5EF4-FFF2-40B4-BE49-F238E27FC236}">
                <a16:creationId xmlns:a16="http://schemas.microsoft.com/office/drawing/2014/main" id="{A629011D-E3B4-416F-9D7F-7A99AE49F65A}"/>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462684651"/>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8EE0325E-4E70-4338-BF4C-7AFCB34D0965}"/>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3916144400"/>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endParaRPr lang="en-US" dirty="0"/>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097280" rIns="0" bIns="0" rtlCol="0" anchor="t" anchorCtr="0">
            <a:noAutofit/>
          </a:bodyPr>
          <a:lstStyle>
            <a:lvl1pPr marL="0" indent="0" algn="ctr">
              <a:buNone/>
              <a:defRPr lang="en-US" sz="14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5" name="TextBox 4">
            <a:extLst>
              <a:ext uri="{FF2B5EF4-FFF2-40B4-BE49-F238E27FC236}">
                <a16:creationId xmlns:a16="http://schemas.microsoft.com/office/drawing/2014/main" id="{AACE723B-35DC-425C-8962-F4599190EE4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617824711"/>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2"/>
            <a:stretch>
              <a:fillRect/>
            </a:stretch>
          </a:blipFill>
        </p:spPr>
        <p:txBody>
          <a:bodyPr vert="horz" wrap="square" lIns="0" tIns="0" rIns="0" bIns="1188720" rtlCol="0" anchor="ctr" anchorCtr="0">
            <a:noAutofit/>
          </a:bodyPr>
          <a:lstStyle>
            <a:lvl1pPr marL="0" indent="0" algn="ctr">
              <a:buNone/>
              <a:defRPr lang="en-US" sz="1000" b="1" dirty="0">
                <a:solidFill>
                  <a:srgbClr val="000000"/>
                </a:solidFill>
              </a:defRPr>
            </a:lvl1pPr>
          </a:lstStyle>
          <a:p>
            <a:pPr marL="228600" lvl="0" indent="-228600" algn="ctr"/>
            <a:r>
              <a:rPr lang="en-US" dirty="0"/>
              <a:t>Drag &amp; drop your photo here </a:t>
            </a:r>
            <a:br>
              <a:rPr lang="en-US" dirty="0"/>
            </a:br>
            <a:r>
              <a:rPr lang="en-US" dirty="0"/>
              <a:t>or click or tap icon below </a:t>
            </a:r>
            <a:br>
              <a:rPr lang="en-US" dirty="0"/>
            </a:br>
            <a:r>
              <a:rPr lang="en-US" dirty="0"/>
              <a:t>to insert</a:t>
            </a:r>
          </a:p>
        </p:txBody>
      </p:sp>
      <p:sp>
        <p:nvSpPr>
          <p:cNvPr id="10" name="TextBox 9">
            <a:extLst>
              <a:ext uri="{FF2B5EF4-FFF2-40B4-BE49-F238E27FC236}">
                <a16:creationId xmlns:a16="http://schemas.microsoft.com/office/drawing/2014/main" id="{A39C78D3-0313-4B8D-88E0-883765889810}"/>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14240018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quare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a:t>
            </a:r>
          </a:p>
        </p:txBody>
      </p:sp>
      <p:pic>
        <p:nvPicPr>
          <p:cNvPr id="8" name="MS logo white - EMF" descr="Microsoft logo white text version">
            <a:extLst>
              <a:ext uri="{FF2B5EF4-FFF2-40B4-BE49-F238E27FC236}">
                <a16:creationId xmlns:a16="http://schemas.microsoft.com/office/drawing/2014/main" id="{D2BBF83B-AB94-4635-A784-5E8484DEC774}"/>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3" name="Picture 2" descr="A meeting in a conference room.">
            <a:extLst>
              <a:ext uri="{FF2B5EF4-FFF2-40B4-BE49-F238E27FC236}">
                <a16:creationId xmlns:a16="http://schemas.microsoft.com/office/drawing/2014/main" id="{85A24E5A-A589-444B-A12E-6729B21E6E45}"/>
              </a:ext>
            </a:extLst>
          </p:cNvPr>
          <p:cNvPicPr>
            <a:picLocks noChangeAspect="1"/>
          </p:cNvPicPr>
          <p:nvPr/>
        </p:nvPicPr>
        <p:blipFill rotWithShape="1">
          <a:blip r:embed="rId3"/>
          <a:srcRect l="32559" r="10791"/>
          <a:stretch/>
        </p:blipFill>
        <p:spPr>
          <a:xfrm>
            <a:off x="5334000" y="0"/>
            <a:ext cx="6858000" cy="6858000"/>
          </a:xfrm>
          <a:prstGeom prst="rect">
            <a:avLst/>
          </a:prstGeom>
        </p:spPr>
      </p:pic>
    </p:spTree>
    <p:extLst>
      <p:ext uri="{BB962C8B-B14F-4D97-AF65-F5344CB8AC3E}">
        <p14:creationId xmlns:p14="http://schemas.microsoft.com/office/powerpoint/2010/main" val="2590841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5ACBF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4" name="TextBox 13">
            <a:extLst>
              <a:ext uri="{FF2B5EF4-FFF2-40B4-BE49-F238E27FC236}">
                <a16:creationId xmlns:a16="http://schemas.microsoft.com/office/drawing/2014/main" id="{B2F9ED1A-9FCE-462D-B16F-2A263C5EA46D}"/>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89043859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6500"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dirty="0"/>
              <a:t>Dag &amp; drop your photo here </a:t>
            </a:r>
            <a:br>
              <a:rPr lang="en-US" dirty="0"/>
            </a:br>
            <a:r>
              <a:rPr lang="en-US" dirty="0"/>
              <a:t>or click or tap icon below </a:t>
            </a:r>
            <a:br>
              <a:rPr lang="en-US" dirty="0"/>
            </a:br>
            <a:r>
              <a:rPr lang="en-US" dirty="0"/>
              <a:t>to insert</a:t>
            </a:r>
          </a:p>
        </p:txBody>
      </p:sp>
      <p:sp>
        <p:nvSpPr>
          <p:cNvPr id="16" name="TextBox 15">
            <a:extLst>
              <a:ext uri="{FF2B5EF4-FFF2-40B4-BE49-F238E27FC236}">
                <a16:creationId xmlns:a16="http://schemas.microsoft.com/office/drawing/2014/main" id="{F8455F91-F643-4C10-B5F5-E0C9FA397E4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92491951"/>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354523" y="2309812"/>
            <a:ext cx="7254865" cy="3959226"/>
          </a:xfrm>
        </p:spPr>
        <p:txBody>
          <a:bodyPr anchor="t"/>
          <a:lstStyle>
            <a:lvl1pPr marL="0" indent="0">
              <a:spcAft>
                <a:spcPts val="800"/>
              </a:spcAft>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4858997"/>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dirty="0"/>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0" indent="0">
              <a:buNone/>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84954508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88294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dirty="0"/>
              <a:t>Speaker name</a:t>
            </a:r>
          </a:p>
        </p:txBody>
      </p:sp>
    </p:spTree>
    <p:extLst>
      <p:ext uri="{BB962C8B-B14F-4D97-AF65-F5344CB8AC3E}">
        <p14:creationId xmlns:p14="http://schemas.microsoft.com/office/powerpoint/2010/main" val="1412221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rgbClr val="50E6FF"/>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00164070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2471289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1617581"/>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3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rgbClr val="50E6FF"/>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0157022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solidFill>
                  <a:schemeClr val="tx1"/>
                </a:solidFill>
              </a:defRPr>
            </a:lvl1pPr>
          </a:lstStyle>
          <a:p>
            <a:r>
              <a:rPr lang="en-US" dirty="0"/>
              <a:t>Software code slide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solidFill>
                  <a:schemeClr val="tx1"/>
                </a:solidFill>
                <a:latin typeface="Consolas" panose="020B0609020204030204" pitchFamily="49" charset="0"/>
                <a:cs typeface="Consolas" panose="020B0609020204030204" pitchFamily="49" charset="0"/>
              </a:defRPr>
            </a:lvl1pPr>
            <a:lvl2pPr marL="346553" indent="0">
              <a:buNone/>
              <a:defRPr sz="2400">
                <a:solidFill>
                  <a:schemeClr val="tx1"/>
                </a:solidFill>
                <a:latin typeface="Consolas" panose="020B0609020204030204" pitchFamily="49" charset="0"/>
                <a:cs typeface="Consolas" panose="020B0609020204030204" pitchFamily="49" charset="0"/>
              </a:defRPr>
            </a:lvl2pPr>
            <a:lvl3pPr marL="584607" indent="0">
              <a:buNone/>
              <a:defRPr sz="2000">
                <a:solidFill>
                  <a:schemeClr val="tx1"/>
                </a:solidFill>
                <a:latin typeface="Consolas" panose="020B0609020204030204" pitchFamily="49" charset="0"/>
                <a:cs typeface="Consolas" panose="020B0609020204030204" pitchFamily="49" charset="0"/>
              </a:defRPr>
            </a:lvl3pPr>
            <a:lvl4pPr marL="814563" indent="0">
              <a:buNone/>
              <a:defRPr sz="1800">
                <a:solidFill>
                  <a:schemeClr val="tx1"/>
                </a:solidFill>
                <a:latin typeface="Consolas" panose="020B0609020204030204" pitchFamily="49" charset="0"/>
                <a:cs typeface="Consolas" panose="020B0609020204030204" pitchFamily="49" charset="0"/>
              </a:defRPr>
            </a:lvl4pPr>
            <a:lvl5pPr marL="1050997" indent="0">
              <a:buNone/>
              <a:defRPr sz="18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5378488"/>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dirty="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52251217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solidFill>
                  <a:schemeClr val="tx1"/>
                </a:solidFill>
                <a:latin typeface="+mn-lt"/>
              </a:defRPr>
            </a:lvl1pPr>
            <a:lvl2pPr>
              <a:defRPr sz="2800">
                <a:solidFill>
                  <a:schemeClr val="tx1"/>
                </a:solidFill>
                <a:latin typeface="+mn-lt"/>
              </a:defRPr>
            </a:lvl2pPr>
            <a:lvl3pPr>
              <a:defRPr sz="2400">
                <a:solidFill>
                  <a:schemeClr val="tx1"/>
                </a:solidFill>
                <a:latin typeface="+mn-lt"/>
              </a:defRPr>
            </a:lvl3pPr>
            <a:lvl4pPr>
              <a:defRPr sz="2000">
                <a:solidFill>
                  <a:schemeClr val="tx1"/>
                </a:solidFill>
                <a:latin typeface="+mn-lt"/>
              </a:defRPr>
            </a:lvl4pPr>
            <a:lvl5pPr>
              <a:defRPr sz="18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2569014002"/>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C790-E8C3-4254-AD8C-141B0B9653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27F40567-8FB7-4EA0-A4A5-EC780F3A6F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CD6128E2-6267-4C60-9917-0ABE1C7865E8}"/>
              </a:ext>
            </a:extLst>
          </p:cNvPr>
          <p:cNvSpPr>
            <a:spLocks noGrp="1"/>
          </p:cNvSpPr>
          <p:nvPr>
            <p:ph type="dt" sz="half" idx="10"/>
          </p:nvPr>
        </p:nvSpPr>
        <p:spPr/>
        <p:txBody>
          <a:bodyPr/>
          <a:lstStyle/>
          <a:p>
            <a:fld id="{7821E7CA-480C-4350-9AB0-12AB79674909}" type="datetimeFigureOut">
              <a:rPr lang="en-IE" smtClean="0"/>
              <a:t>23/06/2021</a:t>
            </a:fld>
            <a:endParaRPr lang="en-IE"/>
          </a:p>
        </p:txBody>
      </p:sp>
      <p:sp>
        <p:nvSpPr>
          <p:cNvPr id="5" name="Footer Placeholder 4">
            <a:extLst>
              <a:ext uri="{FF2B5EF4-FFF2-40B4-BE49-F238E27FC236}">
                <a16:creationId xmlns:a16="http://schemas.microsoft.com/office/drawing/2014/main" id="{2585A74E-A12B-4CC8-9955-8620B3C298C0}"/>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157363CB-A76D-438F-8D83-F925A68086E4}"/>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378459396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752A4-8008-41DC-BAA4-A1F6FF03ABCC}"/>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C02970D8-F748-4857-965A-41C3F7A162C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D42BB28E-58BC-496A-9D00-40C2207AEED0}"/>
              </a:ext>
            </a:extLst>
          </p:cNvPr>
          <p:cNvSpPr>
            <a:spLocks noGrp="1"/>
          </p:cNvSpPr>
          <p:nvPr>
            <p:ph type="dt" sz="half" idx="10"/>
          </p:nvPr>
        </p:nvSpPr>
        <p:spPr/>
        <p:txBody>
          <a:bodyPr/>
          <a:lstStyle/>
          <a:p>
            <a:fld id="{7821E7CA-480C-4350-9AB0-12AB79674909}" type="datetimeFigureOut">
              <a:rPr lang="en-IE" smtClean="0"/>
              <a:t>23/06/2021</a:t>
            </a:fld>
            <a:endParaRPr lang="en-IE"/>
          </a:p>
        </p:txBody>
      </p:sp>
      <p:sp>
        <p:nvSpPr>
          <p:cNvPr id="5" name="Footer Placeholder 4">
            <a:extLst>
              <a:ext uri="{FF2B5EF4-FFF2-40B4-BE49-F238E27FC236}">
                <a16:creationId xmlns:a16="http://schemas.microsoft.com/office/drawing/2014/main" id="{E8335A34-D4B6-4E5F-94A1-E0348CA4ED1F}"/>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F440EBCB-93D3-4EC5-8A22-505C6A2737BC}"/>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78307879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A96AA-954C-4466-A370-57248D588E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1CCE6720-CA01-460E-BC3F-A1355ED0076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F9314F-FAB5-4EC4-B489-7602882CDEE9}"/>
              </a:ext>
            </a:extLst>
          </p:cNvPr>
          <p:cNvSpPr>
            <a:spLocks noGrp="1"/>
          </p:cNvSpPr>
          <p:nvPr>
            <p:ph type="dt" sz="half" idx="10"/>
          </p:nvPr>
        </p:nvSpPr>
        <p:spPr/>
        <p:txBody>
          <a:bodyPr/>
          <a:lstStyle/>
          <a:p>
            <a:fld id="{7821E7CA-480C-4350-9AB0-12AB79674909}" type="datetimeFigureOut">
              <a:rPr lang="en-IE" smtClean="0"/>
              <a:t>23/06/2021</a:t>
            </a:fld>
            <a:endParaRPr lang="en-IE"/>
          </a:p>
        </p:txBody>
      </p:sp>
      <p:sp>
        <p:nvSpPr>
          <p:cNvPr id="5" name="Footer Placeholder 4">
            <a:extLst>
              <a:ext uri="{FF2B5EF4-FFF2-40B4-BE49-F238E27FC236}">
                <a16:creationId xmlns:a16="http://schemas.microsoft.com/office/drawing/2014/main" id="{5F57309D-D5F5-4335-A0C3-CC734BF4CA2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513082CE-A698-4987-BBB1-A62BDC62378D}"/>
              </a:ext>
            </a:extLst>
          </p:cNvPr>
          <p:cNvSpPr>
            <a:spLocks noGrp="1"/>
          </p:cNvSpPr>
          <p:nvPr>
            <p:ph type="sldNum" sz="quarter" idx="12"/>
          </p:nvPr>
        </p:nvSpPr>
        <p:spPr/>
        <p:txBody>
          <a:bodyPr/>
          <a:lstStyle/>
          <a:p>
            <a:fld id="{B02E7ED9-F4B7-40EC-B5AA-D691DFF950DC}" type="slidenum">
              <a:rPr lang="en-IE" smtClean="0"/>
              <a:t>‹#›</a:t>
            </a:fld>
            <a:endParaRPr lang="en-IE"/>
          </a:p>
        </p:txBody>
      </p:sp>
    </p:spTree>
    <p:extLst>
      <p:ext uri="{BB962C8B-B14F-4D97-AF65-F5344CB8AC3E}">
        <p14:creationId xmlns:p14="http://schemas.microsoft.com/office/powerpoint/2010/main" val="1129577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2">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dirty="0"/>
              <a:t>Speaker name or subtitle text</a:t>
            </a:r>
          </a:p>
        </p:txBody>
      </p:sp>
      <p:pic>
        <p:nvPicPr>
          <p:cNvPr id="7" name="MS logo white - EMF" descr="Microsoft logo white text version">
            <a:extLst>
              <a:ext uri="{FF2B5EF4-FFF2-40B4-BE49-F238E27FC236}">
                <a16:creationId xmlns:a16="http://schemas.microsoft.com/office/drawing/2014/main" id="{EB02FAD1-E14D-41F9-A1BC-FCCF46262910}"/>
              </a:ext>
            </a:extLst>
          </p:cNvPr>
          <p:cNvPicPr>
            <a:picLocks noChangeAspect="1"/>
          </p:cNvPicPr>
          <p:nvPr/>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007573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9121006B-09FA-4F62-9542-4F6479B0897F}"/>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12985100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9153811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dirty="0">
                <a:solidFill>
                  <a:srgbClr val="A3A3A3"/>
                </a:solidFill>
              </a:rPr>
              <a:t>ELT layout</a:t>
            </a:r>
          </a:p>
        </p:txBody>
      </p:sp>
    </p:spTree>
    <p:extLst>
      <p:ext uri="{BB962C8B-B14F-4D97-AF65-F5344CB8AC3E}">
        <p14:creationId xmlns:p14="http://schemas.microsoft.com/office/powerpoint/2010/main" val="210281497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96749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90838225"/>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37"/>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06024016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transition>
    <p:fade/>
  </p:transition>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4.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3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0.xml"/><Relationship Id="rId1" Type="http://schemas.openxmlformats.org/officeDocument/2006/relationships/slideLayout" Target="../slideLayouts/slideLayout34.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hyperlink" Target="https://www.finops.org/" TargetMode="External"/><Relationship Id="rId2" Type="http://schemas.openxmlformats.org/officeDocument/2006/relationships/notesSlide" Target="../notesSlides/notesSlide21.xml"/><Relationship Id="rId1" Type="http://schemas.openxmlformats.org/officeDocument/2006/relationships/slideLayout" Target="../slideLayouts/slideLayout3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EE7CAD-955B-4F38-96B6-6F6784C17A7A}"/>
              </a:ext>
            </a:extLst>
          </p:cNvPr>
          <p:cNvSpPr>
            <a:spLocks noGrp="1"/>
          </p:cNvSpPr>
          <p:nvPr>
            <p:ph type="title"/>
          </p:nvPr>
        </p:nvSpPr>
        <p:spPr/>
        <p:txBody>
          <a:bodyPr/>
          <a:lstStyle/>
          <a:p>
            <a:r>
              <a:rPr lang="en-IE" dirty="0"/>
              <a:t>Azure FinOps</a:t>
            </a:r>
          </a:p>
        </p:txBody>
      </p:sp>
      <p:sp>
        <p:nvSpPr>
          <p:cNvPr id="3" name="Subtitle 2">
            <a:extLst>
              <a:ext uri="{FF2B5EF4-FFF2-40B4-BE49-F238E27FC236}">
                <a16:creationId xmlns:a16="http://schemas.microsoft.com/office/drawing/2014/main" id="{498F75A9-A350-46B3-B306-63EE4C5CE9DB}"/>
              </a:ext>
            </a:extLst>
          </p:cNvPr>
          <p:cNvSpPr>
            <a:spLocks noGrp="1"/>
          </p:cNvSpPr>
          <p:nvPr>
            <p:ph type="body" sz="quarter" idx="12"/>
          </p:nvPr>
        </p:nvSpPr>
        <p:spPr/>
        <p:txBody>
          <a:bodyPr/>
          <a:lstStyle/>
          <a:p>
            <a:r>
              <a:rPr lang="en-IE" dirty="0"/>
              <a:t>Peter Perov</a:t>
            </a:r>
          </a:p>
        </p:txBody>
      </p:sp>
    </p:spTree>
    <p:extLst>
      <p:ext uri="{BB962C8B-B14F-4D97-AF65-F5344CB8AC3E}">
        <p14:creationId xmlns:p14="http://schemas.microsoft.com/office/powerpoint/2010/main" val="4203477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A9385-E8F0-4688-B2CE-B2B1CE718F6A}"/>
              </a:ext>
            </a:extLst>
          </p:cNvPr>
          <p:cNvSpPr>
            <a:spLocks noGrp="1"/>
          </p:cNvSpPr>
          <p:nvPr>
            <p:ph type="title"/>
          </p:nvPr>
        </p:nvSpPr>
        <p:spPr/>
        <p:txBody>
          <a:bodyPr/>
          <a:lstStyle/>
          <a:p>
            <a:pPr algn="ctr"/>
            <a:r>
              <a:rPr lang="en-IE" dirty="0"/>
              <a:t>Risks</a:t>
            </a:r>
          </a:p>
        </p:txBody>
      </p:sp>
      <p:sp>
        <p:nvSpPr>
          <p:cNvPr id="3" name="Content Placeholder 2">
            <a:extLst>
              <a:ext uri="{FF2B5EF4-FFF2-40B4-BE49-F238E27FC236}">
                <a16:creationId xmlns:a16="http://schemas.microsoft.com/office/drawing/2014/main" id="{E1116079-7C4B-4F51-BFF1-BF9CC4CA71AF}"/>
              </a:ext>
            </a:extLst>
          </p:cNvPr>
          <p:cNvSpPr>
            <a:spLocks noGrp="1"/>
          </p:cNvSpPr>
          <p:nvPr>
            <p:ph idx="1"/>
          </p:nvPr>
        </p:nvSpPr>
        <p:spPr>
          <a:xfrm>
            <a:off x="584200" y="1435503"/>
            <a:ext cx="11018520" cy="2499146"/>
          </a:xfrm>
        </p:spPr>
        <p:txBody>
          <a:bodyPr/>
          <a:lstStyle/>
          <a:p>
            <a:r>
              <a:rPr lang="en-IE" dirty="0"/>
              <a:t>Micro-billing can be hard to understand</a:t>
            </a:r>
          </a:p>
          <a:p>
            <a:r>
              <a:rPr lang="en-IE" dirty="0"/>
              <a:t>Different Languages (technical, organisational, business)</a:t>
            </a:r>
          </a:p>
          <a:p>
            <a:r>
              <a:rPr lang="en-IE" dirty="0"/>
              <a:t>Lack of information</a:t>
            </a:r>
          </a:p>
          <a:p>
            <a:r>
              <a:rPr lang="en-IE" dirty="0"/>
              <a:t>Human factor </a:t>
            </a:r>
          </a:p>
          <a:p>
            <a:r>
              <a:rPr lang="en-IE" dirty="0"/>
              <a:t>Other priorities (pushback)</a:t>
            </a:r>
          </a:p>
        </p:txBody>
      </p:sp>
    </p:spTree>
    <p:extLst>
      <p:ext uri="{BB962C8B-B14F-4D97-AF65-F5344CB8AC3E}">
        <p14:creationId xmlns:p14="http://schemas.microsoft.com/office/powerpoint/2010/main" val="2682790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18632-18A5-4221-8DB3-4775148A06FD}"/>
              </a:ext>
            </a:extLst>
          </p:cNvPr>
          <p:cNvSpPr>
            <a:spLocks noGrp="1"/>
          </p:cNvSpPr>
          <p:nvPr>
            <p:ph type="title"/>
          </p:nvPr>
        </p:nvSpPr>
        <p:spPr/>
        <p:txBody>
          <a:bodyPr/>
          <a:lstStyle/>
          <a:p>
            <a:pPr algn="ctr"/>
            <a:r>
              <a:rPr lang="en-IE" dirty="0"/>
              <a:t>Mitigation – Enter FinOps</a:t>
            </a:r>
          </a:p>
        </p:txBody>
      </p:sp>
      <p:sp>
        <p:nvSpPr>
          <p:cNvPr id="3" name="Content Placeholder 2">
            <a:extLst>
              <a:ext uri="{FF2B5EF4-FFF2-40B4-BE49-F238E27FC236}">
                <a16:creationId xmlns:a16="http://schemas.microsoft.com/office/drawing/2014/main" id="{969BE859-BA3A-4AA5-B4D7-2E8D07E50B29}"/>
              </a:ext>
            </a:extLst>
          </p:cNvPr>
          <p:cNvSpPr>
            <a:spLocks noGrp="1"/>
          </p:cNvSpPr>
          <p:nvPr>
            <p:ph idx="1"/>
          </p:nvPr>
        </p:nvSpPr>
        <p:spPr/>
        <p:txBody>
          <a:bodyPr/>
          <a:lstStyle/>
          <a:p>
            <a:r>
              <a:rPr lang="en-IE" dirty="0" err="1"/>
              <a:t>Finops</a:t>
            </a:r>
            <a:r>
              <a:rPr lang="en-IE" dirty="0"/>
              <a:t> – managing, planning and accounting. </a:t>
            </a:r>
          </a:p>
          <a:p>
            <a:r>
              <a:rPr lang="en-IE" dirty="0"/>
              <a:t>Financial accountability to the variable spend model of the cloud.</a:t>
            </a:r>
          </a:p>
          <a:p>
            <a:r>
              <a:rPr lang="en-IE" dirty="0"/>
              <a:t>Make business trade offs between speed, cost and quality.</a:t>
            </a:r>
          </a:p>
          <a:p>
            <a:r>
              <a:rPr lang="en-IE" dirty="0"/>
              <a:t>Leadership support and influence</a:t>
            </a:r>
          </a:p>
          <a:p>
            <a:r>
              <a:rPr lang="en-IE" dirty="0"/>
              <a:t>Stakeholder alignment </a:t>
            </a:r>
          </a:p>
          <a:p>
            <a:r>
              <a:rPr lang="en-IE" dirty="0"/>
              <a:t>Communicate/Evangelise FinOps culture</a:t>
            </a:r>
          </a:p>
          <a:p>
            <a:r>
              <a:rPr lang="en-IE" dirty="0"/>
              <a:t>Combination of Processes and Technology </a:t>
            </a:r>
          </a:p>
          <a:p>
            <a:endParaRPr lang="en-IE" dirty="0"/>
          </a:p>
        </p:txBody>
      </p:sp>
    </p:spTree>
    <p:extLst>
      <p:ext uri="{BB962C8B-B14F-4D97-AF65-F5344CB8AC3E}">
        <p14:creationId xmlns:p14="http://schemas.microsoft.com/office/powerpoint/2010/main" val="3539105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D306-B424-4005-8EEB-CB555E8A2CEF}"/>
              </a:ext>
            </a:extLst>
          </p:cNvPr>
          <p:cNvSpPr>
            <a:spLocks noGrp="1"/>
          </p:cNvSpPr>
          <p:nvPr>
            <p:ph type="title"/>
          </p:nvPr>
        </p:nvSpPr>
        <p:spPr/>
        <p:txBody>
          <a:bodyPr/>
          <a:lstStyle/>
          <a:p>
            <a:r>
              <a:rPr lang="en-IE" dirty="0"/>
              <a:t>FinOps Value</a:t>
            </a:r>
          </a:p>
        </p:txBody>
      </p:sp>
      <p:sp>
        <p:nvSpPr>
          <p:cNvPr id="3" name="Content Placeholder 2">
            <a:extLst>
              <a:ext uri="{FF2B5EF4-FFF2-40B4-BE49-F238E27FC236}">
                <a16:creationId xmlns:a16="http://schemas.microsoft.com/office/drawing/2014/main" id="{2F6DAEDB-04C7-42B0-8CAC-CAD1DB0E6692}"/>
              </a:ext>
            </a:extLst>
          </p:cNvPr>
          <p:cNvSpPr>
            <a:spLocks noGrp="1"/>
          </p:cNvSpPr>
          <p:nvPr>
            <p:ph idx="1"/>
          </p:nvPr>
        </p:nvSpPr>
        <p:spPr/>
        <p:txBody>
          <a:bodyPr>
            <a:normAutofit fontScale="40000" lnSpcReduction="20000"/>
          </a:bodyPr>
          <a:lstStyle/>
          <a:p>
            <a:r>
              <a:rPr lang="en-IE" dirty="0"/>
              <a:t>Accountability of usage pushed to the edge</a:t>
            </a:r>
          </a:p>
          <a:p>
            <a:r>
              <a:rPr lang="en-IE" dirty="0"/>
              <a:t>Product teams are managing their own usage against the budget</a:t>
            </a:r>
          </a:p>
          <a:p>
            <a:r>
              <a:rPr lang="en-IE" dirty="0"/>
              <a:t>Decentralise resource usage and optimization decisions </a:t>
            </a:r>
          </a:p>
          <a:p>
            <a:r>
              <a:rPr lang="en-IE" dirty="0"/>
              <a:t>Technical teams must consider cost as an efficiency metric</a:t>
            </a:r>
          </a:p>
          <a:p>
            <a:r>
              <a:rPr lang="en-IE" dirty="0"/>
              <a:t>Just in time visibility of cloud cost to all levels</a:t>
            </a:r>
          </a:p>
          <a:p>
            <a:r>
              <a:rPr lang="en-IE" dirty="0"/>
              <a:t>Fast feedback loops changing behaviour </a:t>
            </a:r>
          </a:p>
          <a:p>
            <a:r>
              <a:rPr lang="en-IE" dirty="0"/>
              <a:t>Centralised FinOps reduces duplicated effort </a:t>
            </a:r>
          </a:p>
          <a:p>
            <a:r>
              <a:rPr lang="en-IE" dirty="0"/>
              <a:t>Discount negotiation with cloud vendor is centralised</a:t>
            </a:r>
          </a:p>
          <a:p>
            <a:r>
              <a:rPr lang="en-IE" dirty="0"/>
              <a:t>Continuous adjustments in cloud usage optimisation</a:t>
            </a:r>
          </a:p>
        </p:txBody>
      </p:sp>
    </p:spTree>
    <p:extLst>
      <p:ext uri="{BB962C8B-B14F-4D97-AF65-F5344CB8AC3E}">
        <p14:creationId xmlns:p14="http://schemas.microsoft.com/office/powerpoint/2010/main" val="31819231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FinOps = </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r>
              <a:rPr lang="en-IE" dirty="0"/>
              <a:t>Real Time Reporting + Just-in-time processes + Teams working together</a:t>
            </a:r>
          </a:p>
        </p:txBody>
      </p:sp>
    </p:spTree>
    <p:extLst>
      <p:ext uri="{BB962C8B-B14F-4D97-AF65-F5344CB8AC3E}">
        <p14:creationId xmlns:p14="http://schemas.microsoft.com/office/powerpoint/2010/main" val="3874397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31F3-4BCA-403B-85AF-ECB6899BF3B2}"/>
              </a:ext>
            </a:extLst>
          </p:cNvPr>
          <p:cNvSpPr>
            <a:spLocks noGrp="1"/>
          </p:cNvSpPr>
          <p:nvPr>
            <p:ph type="title"/>
          </p:nvPr>
        </p:nvSpPr>
        <p:spPr/>
        <p:txBody>
          <a:bodyPr/>
          <a:lstStyle/>
          <a:p>
            <a:r>
              <a:rPr lang="en-IE" dirty="0"/>
              <a:t>Culture Practise</a:t>
            </a:r>
          </a:p>
        </p:txBody>
      </p:sp>
      <p:sp>
        <p:nvSpPr>
          <p:cNvPr id="3" name="Content Placeholder 2">
            <a:extLst>
              <a:ext uri="{FF2B5EF4-FFF2-40B4-BE49-F238E27FC236}">
                <a16:creationId xmlns:a16="http://schemas.microsoft.com/office/drawing/2014/main" id="{21C29860-20AE-49ED-B87F-83B6CD182C5A}"/>
              </a:ext>
            </a:extLst>
          </p:cNvPr>
          <p:cNvSpPr>
            <a:spLocks noGrp="1"/>
          </p:cNvSpPr>
          <p:nvPr>
            <p:ph idx="1"/>
          </p:nvPr>
        </p:nvSpPr>
        <p:spPr/>
        <p:txBody>
          <a:bodyPr/>
          <a:lstStyle/>
          <a:p>
            <a:r>
              <a:rPr lang="en-IE" dirty="0"/>
              <a:t>Introduce the importance from the beginning (onboarding)</a:t>
            </a:r>
          </a:p>
          <a:p>
            <a:r>
              <a:rPr lang="en-IE" dirty="0"/>
              <a:t>Regularly promote FinOps (why? And how?)</a:t>
            </a:r>
          </a:p>
          <a:p>
            <a:r>
              <a:rPr lang="en-IE" dirty="0"/>
              <a:t>Continuously promote sustainability</a:t>
            </a:r>
          </a:p>
          <a:p>
            <a:r>
              <a:rPr lang="en-IE" dirty="0"/>
              <a:t>Encourage resource conservation</a:t>
            </a:r>
          </a:p>
          <a:p>
            <a:r>
              <a:rPr lang="en-IE" dirty="0"/>
              <a:t>Encourage engineers to consider resource cost </a:t>
            </a:r>
          </a:p>
        </p:txBody>
      </p:sp>
    </p:spTree>
    <p:extLst>
      <p:ext uri="{BB962C8B-B14F-4D97-AF65-F5344CB8AC3E}">
        <p14:creationId xmlns:p14="http://schemas.microsoft.com/office/powerpoint/2010/main" val="820100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3A9B3-AB84-4176-B460-FABBAAB707A3}"/>
              </a:ext>
            </a:extLst>
          </p:cNvPr>
          <p:cNvSpPr>
            <a:spLocks noGrp="1"/>
          </p:cNvSpPr>
          <p:nvPr>
            <p:ph type="title"/>
          </p:nvPr>
        </p:nvSpPr>
        <p:spPr/>
        <p:txBody>
          <a:bodyPr/>
          <a:lstStyle/>
          <a:p>
            <a:pPr algn="ctr"/>
            <a:r>
              <a:rPr lang="en-IE" dirty="0"/>
              <a:t>Human processes</a:t>
            </a:r>
          </a:p>
        </p:txBody>
      </p:sp>
      <p:sp>
        <p:nvSpPr>
          <p:cNvPr id="3" name="Content Placeholder 2">
            <a:extLst>
              <a:ext uri="{FF2B5EF4-FFF2-40B4-BE49-F238E27FC236}">
                <a16:creationId xmlns:a16="http://schemas.microsoft.com/office/drawing/2014/main" id="{CDD6B507-B76B-4193-A193-FA892F215A0C}"/>
              </a:ext>
            </a:extLst>
          </p:cNvPr>
          <p:cNvSpPr>
            <a:spLocks noGrp="1"/>
          </p:cNvSpPr>
          <p:nvPr>
            <p:ph idx="1"/>
          </p:nvPr>
        </p:nvSpPr>
        <p:spPr/>
        <p:txBody>
          <a:bodyPr>
            <a:normAutofit fontScale="47500" lnSpcReduction="20000"/>
          </a:bodyPr>
          <a:lstStyle/>
          <a:p>
            <a:r>
              <a:rPr lang="en-IE" dirty="0"/>
              <a:t>Stakeholder sponsorship </a:t>
            </a:r>
          </a:p>
          <a:p>
            <a:r>
              <a:rPr lang="en-IE" dirty="0"/>
              <a:t>Separation of responsibilities </a:t>
            </a:r>
          </a:p>
          <a:p>
            <a:r>
              <a:rPr lang="en-IE" dirty="0"/>
              <a:t>Request approval process</a:t>
            </a:r>
          </a:p>
          <a:p>
            <a:r>
              <a:rPr lang="en-IE" dirty="0"/>
              <a:t>Governance and Licensing  </a:t>
            </a:r>
          </a:p>
          <a:p>
            <a:r>
              <a:rPr lang="en-IE" dirty="0"/>
              <a:t>Continuous Review </a:t>
            </a:r>
          </a:p>
          <a:p>
            <a:pPr lvl="1"/>
            <a:r>
              <a:rPr lang="en-IE" dirty="0"/>
              <a:t>Resource Utilization</a:t>
            </a:r>
          </a:p>
          <a:p>
            <a:pPr lvl="1"/>
            <a:r>
              <a:rPr lang="en-IE" dirty="0"/>
              <a:t>Resource Necessity </a:t>
            </a:r>
            <a:endParaRPr lang="ru-RU" dirty="0"/>
          </a:p>
          <a:p>
            <a:r>
              <a:rPr lang="en-IE" dirty="0"/>
              <a:t>Encourage good behaviour</a:t>
            </a:r>
          </a:p>
          <a:p>
            <a:pPr lvl="1"/>
            <a:endParaRPr lang="en-IE" dirty="0"/>
          </a:p>
          <a:p>
            <a:endParaRPr lang="en-IE" dirty="0"/>
          </a:p>
        </p:txBody>
      </p:sp>
    </p:spTree>
    <p:extLst>
      <p:ext uri="{BB962C8B-B14F-4D97-AF65-F5344CB8AC3E}">
        <p14:creationId xmlns:p14="http://schemas.microsoft.com/office/powerpoint/2010/main" val="34335928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1FE-0B47-4CBA-AA69-759FDCF14670}"/>
              </a:ext>
            </a:extLst>
          </p:cNvPr>
          <p:cNvSpPr>
            <a:spLocks noGrp="1"/>
          </p:cNvSpPr>
          <p:nvPr>
            <p:ph type="title"/>
          </p:nvPr>
        </p:nvSpPr>
        <p:spPr/>
        <p:txBody>
          <a:bodyPr/>
          <a:lstStyle/>
          <a:p>
            <a:r>
              <a:rPr lang="en-IE" dirty="0"/>
              <a:t>FinOps role</a:t>
            </a:r>
          </a:p>
        </p:txBody>
      </p:sp>
      <p:sp>
        <p:nvSpPr>
          <p:cNvPr id="3" name="Content Placeholder 2">
            <a:extLst>
              <a:ext uri="{FF2B5EF4-FFF2-40B4-BE49-F238E27FC236}">
                <a16:creationId xmlns:a16="http://schemas.microsoft.com/office/drawing/2014/main" id="{1D113F53-AFC8-414D-AF60-F21A791E13DA}"/>
              </a:ext>
            </a:extLst>
          </p:cNvPr>
          <p:cNvSpPr>
            <a:spLocks noGrp="1"/>
          </p:cNvSpPr>
          <p:nvPr>
            <p:ph idx="1"/>
          </p:nvPr>
        </p:nvSpPr>
        <p:spPr/>
        <p:txBody>
          <a:bodyPr>
            <a:normAutofit fontScale="47500" lnSpcReduction="20000"/>
          </a:bodyPr>
          <a:lstStyle/>
          <a:p>
            <a:r>
              <a:rPr lang="en-IE" dirty="0"/>
              <a:t>Cross functional position</a:t>
            </a:r>
          </a:p>
          <a:p>
            <a:pPr lvl="1"/>
            <a:r>
              <a:rPr lang="en-IE" dirty="0"/>
              <a:t>Mixture of Technical &amp; Accounting skills </a:t>
            </a:r>
          </a:p>
          <a:p>
            <a:r>
              <a:rPr lang="en-IE" dirty="0"/>
              <a:t>Authority, diligence, communication, evangelism, responsibility </a:t>
            </a:r>
          </a:p>
          <a:p>
            <a:r>
              <a:rPr lang="en-IE" dirty="0"/>
              <a:t>Understanding Cloud Fundamentals and Cloud Pricing strategies</a:t>
            </a:r>
          </a:p>
          <a:p>
            <a:r>
              <a:rPr lang="en-IE" dirty="0"/>
              <a:t>Raising cost awareness across organisation</a:t>
            </a:r>
          </a:p>
          <a:p>
            <a:r>
              <a:rPr lang="en-IE" dirty="0"/>
              <a:t>Regular meetings with dept. managers/architects </a:t>
            </a:r>
          </a:p>
          <a:p>
            <a:pPr lvl="1"/>
            <a:r>
              <a:rPr lang="en-IE" dirty="0"/>
              <a:t>Daily – go through daily usage and justifications</a:t>
            </a:r>
          </a:p>
          <a:p>
            <a:pPr lvl="1"/>
            <a:r>
              <a:rPr lang="en-IE" dirty="0"/>
              <a:t>Weekly/Monthly – go through period usage and discuss spikes </a:t>
            </a:r>
          </a:p>
          <a:p>
            <a:r>
              <a:rPr lang="en-IE" dirty="0"/>
              <a:t>Owns centralised cloud cost control model</a:t>
            </a:r>
          </a:p>
        </p:txBody>
      </p:sp>
    </p:spTree>
    <p:extLst>
      <p:ext uri="{BB962C8B-B14F-4D97-AF65-F5344CB8AC3E}">
        <p14:creationId xmlns:p14="http://schemas.microsoft.com/office/powerpoint/2010/main" val="2975756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832F-6860-46C8-8391-AA1727F103F4}"/>
              </a:ext>
            </a:extLst>
          </p:cNvPr>
          <p:cNvSpPr>
            <a:spLocks noGrp="1"/>
          </p:cNvSpPr>
          <p:nvPr>
            <p:ph type="title"/>
          </p:nvPr>
        </p:nvSpPr>
        <p:spPr/>
        <p:txBody>
          <a:bodyPr/>
          <a:lstStyle/>
          <a:p>
            <a:r>
              <a:rPr lang="en-IE" dirty="0"/>
              <a:t>FinOps Role </a:t>
            </a:r>
          </a:p>
        </p:txBody>
      </p:sp>
      <p:pic>
        <p:nvPicPr>
          <p:cNvPr id="4" name="Picture 3">
            <a:extLst>
              <a:ext uri="{FF2B5EF4-FFF2-40B4-BE49-F238E27FC236}">
                <a16:creationId xmlns:a16="http://schemas.microsoft.com/office/drawing/2014/main" id="{937D5240-A196-4A3E-BE32-12766A778816}"/>
              </a:ext>
            </a:extLst>
          </p:cNvPr>
          <p:cNvPicPr>
            <a:picLocks noChangeAspect="1"/>
          </p:cNvPicPr>
          <p:nvPr/>
        </p:nvPicPr>
        <p:blipFill>
          <a:blip r:embed="rId3"/>
          <a:stretch>
            <a:fillRect/>
          </a:stretch>
        </p:blipFill>
        <p:spPr>
          <a:xfrm>
            <a:off x="751904" y="1690687"/>
            <a:ext cx="10601895" cy="4822993"/>
          </a:xfrm>
          <a:prstGeom prst="rect">
            <a:avLst/>
          </a:prstGeom>
        </p:spPr>
      </p:pic>
    </p:spTree>
    <p:extLst>
      <p:ext uri="{BB962C8B-B14F-4D97-AF65-F5344CB8AC3E}">
        <p14:creationId xmlns:p14="http://schemas.microsoft.com/office/powerpoint/2010/main" val="3250262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F649-D585-4982-BDFA-FEB3ADAEBAB1}"/>
              </a:ext>
            </a:extLst>
          </p:cNvPr>
          <p:cNvSpPr>
            <a:spLocks noGrp="1"/>
          </p:cNvSpPr>
          <p:nvPr>
            <p:ph type="title"/>
          </p:nvPr>
        </p:nvSpPr>
        <p:spPr/>
        <p:txBody>
          <a:bodyPr/>
          <a:lstStyle/>
          <a:p>
            <a:r>
              <a:rPr lang="en-IE" dirty="0"/>
              <a:t>Why Separate Role?</a:t>
            </a:r>
          </a:p>
        </p:txBody>
      </p:sp>
      <p:sp>
        <p:nvSpPr>
          <p:cNvPr id="3" name="Content Placeholder 2">
            <a:extLst>
              <a:ext uri="{FF2B5EF4-FFF2-40B4-BE49-F238E27FC236}">
                <a16:creationId xmlns:a16="http://schemas.microsoft.com/office/drawing/2014/main" id="{BCE162B0-7494-40A9-9288-5B38D3789042}"/>
              </a:ext>
            </a:extLst>
          </p:cNvPr>
          <p:cNvSpPr>
            <a:spLocks noGrp="1"/>
          </p:cNvSpPr>
          <p:nvPr>
            <p:ph idx="1"/>
          </p:nvPr>
        </p:nvSpPr>
        <p:spPr/>
        <p:txBody>
          <a:bodyPr/>
          <a:lstStyle/>
          <a:p>
            <a:r>
              <a:rPr lang="en-IE" dirty="0"/>
              <a:t>Many resources created by multiple teams lead to disagreements who’s accountable for shared resources usage</a:t>
            </a:r>
          </a:p>
          <a:p>
            <a:r>
              <a:rPr lang="en-IE" dirty="0"/>
              <a:t>Central person/team – can define and own metrics for everyone</a:t>
            </a:r>
          </a:p>
          <a:p>
            <a:endParaRPr lang="en-IE" dirty="0"/>
          </a:p>
        </p:txBody>
      </p:sp>
    </p:spTree>
    <p:extLst>
      <p:ext uri="{BB962C8B-B14F-4D97-AF65-F5344CB8AC3E}">
        <p14:creationId xmlns:p14="http://schemas.microsoft.com/office/powerpoint/2010/main" val="3608279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E55ED-20D1-439D-8365-7D16885B4EAF}"/>
              </a:ext>
            </a:extLst>
          </p:cNvPr>
          <p:cNvSpPr>
            <a:spLocks noGrp="1"/>
          </p:cNvSpPr>
          <p:nvPr>
            <p:ph type="title"/>
          </p:nvPr>
        </p:nvSpPr>
        <p:spPr/>
        <p:txBody>
          <a:bodyPr/>
          <a:lstStyle/>
          <a:p>
            <a:r>
              <a:rPr lang="en-IE" dirty="0"/>
              <a:t>Indirect Influence</a:t>
            </a:r>
          </a:p>
        </p:txBody>
      </p:sp>
      <p:sp>
        <p:nvSpPr>
          <p:cNvPr id="3" name="Content Placeholder 2">
            <a:extLst>
              <a:ext uri="{FF2B5EF4-FFF2-40B4-BE49-F238E27FC236}">
                <a16:creationId xmlns:a16="http://schemas.microsoft.com/office/drawing/2014/main" id="{1E74420B-F921-434C-80E2-BE4BE3E2CA14}"/>
              </a:ext>
            </a:extLst>
          </p:cNvPr>
          <p:cNvSpPr>
            <a:spLocks noGrp="1"/>
          </p:cNvSpPr>
          <p:nvPr>
            <p:ph idx="1"/>
          </p:nvPr>
        </p:nvSpPr>
        <p:spPr/>
        <p:txBody>
          <a:bodyPr/>
          <a:lstStyle/>
          <a:p>
            <a:r>
              <a:rPr lang="en-IE" dirty="0"/>
              <a:t>Cant’ influence resource usage directly </a:t>
            </a:r>
          </a:p>
          <a:p>
            <a:pPr marL="0" indent="0">
              <a:buNone/>
            </a:pPr>
            <a:r>
              <a:rPr lang="en-IE" dirty="0"/>
              <a:t>But!</a:t>
            </a:r>
          </a:p>
          <a:p>
            <a:r>
              <a:rPr lang="en-IE" dirty="0"/>
              <a:t>Can sit down with the team and understand the quality </a:t>
            </a:r>
          </a:p>
          <a:p>
            <a:r>
              <a:rPr lang="en-IE" dirty="0"/>
              <a:t>Suggest optimization strategy </a:t>
            </a:r>
          </a:p>
          <a:p>
            <a:r>
              <a:rPr lang="en-IE" dirty="0"/>
              <a:t>Understand the business value </a:t>
            </a:r>
          </a:p>
          <a:p>
            <a:r>
              <a:rPr lang="en-IE" dirty="0"/>
              <a:t>Communicate the value to business stakeholders </a:t>
            </a:r>
          </a:p>
          <a:p>
            <a:r>
              <a:rPr lang="en-IE" dirty="0"/>
              <a:t>Help make business decision what to do next (change the service pricing, make it a new product for the market)</a:t>
            </a:r>
          </a:p>
          <a:p>
            <a:endParaRPr lang="en-IE" dirty="0"/>
          </a:p>
        </p:txBody>
      </p:sp>
    </p:spTree>
    <p:extLst>
      <p:ext uri="{BB962C8B-B14F-4D97-AF65-F5344CB8AC3E}">
        <p14:creationId xmlns:p14="http://schemas.microsoft.com/office/powerpoint/2010/main" val="2987183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352D5-4048-4AD9-9BD8-A44E99A38F9D}"/>
              </a:ext>
            </a:extLst>
          </p:cNvPr>
          <p:cNvSpPr>
            <a:spLocks noGrp="1"/>
          </p:cNvSpPr>
          <p:nvPr>
            <p:ph type="title"/>
          </p:nvPr>
        </p:nvSpPr>
        <p:spPr/>
        <p:txBody>
          <a:bodyPr/>
          <a:lstStyle/>
          <a:p>
            <a:r>
              <a:rPr lang="en-IE" dirty="0"/>
              <a:t>Azure FinOps</a:t>
            </a:r>
          </a:p>
        </p:txBody>
      </p:sp>
      <p:sp>
        <p:nvSpPr>
          <p:cNvPr id="3" name="Text Placeholder 2">
            <a:extLst>
              <a:ext uri="{FF2B5EF4-FFF2-40B4-BE49-F238E27FC236}">
                <a16:creationId xmlns:a16="http://schemas.microsoft.com/office/drawing/2014/main" id="{83B34EF7-2533-4DAE-B2ED-D8C25EADA039}"/>
              </a:ext>
            </a:extLst>
          </p:cNvPr>
          <p:cNvSpPr>
            <a:spLocks noGrp="1"/>
          </p:cNvSpPr>
          <p:nvPr>
            <p:ph type="body" sz="quarter" idx="12"/>
          </p:nvPr>
        </p:nvSpPr>
        <p:spPr/>
        <p:txBody>
          <a:bodyPr/>
          <a:lstStyle/>
          <a:p>
            <a:r>
              <a:rPr lang="en-IE" dirty="0"/>
              <a:t>An Introduction</a:t>
            </a:r>
          </a:p>
        </p:txBody>
      </p:sp>
    </p:spTree>
    <p:extLst>
      <p:ext uri="{BB962C8B-B14F-4D97-AF65-F5344CB8AC3E}">
        <p14:creationId xmlns:p14="http://schemas.microsoft.com/office/powerpoint/2010/main" val="1433197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A40BF-B0F1-4DE7-B670-545B07E5F4A6}"/>
              </a:ext>
            </a:extLst>
          </p:cNvPr>
          <p:cNvSpPr>
            <a:spLocks noGrp="1"/>
          </p:cNvSpPr>
          <p:nvPr>
            <p:ph type="title"/>
          </p:nvPr>
        </p:nvSpPr>
        <p:spPr/>
        <p:txBody>
          <a:bodyPr/>
          <a:lstStyle/>
          <a:p>
            <a:r>
              <a:rPr lang="en-IE" dirty="0"/>
              <a:t>FinOps analysis</a:t>
            </a:r>
          </a:p>
        </p:txBody>
      </p:sp>
      <p:sp>
        <p:nvSpPr>
          <p:cNvPr id="3" name="Content Placeholder 2">
            <a:extLst>
              <a:ext uri="{FF2B5EF4-FFF2-40B4-BE49-F238E27FC236}">
                <a16:creationId xmlns:a16="http://schemas.microsoft.com/office/drawing/2014/main" id="{DDBA4036-6447-467F-9174-44FF682C0C9E}"/>
              </a:ext>
            </a:extLst>
          </p:cNvPr>
          <p:cNvSpPr>
            <a:spLocks noGrp="1"/>
          </p:cNvSpPr>
          <p:nvPr>
            <p:ph idx="1"/>
          </p:nvPr>
        </p:nvSpPr>
        <p:spPr/>
        <p:txBody>
          <a:bodyPr/>
          <a:lstStyle/>
          <a:p>
            <a:endParaRPr lang="en-IE" dirty="0"/>
          </a:p>
          <a:p>
            <a:r>
              <a:rPr lang="en-IE" dirty="0"/>
              <a:t>Analyse Cloud Spending</a:t>
            </a:r>
          </a:p>
          <a:p>
            <a:r>
              <a:rPr lang="en-IE" dirty="0"/>
              <a:t>Analyse Resource Utilisation</a:t>
            </a:r>
          </a:p>
          <a:p>
            <a:r>
              <a:rPr lang="en-IE" i="1" dirty="0"/>
              <a:t>Rightsizing</a:t>
            </a:r>
          </a:p>
          <a:p>
            <a:r>
              <a:rPr lang="en-IE" dirty="0"/>
              <a:t>Suggest service alternatives </a:t>
            </a:r>
          </a:p>
          <a:p>
            <a:endParaRPr lang="en-IE" dirty="0"/>
          </a:p>
        </p:txBody>
      </p:sp>
    </p:spTree>
    <p:extLst>
      <p:ext uri="{BB962C8B-B14F-4D97-AF65-F5344CB8AC3E}">
        <p14:creationId xmlns:p14="http://schemas.microsoft.com/office/powerpoint/2010/main" val="14737910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EDBCD-471E-4890-AE5F-78DA25714BFB}"/>
              </a:ext>
            </a:extLst>
          </p:cNvPr>
          <p:cNvSpPr>
            <a:spLocks noGrp="1"/>
          </p:cNvSpPr>
          <p:nvPr>
            <p:ph type="title"/>
          </p:nvPr>
        </p:nvSpPr>
        <p:spPr/>
        <p:txBody>
          <a:bodyPr/>
          <a:lstStyle/>
          <a:p>
            <a:r>
              <a:rPr lang="en-IE" dirty="0"/>
              <a:t>Resource Inventory</a:t>
            </a:r>
          </a:p>
        </p:txBody>
      </p:sp>
      <p:sp>
        <p:nvSpPr>
          <p:cNvPr id="3" name="Content Placeholder 2">
            <a:extLst>
              <a:ext uri="{FF2B5EF4-FFF2-40B4-BE49-F238E27FC236}">
                <a16:creationId xmlns:a16="http://schemas.microsoft.com/office/drawing/2014/main" id="{CAF3BB7F-7D9F-4C89-BB66-1B5BA7436C51}"/>
              </a:ext>
            </a:extLst>
          </p:cNvPr>
          <p:cNvSpPr>
            <a:spLocks noGrp="1"/>
          </p:cNvSpPr>
          <p:nvPr>
            <p:ph idx="1"/>
          </p:nvPr>
        </p:nvSpPr>
        <p:spPr/>
        <p:txBody>
          <a:bodyPr>
            <a:normAutofit fontScale="40000" lnSpcReduction="20000"/>
          </a:bodyPr>
          <a:lstStyle/>
          <a:p>
            <a:r>
              <a:rPr lang="en-IE" dirty="0"/>
              <a:t>Communicate the importance of tagging</a:t>
            </a:r>
          </a:p>
          <a:p>
            <a:pPr lvl="1"/>
            <a:r>
              <a:rPr lang="en-IE" dirty="0"/>
              <a:t>Collective responsibility rather than individual (whole group/department)</a:t>
            </a:r>
          </a:p>
          <a:p>
            <a:r>
              <a:rPr lang="en-IE" dirty="0"/>
              <a:t>Cost related tag for each department</a:t>
            </a:r>
          </a:p>
          <a:p>
            <a:r>
              <a:rPr lang="en-IE" dirty="0"/>
              <a:t>Enforce tag existence with Azure Policy on creation</a:t>
            </a:r>
          </a:p>
          <a:p>
            <a:r>
              <a:rPr lang="en-IE" dirty="0"/>
              <a:t>Scan all resources and tag them </a:t>
            </a:r>
          </a:p>
          <a:p>
            <a:r>
              <a:rPr lang="en-IE" dirty="0"/>
              <a:t>Identify resource owner/creator</a:t>
            </a:r>
          </a:p>
          <a:p>
            <a:pPr lvl="1"/>
            <a:r>
              <a:rPr lang="en-IE" dirty="0"/>
              <a:t>Who created what? </a:t>
            </a:r>
          </a:p>
          <a:p>
            <a:pPr lvl="1"/>
            <a:r>
              <a:rPr lang="en-IE" dirty="0"/>
              <a:t>When was it created? </a:t>
            </a:r>
          </a:p>
          <a:p>
            <a:pPr lvl="1"/>
            <a:r>
              <a:rPr lang="en-IE" dirty="0"/>
              <a:t>Does the owner still work in the organisation?</a:t>
            </a:r>
          </a:p>
          <a:p>
            <a:r>
              <a:rPr lang="en-IE" dirty="0"/>
              <a:t>Report resource utilization</a:t>
            </a:r>
          </a:p>
        </p:txBody>
      </p:sp>
    </p:spTree>
    <p:extLst>
      <p:ext uri="{BB962C8B-B14F-4D97-AF65-F5344CB8AC3E}">
        <p14:creationId xmlns:p14="http://schemas.microsoft.com/office/powerpoint/2010/main" val="4670417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Technology Processes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5491024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E715E-E185-4610-929B-A24BAF862E96}"/>
              </a:ext>
            </a:extLst>
          </p:cNvPr>
          <p:cNvSpPr>
            <a:spLocks noGrp="1"/>
          </p:cNvSpPr>
          <p:nvPr>
            <p:ph type="title"/>
          </p:nvPr>
        </p:nvSpPr>
        <p:spPr/>
        <p:txBody>
          <a:bodyPr/>
          <a:lstStyle/>
          <a:p>
            <a:pPr algn="ctr"/>
            <a:r>
              <a:rPr lang="en-IE" dirty="0"/>
              <a:t>Azure specific tech processes</a:t>
            </a:r>
          </a:p>
        </p:txBody>
      </p:sp>
      <p:graphicFrame>
        <p:nvGraphicFramePr>
          <p:cNvPr id="4" name="Diagram 3">
            <a:extLst>
              <a:ext uri="{FF2B5EF4-FFF2-40B4-BE49-F238E27FC236}">
                <a16:creationId xmlns:a16="http://schemas.microsoft.com/office/drawing/2014/main" id="{0263DE2A-2920-4516-AC24-42E7AFCD2F68}"/>
              </a:ext>
            </a:extLst>
          </p:cNvPr>
          <p:cNvGraphicFramePr/>
          <p:nvPr>
            <p:extLst>
              <p:ext uri="{D42A27DB-BD31-4B8C-83A1-F6EECF244321}">
                <p14:modId xmlns:p14="http://schemas.microsoft.com/office/powerpoint/2010/main" val="3657491335"/>
              </p:ext>
            </p:extLst>
          </p:nvPr>
        </p:nvGraphicFramePr>
        <p:xfrm>
          <a:off x="2032000" y="1601919"/>
          <a:ext cx="8081402" cy="45364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40594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501262-D1EB-492D-BCCD-0923FF170821}"/>
              </a:ext>
            </a:extLst>
          </p:cNvPr>
          <p:cNvSpPr>
            <a:spLocks noGrp="1"/>
          </p:cNvSpPr>
          <p:nvPr>
            <p:ph type="title"/>
          </p:nvPr>
        </p:nvSpPr>
        <p:spPr/>
        <p:txBody>
          <a:bodyPr/>
          <a:lstStyle/>
          <a:p>
            <a:r>
              <a:rPr lang="en-IE" dirty="0"/>
              <a:t>Real Time Reporting</a:t>
            </a:r>
          </a:p>
        </p:txBody>
      </p:sp>
      <p:sp>
        <p:nvSpPr>
          <p:cNvPr id="5" name="Text Placeholder 4">
            <a:extLst>
              <a:ext uri="{FF2B5EF4-FFF2-40B4-BE49-F238E27FC236}">
                <a16:creationId xmlns:a16="http://schemas.microsoft.com/office/drawing/2014/main" id="{E4F77F75-9884-4D21-8B0D-4ADFB7D372EF}"/>
              </a:ext>
            </a:extLst>
          </p:cNvPr>
          <p:cNvSpPr>
            <a:spLocks noGrp="1"/>
          </p:cNvSpPr>
          <p:nvPr>
            <p:ph type="body" idx="1"/>
          </p:nvPr>
        </p:nvSpPr>
        <p:spPr/>
        <p:txBody>
          <a:bodyPr/>
          <a:lstStyle/>
          <a:p>
            <a:r>
              <a:rPr lang="en-IE" dirty="0"/>
              <a:t>How can we provide information that teams need to make a better decision?</a:t>
            </a:r>
          </a:p>
        </p:txBody>
      </p:sp>
    </p:spTree>
    <p:extLst>
      <p:ext uri="{BB962C8B-B14F-4D97-AF65-F5344CB8AC3E}">
        <p14:creationId xmlns:p14="http://schemas.microsoft.com/office/powerpoint/2010/main" val="2896877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AFAC74-A389-467C-800C-B58128C57050}"/>
              </a:ext>
            </a:extLst>
          </p:cNvPr>
          <p:cNvSpPr>
            <a:spLocks noGrp="1"/>
          </p:cNvSpPr>
          <p:nvPr>
            <p:ph type="title"/>
          </p:nvPr>
        </p:nvSpPr>
        <p:spPr/>
        <p:txBody>
          <a:bodyPr/>
          <a:lstStyle/>
          <a:p>
            <a:r>
              <a:rPr lang="en-IE" dirty="0"/>
              <a:t>Reasoning</a:t>
            </a:r>
          </a:p>
        </p:txBody>
      </p:sp>
      <p:sp>
        <p:nvSpPr>
          <p:cNvPr id="5" name="Content Placeholder 4">
            <a:extLst>
              <a:ext uri="{FF2B5EF4-FFF2-40B4-BE49-F238E27FC236}">
                <a16:creationId xmlns:a16="http://schemas.microsoft.com/office/drawing/2014/main" id="{07DDDC08-1E51-4E0A-9B9E-150FC64C1A68}"/>
              </a:ext>
            </a:extLst>
          </p:cNvPr>
          <p:cNvSpPr>
            <a:spLocks noGrp="1"/>
          </p:cNvSpPr>
          <p:nvPr>
            <p:ph idx="1"/>
          </p:nvPr>
        </p:nvSpPr>
        <p:spPr/>
        <p:txBody>
          <a:bodyPr/>
          <a:lstStyle/>
          <a:p>
            <a:r>
              <a:rPr lang="en-IE" dirty="0"/>
              <a:t>Feedback </a:t>
            </a:r>
          </a:p>
          <a:p>
            <a:r>
              <a:rPr lang="en-IE" dirty="0"/>
              <a:t>Understanding business impact</a:t>
            </a:r>
          </a:p>
          <a:p>
            <a:r>
              <a:rPr lang="en-IE" dirty="0"/>
              <a:t>Accountability </a:t>
            </a:r>
          </a:p>
          <a:p>
            <a:r>
              <a:rPr lang="en-IE" dirty="0"/>
              <a:t>Informed decision</a:t>
            </a:r>
          </a:p>
        </p:txBody>
      </p:sp>
    </p:spTree>
    <p:extLst>
      <p:ext uri="{BB962C8B-B14F-4D97-AF65-F5344CB8AC3E}">
        <p14:creationId xmlns:p14="http://schemas.microsoft.com/office/powerpoint/2010/main" val="33518448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1AD0A-74AF-4A56-8583-3C08F8D34DF8}"/>
              </a:ext>
            </a:extLst>
          </p:cNvPr>
          <p:cNvSpPr>
            <a:spLocks noGrp="1"/>
          </p:cNvSpPr>
          <p:nvPr>
            <p:ph type="title"/>
          </p:nvPr>
        </p:nvSpPr>
        <p:spPr/>
        <p:txBody>
          <a:bodyPr/>
          <a:lstStyle/>
          <a:p>
            <a:r>
              <a:rPr lang="en-IE" dirty="0"/>
              <a:t>Report granularity</a:t>
            </a:r>
          </a:p>
        </p:txBody>
      </p:sp>
      <p:sp>
        <p:nvSpPr>
          <p:cNvPr id="3" name="Content Placeholder 2">
            <a:extLst>
              <a:ext uri="{FF2B5EF4-FFF2-40B4-BE49-F238E27FC236}">
                <a16:creationId xmlns:a16="http://schemas.microsoft.com/office/drawing/2014/main" id="{EC58F889-CD5B-4F4D-984E-7DB1F831106D}"/>
              </a:ext>
            </a:extLst>
          </p:cNvPr>
          <p:cNvSpPr>
            <a:spLocks noGrp="1"/>
          </p:cNvSpPr>
          <p:nvPr>
            <p:ph idx="1"/>
          </p:nvPr>
        </p:nvSpPr>
        <p:spPr/>
        <p:txBody>
          <a:bodyPr/>
          <a:lstStyle/>
          <a:p>
            <a:r>
              <a:rPr lang="en-IE" dirty="0"/>
              <a:t>Per resource group</a:t>
            </a:r>
          </a:p>
          <a:p>
            <a:r>
              <a:rPr lang="en-IE" dirty="0"/>
              <a:t>Tags can be used to mark resources per Department/Project</a:t>
            </a:r>
          </a:p>
        </p:txBody>
      </p:sp>
    </p:spTree>
    <p:extLst>
      <p:ext uri="{BB962C8B-B14F-4D97-AF65-F5344CB8AC3E}">
        <p14:creationId xmlns:p14="http://schemas.microsoft.com/office/powerpoint/2010/main" val="8556288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DB228-D757-4AF8-899C-099F530D8E78}"/>
              </a:ext>
            </a:extLst>
          </p:cNvPr>
          <p:cNvSpPr>
            <a:spLocks noGrp="1"/>
          </p:cNvSpPr>
          <p:nvPr>
            <p:ph type="title"/>
          </p:nvPr>
        </p:nvSpPr>
        <p:spPr/>
        <p:txBody>
          <a:bodyPr/>
          <a:lstStyle/>
          <a:p>
            <a:pPr algn="ctr"/>
            <a:r>
              <a:rPr lang="en-IE" dirty="0"/>
              <a:t>LMAA</a:t>
            </a:r>
          </a:p>
        </p:txBody>
      </p:sp>
      <p:graphicFrame>
        <p:nvGraphicFramePr>
          <p:cNvPr id="4" name="Diagram 3">
            <a:extLst>
              <a:ext uri="{FF2B5EF4-FFF2-40B4-BE49-F238E27FC236}">
                <a16:creationId xmlns:a16="http://schemas.microsoft.com/office/drawing/2014/main" id="{7AE5206D-EE3B-4D06-8585-B1AC338D7A5A}"/>
              </a:ext>
            </a:extLst>
          </p:cNvPr>
          <p:cNvGraphicFramePr/>
          <p:nvPr>
            <p:extLst>
              <p:ext uri="{D42A27DB-BD31-4B8C-83A1-F6EECF244321}">
                <p14:modId xmlns:p14="http://schemas.microsoft.com/office/powerpoint/2010/main" val="27224056"/>
              </p:ext>
            </p:extLst>
          </p:nvPr>
        </p:nvGraphicFramePr>
        <p:xfrm>
          <a:off x="2693546" y="1690688"/>
          <a:ext cx="6804908" cy="44476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967273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3EFD8-5B8A-42FB-8C0D-F50E0372E80D}"/>
              </a:ext>
            </a:extLst>
          </p:cNvPr>
          <p:cNvSpPr>
            <a:spLocks noGrp="1"/>
          </p:cNvSpPr>
          <p:nvPr>
            <p:ph type="title"/>
          </p:nvPr>
        </p:nvSpPr>
        <p:spPr/>
        <p:txBody>
          <a:bodyPr/>
          <a:lstStyle/>
          <a:p>
            <a:pPr algn="ctr"/>
            <a:r>
              <a:rPr lang="en-IE" dirty="0"/>
              <a:t>LMAA Technologies</a:t>
            </a:r>
          </a:p>
        </p:txBody>
      </p:sp>
      <p:graphicFrame>
        <p:nvGraphicFramePr>
          <p:cNvPr id="4" name="Diagram 3">
            <a:extLst>
              <a:ext uri="{FF2B5EF4-FFF2-40B4-BE49-F238E27FC236}">
                <a16:creationId xmlns:a16="http://schemas.microsoft.com/office/drawing/2014/main" id="{F4EB0D3B-3580-4032-822E-D97566A6F521}"/>
              </a:ext>
            </a:extLst>
          </p:cNvPr>
          <p:cNvGraphicFramePr/>
          <p:nvPr>
            <p:extLst>
              <p:ext uri="{D42A27DB-BD31-4B8C-83A1-F6EECF244321}">
                <p14:modId xmlns:p14="http://schemas.microsoft.com/office/powerpoint/2010/main" val="239828628"/>
              </p:ext>
            </p:extLst>
          </p:nvPr>
        </p:nvGraphicFramePr>
        <p:xfrm>
          <a:off x="1118363" y="1595044"/>
          <a:ext cx="9955273" cy="45432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11836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E578-C63E-48A4-8C18-A8E21D167604}"/>
              </a:ext>
            </a:extLst>
          </p:cNvPr>
          <p:cNvSpPr>
            <a:spLocks noGrp="1"/>
          </p:cNvSpPr>
          <p:nvPr>
            <p:ph type="title"/>
          </p:nvPr>
        </p:nvSpPr>
        <p:spPr/>
        <p:txBody>
          <a:bodyPr/>
          <a:lstStyle/>
          <a:p>
            <a:pPr algn="ctr"/>
            <a:r>
              <a:rPr lang="en-IE" dirty="0"/>
              <a:t>Cost Alert</a:t>
            </a:r>
          </a:p>
        </p:txBody>
      </p:sp>
      <p:sp>
        <p:nvSpPr>
          <p:cNvPr id="3" name="Content Placeholder 2">
            <a:extLst>
              <a:ext uri="{FF2B5EF4-FFF2-40B4-BE49-F238E27FC236}">
                <a16:creationId xmlns:a16="http://schemas.microsoft.com/office/drawing/2014/main" id="{037EA7D8-EB31-420E-8956-51BDF0D44D49}"/>
              </a:ext>
            </a:extLst>
          </p:cNvPr>
          <p:cNvSpPr>
            <a:spLocks noGrp="1"/>
          </p:cNvSpPr>
          <p:nvPr>
            <p:ph idx="1"/>
          </p:nvPr>
        </p:nvSpPr>
        <p:spPr/>
        <p:txBody>
          <a:bodyPr/>
          <a:lstStyle/>
          <a:p>
            <a:r>
              <a:rPr lang="en-IE" dirty="0"/>
              <a:t>Budget Alerts</a:t>
            </a:r>
          </a:p>
          <a:p>
            <a:r>
              <a:rPr lang="en-IE" dirty="0"/>
              <a:t>Credit Alerts</a:t>
            </a:r>
          </a:p>
          <a:p>
            <a:r>
              <a:rPr lang="en-IE" dirty="0"/>
              <a:t>Department spending quota</a:t>
            </a:r>
          </a:p>
        </p:txBody>
      </p:sp>
    </p:spTree>
    <p:extLst>
      <p:ext uri="{BB962C8B-B14F-4D97-AF65-F5344CB8AC3E}">
        <p14:creationId xmlns:p14="http://schemas.microsoft.com/office/powerpoint/2010/main" val="1729660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7BF15BD-001C-49B3-9A01-B39DEDA47564}"/>
              </a:ext>
            </a:extLst>
          </p:cNvPr>
          <p:cNvSpPr>
            <a:spLocks noGrp="1"/>
          </p:cNvSpPr>
          <p:nvPr>
            <p:ph type="title"/>
          </p:nvPr>
        </p:nvSpPr>
        <p:spPr>
          <a:xfrm>
            <a:off x="585216" y="2309812"/>
            <a:ext cx="3182027" cy="553998"/>
          </a:xfrm>
        </p:spPr>
        <p:txBody>
          <a:bodyPr/>
          <a:lstStyle/>
          <a:p>
            <a:r>
              <a:rPr lang="en-US" dirty="0"/>
              <a:t>Agenda</a:t>
            </a:r>
          </a:p>
        </p:txBody>
      </p:sp>
      <p:sp>
        <p:nvSpPr>
          <p:cNvPr id="7" name="Text Placeholder 6">
            <a:extLst>
              <a:ext uri="{FF2B5EF4-FFF2-40B4-BE49-F238E27FC236}">
                <a16:creationId xmlns:a16="http://schemas.microsoft.com/office/drawing/2014/main" id="{61F6BD0B-C4D8-42DE-A3A7-50D8219CE639}"/>
              </a:ext>
            </a:extLst>
          </p:cNvPr>
          <p:cNvSpPr>
            <a:spLocks noGrp="1"/>
          </p:cNvSpPr>
          <p:nvPr>
            <p:ph type="body" sz="quarter" idx="11"/>
          </p:nvPr>
        </p:nvSpPr>
        <p:spPr>
          <a:xfrm>
            <a:off x="4354523" y="2309812"/>
            <a:ext cx="7254865" cy="2909514"/>
          </a:xfrm>
        </p:spPr>
        <p:txBody>
          <a:bodyPr/>
          <a:lstStyle/>
          <a:p>
            <a:r>
              <a:rPr lang="en-US" dirty="0"/>
              <a:t>Introduction</a:t>
            </a:r>
          </a:p>
          <a:p>
            <a:r>
              <a:rPr lang="en-US" dirty="0"/>
              <a:t>Cases</a:t>
            </a:r>
          </a:p>
          <a:p>
            <a:r>
              <a:rPr lang="en-US" dirty="0"/>
              <a:t>General Approach</a:t>
            </a:r>
          </a:p>
          <a:p>
            <a:r>
              <a:rPr lang="en-US" dirty="0"/>
              <a:t>Azure Specific Optimizations</a:t>
            </a:r>
          </a:p>
          <a:p>
            <a:endParaRPr lang="en-US" dirty="0"/>
          </a:p>
        </p:txBody>
      </p:sp>
    </p:spTree>
    <p:extLst>
      <p:ext uri="{BB962C8B-B14F-4D97-AF65-F5344CB8AC3E}">
        <p14:creationId xmlns:p14="http://schemas.microsoft.com/office/powerpoint/2010/main" val="433564642"/>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6216F-5A7C-4A3C-BBED-E7FB46746415}"/>
              </a:ext>
            </a:extLst>
          </p:cNvPr>
          <p:cNvSpPr>
            <a:spLocks noGrp="1"/>
          </p:cNvSpPr>
          <p:nvPr>
            <p:ph type="title"/>
          </p:nvPr>
        </p:nvSpPr>
        <p:spPr/>
        <p:txBody>
          <a:bodyPr/>
          <a:lstStyle/>
          <a:p>
            <a:pPr algn="ctr"/>
            <a:r>
              <a:rPr lang="en-IE" dirty="0"/>
              <a:t>Alert availability per subscription type</a:t>
            </a:r>
          </a:p>
        </p:txBody>
      </p:sp>
      <p:pic>
        <p:nvPicPr>
          <p:cNvPr id="4" name="Picture 3">
            <a:extLst>
              <a:ext uri="{FF2B5EF4-FFF2-40B4-BE49-F238E27FC236}">
                <a16:creationId xmlns:a16="http://schemas.microsoft.com/office/drawing/2014/main" id="{DBEC1CBC-3F68-4F5D-90E2-32BA2E20C5D5}"/>
              </a:ext>
            </a:extLst>
          </p:cNvPr>
          <p:cNvPicPr>
            <a:picLocks noChangeAspect="1"/>
          </p:cNvPicPr>
          <p:nvPr/>
        </p:nvPicPr>
        <p:blipFill>
          <a:blip r:embed="rId3"/>
          <a:stretch>
            <a:fillRect/>
          </a:stretch>
        </p:blipFill>
        <p:spPr>
          <a:xfrm>
            <a:off x="838200" y="1925234"/>
            <a:ext cx="10515600" cy="4148254"/>
          </a:xfrm>
          <a:prstGeom prst="rect">
            <a:avLst/>
          </a:prstGeom>
        </p:spPr>
      </p:pic>
    </p:spTree>
    <p:extLst>
      <p:ext uri="{BB962C8B-B14F-4D97-AF65-F5344CB8AC3E}">
        <p14:creationId xmlns:p14="http://schemas.microsoft.com/office/powerpoint/2010/main" val="6961412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3756E0-B788-482C-AF27-147F52D9C5FE}"/>
              </a:ext>
            </a:extLst>
          </p:cNvPr>
          <p:cNvSpPr>
            <a:spLocks noGrp="1"/>
          </p:cNvSpPr>
          <p:nvPr>
            <p:ph type="title"/>
          </p:nvPr>
        </p:nvSpPr>
        <p:spPr/>
        <p:txBody>
          <a:bodyPr/>
          <a:lstStyle/>
          <a:p>
            <a:r>
              <a:rPr lang="en-IE" dirty="0"/>
              <a:t>Automation Examples</a:t>
            </a:r>
          </a:p>
        </p:txBody>
      </p:sp>
      <p:sp>
        <p:nvSpPr>
          <p:cNvPr id="5" name="Text Placeholder 4">
            <a:extLst>
              <a:ext uri="{FF2B5EF4-FFF2-40B4-BE49-F238E27FC236}">
                <a16:creationId xmlns:a16="http://schemas.microsoft.com/office/drawing/2014/main" id="{2996A216-4DE1-4088-8420-60D5495C0E99}"/>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3683657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CA46F3-8C16-41DB-BDFB-B583E5748B3B}"/>
              </a:ext>
            </a:extLst>
          </p:cNvPr>
          <p:cNvSpPr>
            <a:spLocks noGrp="1"/>
          </p:cNvSpPr>
          <p:nvPr>
            <p:ph type="title"/>
          </p:nvPr>
        </p:nvSpPr>
        <p:spPr/>
        <p:txBody>
          <a:bodyPr/>
          <a:lstStyle/>
          <a:p>
            <a:r>
              <a:rPr lang="en-IE" dirty="0"/>
              <a:t>Tag usages</a:t>
            </a:r>
          </a:p>
        </p:txBody>
      </p:sp>
      <p:sp>
        <p:nvSpPr>
          <p:cNvPr id="5" name="Content Placeholder 4">
            <a:extLst>
              <a:ext uri="{FF2B5EF4-FFF2-40B4-BE49-F238E27FC236}">
                <a16:creationId xmlns:a16="http://schemas.microsoft.com/office/drawing/2014/main" id="{A04DC65F-843C-436E-9814-E2B802A616E3}"/>
              </a:ext>
            </a:extLst>
          </p:cNvPr>
          <p:cNvSpPr>
            <a:spLocks noGrp="1"/>
          </p:cNvSpPr>
          <p:nvPr>
            <p:ph idx="1"/>
          </p:nvPr>
        </p:nvSpPr>
        <p:spPr/>
        <p:txBody>
          <a:bodyPr/>
          <a:lstStyle/>
          <a:p>
            <a:r>
              <a:rPr lang="en-IE" dirty="0"/>
              <a:t>Tag “stop: never”</a:t>
            </a:r>
          </a:p>
          <a:p>
            <a:pPr lvl="1"/>
            <a:r>
              <a:rPr lang="en-IE" dirty="0"/>
              <a:t>Daily automation task, stops every resource without the tag</a:t>
            </a:r>
          </a:p>
        </p:txBody>
      </p:sp>
    </p:spTree>
    <p:extLst>
      <p:ext uri="{BB962C8B-B14F-4D97-AF65-F5344CB8AC3E}">
        <p14:creationId xmlns:p14="http://schemas.microsoft.com/office/powerpoint/2010/main" val="16037673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9990D-20D9-431B-ADEA-8C8AB7405C92}"/>
              </a:ext>
            </a:extLst>
          </p:cNvPr>
          <p:cNvSpPr>
            <a:spLocks noGrp="1"/>
          </p:cNvSpPr>
          <p:nvPr>
            <p:ph type="title"/>
          </p:nvPr>
        </p:nvSpPr>
        <p:spPr/>
        <p:txBody>
          <a:bodyPr/>
          <a:lstStyle/>
          <a:p>
            <a:r>
              <a:rPr lang="en-IE" dirty="0"/>
              <a:t>Scanning</a:t>
            </a:r>
          </a:p>
        </p:txBody>
      </p:sp>
      <p:sp>
        <p:nvSpPr>
          <p:cNvPr id="3" name="Content Placeholder 2">
            <a:extLst>
              <a:ext uri="{FF2B5EF4-FFF2-40B4-BE49-F238E27FC236}">
                <a16:creationId xmlns:a16="http://schemas.microsoft.com/office/drawing/2014/main" id="{6C4F820C-48EF-4A2C-9B30-6BF1E0C55A17}"/>
              </a:ext>
            </a:extLst>
          </p:cNvPr>
          <p:cNvSpPr>
            <a:spLocks noGrp="1"/>
          </p:cNvSpPr>
          <p:nvPr>
            <p:ph idx="1"/>
          </p:nvPr>
        </p:nvSpPr>
        <p:spPr/>
        <p:txBody>
          <a:bodyPr/>
          <a:lstStyle/>
          <a:p>
            <a:r>
              <a:rPr lang="en-IE" dirty="0"/>
              <a:t>Scan all created resources – find out who created them</a:t>
            </a:r>
          </a:p>
        </p:txBody>
      </p:sp>
    </p:spTree>
    <p:extLst>
      <p:ext uri="{BB962C8B-B14F-4D97-AF65-F5344CB8AC3E}">
        <p14:creationId xmlns:p14="http://schemas.microsoft.com/office/powerpoint/2010/main" val="26492380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DE5782-985B-47CF-9A3F-637C7FC2C62B}"/>
              </a:ext>
            </a:extLst>
          </p:cNvPr>
          <p:cNvSpPr>
            <a:spLocks noGrp="1"/>
          </p:cNvSpPr>
          <p:nvPr>
            <p:ph type="title"/>
          </p:nvPr>
        </p:nvSpPr>
        <p:spPr/>
        <p:txBody>
          <a:bodyPr/>
          <a:lstStyle/>
          <a:p>
            <a:r>
              <a:rPr lang="en-IE" dirty="0"/>
              <a:t>Per Service Optimizations</a:t>
            </a:r>
          </a:p>
        </p:txBody>
      </p:sp>
      <p:sp>
        <p:nvSpPr>
          <p:cNvPr id="5" name="Text Placeholder 4">
            <a:extLst>
              <a:ext uri="{FF2B5EF4-FFF2-40B4-BE49-F238E27FC236}">
                <a16:creationId xmlns:a16="http://schemas.microsoft.com/office/drawing/2014/main" id="{0AE0E2C5-04A8-48F0-B6FE-BB370F1617F5}"/>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14398405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3A73AC54-F3AB-4029-AE1B-644CF66CF6B0}"/>
              </a:ext>
            </a:extLst>
          </p:cNvPr>
          <p:cNvSpPr>
            <a:spLocks noGrp="1"/>
          </p:cNvSpPr>
          <p:nvPr>
            <p:ph type="title"/>
          </p:nvPr>
        </p:nvSpPr>
        <p:spPr/>
        <p:txBody>
          <a:bodyPr/>
          <a:lstStyle/>
          <a:p>
            <a:r>
              <a:rPr lang="en-IE" dirty="0"/>
              <a:t>Azure Pricing Structure</a:t>
            </a:r>
          </a:p>
        </p:txBody>
      </p:sp>
      <p:graphicFrame>
        <p:nvGraphicFramePr>
          <p:cNvPr id="10" name="Diagram 9">
            <a:extLst>
              <a:ext uri="{FF2B5EF4-FFF2-40B4-BE49-F238E27FC236}">
                <a16:creationId xmlns:a16="http://schemas.microsoft.com/office/drawing/2014/main" id="{9AE331A4-10C2-4A11-ADB0-40DBFB25F0BA}"/>
              </a:ext>
            </a:extLst>
          </p:cNvPr>
          <p:cNvGraphicFramePr/>
          <p:nvPr>
            <p:extLst>
              <p:ext uri="{D42A27DB-BD31-4B8C-83A1-F6EECF244321}">
                <p14:modId xmlns:p14="http://schemas.microsoft.com/office/powerpoint/2010/main" val="3134921754"/>
              </p:ext>
            </p:extLst>
          </p:nvPr>
        </p:nvGraphicFramePr>
        <p:xfrm>
          <a:off x="588263" y="1177047"/>
          <a:ext cx="11018520" cy="48735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03629910"/>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2E09ECC-3879-4BA9-90EF-6362C942FDAA}"/>
              </a:ext>
            </a:extLst>
          </p:cNvPr>
          <p:cNvSpPr>
            <a:spLocks noGrp="1"/>
          </p:cNvSpPr>
          <p:nvPr>
            <p:ph type="title"/>
          </p:nvPr>
        </p:nvSpPr>
        <p:spPr/>
        <p:txBody>
          <a:bodyPr/>
          <a:lstStyle/>
          <a:p>
            <a:r>
              <a:rPr lang="en-IE" dirty="0"/>
              <a:t>Traffic and Storage optimizations</a:t>
            </a:r>
          </a:p>
        </p:txBody>
      </p:sp>
      <p:sp>
        <p:nvSpPr>
          <p:cNvPr id="4" name="Text Placeholder 3">
            <a:extLst>
              <a:ext uri="{FF2B5EF4-FFF2-40B4-BE49-F238E27FC236}">
                <a16:creationId xmlns:a16="http://schemas.microsoft.com/office/drawing/2014/main" id="{44D9CC71-3FAF-4EE3-961A-806ABC716FB0}"/>
              </a:ext>
            </a:extLst>
          </p:cNvPr>
          <p:cNvSpPr>
            <a:spLocks noGrp="1"/>
          </p:cNvSpPr>
          <p:nvPr>
            <p:ph type="body" sz="quarter" idx="10"/>
          </p:nvPr>
        </p:nvSpPr>
        <p:spPr>
          <a:xfrm>
            <a:off x="586390" y="1434370"/>
            <a:ext cx="11018520" cy="3311676"/>
          </a:xfrm>
        </p:spPr>
        <p:txBody>
          <a:bodyPr/>
          <a:lstStyle/>
          <a:p>
            <a:r>
              <a:rPr lang="en-IE" dirty="0"/>
              <a:t>Traffic </a:t>
            </a:r>
          </a:p>
          <a:p>
            <a:pPr lvl="1"/>
            <a:r>
              <a:rPr lang="en-IE" dirty="0"/>
              <a:t>Region traffic is free, cross region cost money </a:t>
            </a:r>
          </a:p>
          <a:p>
            <a:pPr lvl="1"/>
            <a:r>
              <a:rPr lang="en-IE" dirty="0"/>
              <a:t>Mitigation: package resource close to each other, reduce cross region traffic</a:t>
            </a:r>
          </a:p>
          <a:p>
            <a:pPr lvl="1"/>
            <a:endParaRPr lang="en-IE" dirty="0"/>
          </a:p>
          <a:p>
            <a:r>
              <a:rPr lang="en-IE" dirty="0"/>
              <a:t>Storage </a:t>
            </a:r>
          </a:p>
          <a:p>
            <a:pPr lvl="1"/>
            <a:r>
              <a:rPr lang="en-IE" dirty="0"/>
              <a:t>Storage is cheap, however large number of unused VHD becomes an issue.</a:t>
            </a:r>
          </a:p>
          <a:p>
            <a:pPr lvl="1"/>
            <a:r>
              <a:rPr lang="en-IE" dirty="0"/>
              <a:t>Mitigation: identify orphaned VHDs, optimize storage utilization</a:t>
            </a:r>
          </a:p>
          <a:p>
            <a:endParaRPr lang="en-IE" dirty="0"/>
          </a:p>
        </p:txBody>
      </p:sp>
    </p:spTree>
    <p:extLst>
      <p:ext uri="{BB962C8B-B14F-4D97-AF65-F5344CB8AC3E}">
        <p14:creationId xmlns:p14="http://schemas.microsoft.com/office/powerpoint/2010/main" val="286129993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12FDC-ACFC-45EB-8831-1A58EFD5092D}"/>
              </a:ext>
            </a:extLst>
          </p:cNvPr>
          <p:cNvSpPr>
            <a:spLocks noGrp="1"/>
          </p:cNvSpPr>
          <p:nvPr>
            <p:ph type="title"/>
          </p:nvPr>
        </p:nvSpPr>
        <p:spPr/>
        <p:txBody>
          <a:bodyPr/>
          <a:lstStyle/>
          <a:p>
            <a:pPr algn="ctr"/>
            <a:r>
              <a:rPr lang="en-IE" dirty="0"/>
              <a:t>Azure SQL Optimizations</a:t>
            </a:r>
          </a:p>
        </p:txBody>
      </p:sp>
      <p:sp>
        <p:nvSpPr>
          <p:cNvPr id="3" name="Content Placeholder 2">
            <a:extLst>
              <a:ext uri="{FF2B5EF4-FFF2-40B4-BE49-F238E27FC236}">
                <a16:creationId xmlns:a16="http://schemas.microsoft.com/office/drawing/2014/main" id="{B6333C35-6DD0-42B4-8CA8-258F0D05C0F5}"/>
              </a:ext>
            </a:extLst>
          </p:cNvPr>
          <p:cNvSpPr>
            <a:spLocks noGrp="1"/>
          </p:cNvSpPr>
          <p:nvPr>
            <p:ph idx="1"/>
          </p:nvPr>
        </p:nvSpPr>
        <p:spPr/>
        <p:txBody>
          <a:bodyPr/>
          <a:lstStyle/>
          <a:p>
            <a:r>
              <a:rPr lang="en-IE"/>
              <a:t>Pricing tier</a:t>
            </a:r>
          </a:p>
          <a:p>
            <a:r>
              <a:rPr lang="en-IE" dirty="0"/>
              <a:t>Reservations</a:t>
            </a:r>
          </a:p>
          <a:p>
            <a:r>
              <a:rPr lang="en-IE" dirty="0"/>
              <a:t>Azure SQL Elastic Pool (combine multiple </a:t>
            </a:r>
            <a:r>
              <a:rPr lang="en-IE" dirty="0" err="1"/>
              <a:t>dbs</a:t>
            </a:r>
            <a:r>
              <a:rPr lang="en-IE" dirty="0"/>
              <a:t> into one)</a:t>
            </a:r>
          </a:p>
          <a:p>
            <a:r>
              <a:rPr lang="en-IE" dirty="0"/>
              <a:t>Scale up / Scale down on schedule </a:t>
            </a:r>
          </a:p>
          <a:p>
            <a:r>
              <a:rPr lang="en-IE" dirty="0"/>
              <a:t>Reduce size of the data (move historical data to archive)</a:t>
            </a:r>
          </a:p>
          <a:p>
            <a:r>
              <a:rPr lang="en-IE" dirty="0"/>
              <a:t>Manual schema/code optimizations </a:t>
            </a:r>
          </a:p>
        </p:txBody>
      </p:sp>
    </p:spTree>
    <p:extLst>
      <p:ext uri="{BB962C8B-B14F-4D97-AF65-F5344CB8AC3E}">
        <p14:creationId xmlns:p14="http://schemas.microsoft.com/office/powerpoint/2010/main" val="22325585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7B1B9-27D3-4A33-B0B8-DE77A20BDB4C}"/>
              </a:ext>
            </a:extLst>
          </p:cNvPr>
          <p:cNvSpPr>
            <a:spLocks noGrp="1"/>
          </p:cNvSpPr>
          <p:nvPr>
            <p:ph type="title"/>
          </p:nvPr>
        </p:nvSpPr>
        <p:spPr/>
        <p:txBody>
          <a:bodyPr/>
          <a:lstStyle/>
          <a:p>
            <a:pPr algn="ctr"/>
            <a:r>
              <a:rPr lang="en-IE" dirty="0"/>
              <a:t>Dev/Test workload optimizations</a:t>
            </a:r>
          </a:p>
        </p:txBody>
      </p:sp>
      <p:sp>
        <p:nvSpPr>
          <p:cNvPr id="3" name="Content Placeholder 2">
            <a:extLst>
              <a:ext uri="{FF2B5EF4-FFF2-40B4-BE49-F238E27FC236}">
                <a16:creationId xmlns:a16="http://schemas.microsoft.com/office/drawing/2014/main" id="{4759384C-04EA-4F86-ADD1-4E1021124DF6}"/>
              </a:ext>
            </a:extLst>
          </p:cNvPr>
          <p:cNvSpPr>
            <a:spLocks noGrp="1"/>
          </p:cNvSpPr>
          <p:nvPr>
            <p:ph idx="1"/>
          </p:nvPr>
        </p:nvSpPr>
        <p:spPr/>
        <p:txBody>
          <a:bodyPr/>
          <a:lstStyle/>
          <a:p>
            <a:r>
              <a:rPr lang="en-IE" dirty="0"/>
              <a:t>Visual Studio Subscriptions, </a:t>
            </a:r>
            <a:r>
              <a:rPr lang="en-IE"/>
              <a:t>Azure Dev/Test</a:t>
            </a:r>
            <a:endParaRPr lang="en-IE" dirty="0"/>
          </a:p>
          <a:p>
            <a:pPr lvl="1"/>
            <a:r>
              <a:rPr lang="en-IE" dirty="0"/>
              <a:t>Azure credits </a:t>
            </a:r>
          </a:p>
          <a:p>
            <a:pPr lvl="1"/>
            <a:r>
              <a:rPr lang="en-IE" dirty="0"/>
              <a:t>Cheaper resources</a:t>
            </a:r>
          </a:p>
          <a:p>
            <a:pPr lvl="1"/>
            <a:r>
              <a:rPr lang="en-IE" dirty="0"/>
              <a:t>Dev/Test licenses </a:t>
            </a:r>
          </a:p>
          <a:p>
            <a:r>
              <a:rPr lang="en-IE" dirty="0"/>
              <a:t>Dev/Test Licenses for SQL Server</a:t>
            </a:r>
          </a:p>
          <a:p>
            <a:r>
              <a:rPr lang="en-IE" dirty="0"/>
              <a:t>Azure Dev/Test</a:t>
            </a:r>
          </a:p>
          <a:p>
            <a:pPr lvl="1"/>
            <a:r>
              <a:rPr lang="en-IE" dirty="0"/>
              <a:t>Combines with Azure Reservations for further discounts</a:t>
            </a:r>
          </a:p>
        </p:txBody>
      </p:sp>
    </p:spTree>
    <p:extLst>
      <p:ext uri="{BB962C8B-B14F-4D97-AF65-F5344CB8AC3E}">
        <p14:creationId xmlns:p14="http://schemas.microsoft.com/office/powerpoint/2010/main" val="31633379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E742A-3D37-4EA7-9A83-37CD68CA7F7C}"/>
              </a:ext>
            </a:extLst>
          </p:cNvPr>
          <p:cNvSpPr>
            <a:spLocks noGrp="1"/>
          </p:cNvSpPr>
          <p:nvPr>
            <p:ph type="title"/>
          </p:nvPr>
        </p:nvSpPr>
        <p:spPr/>
        <p:txBody>
          <a:bodyPr/>
          <a:lstStyle/>
          <a:p>
            <a:pPr algn="ctr"/>
            <a:r>
              <a:rPr lang="en-IE" dirty="0"/>
              <a:t>Azure VM Optimizations</a:t>
            </a:r>
          </a:p>
        </p:txBody>
      </p:sp>
      <p:sp>
        <p:nvSpPr>
          <p:cNvPr id="3" name="Content Placeholder 2">
            <a:extLst>
              <a:ext uri="{FF2B5EF4-FFF2-40B4-BE49-F238E27FC236}">
                <a16:creationId xmlns:a16="http://schemas.microsoft.com/office/drawing/2014/main" id="{E884581F-23BF-43FF-BC4D-2DD94E04B1D8}"/>
              </a:ext>
            </a:extLst>
          </p:cNvPr>
          <p:cNvSpPr>
            <a:spLocks noGrp="1"/>
          </p:cNvSpPr>
          <p:nvPr>
            <p:ph idx="1"/>
          </p:nvPr>
        </p:nvSpPr>
        <p:spPr/>
        <p:txBody>
          <a:bodyPr/>
          <a:lstStyle/>
          <a:p>
            <a:r>
              <a:rPr lang="en-IE" dirty="0"/>
              <a:t>Azure Reservations (1 year, 3 years)</a:t>
            </a:r>
          </a:p>
          <a:p>
            <a:r>
              <a:rPr lang="en-IE" dirty="0"/>
              <a:t>Size optimizations</a:t>
            </a:r>
          </a:p>
          <a:p>
            <a:r>
              <a:rPr lang="en-IE" dirty="0"/>
              <a:t>Scale optimizations</a:t>
            </a:r>
          </a:p>
          <a:p>
            <a:pPr lvl="1"/>
            <a:r>
              <a:rPr lang="en-IE" dirty="0"/>
              <a:t>Vertical scale – requires a reboot</a:t>
            </a:r>
          </a:p>
          <a:p>
            <a:pPr lvl="1"/>
            <a:r>
              <a:rPr lang="en-IE" dirty="0"/>
              <a:t>Horizontal scale – add/remove VMs as needed</a:t>
            </a:r>
          </a:p>
          <a:p>
            <a:r>
              <a:rPr lang="en-IE" dirty="0"/>
              <a:t>Shutdown VM (predictable load pattern)</a:t>
            </a:r>
          </a:p>
          <a:p>
            <a:r>
              <a:rPr lang="en-IE" dirty="0"/>
              <a:t>Azure Spot Instances (for certain workloads)</a:t>
            </a:r>
          </a:p>
        </p:txBody>
      </p:sp>
    </p:spTree>
    <p:extLst>
      <p:ext uri="{BB962C8B-B14F-4D97-AF65-F5344CB8AC3E}">
        <p14:creationId xmlns:p14="http://schemas.microsoft.com/office/powerpoint/2010/main" val="2959680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A7164B-74BD-481D-BF86-96D073282AC1}"/>
              </a:ext>
            </a:extLst>
          </p:cNvPr>
          <p:cNvSpPr>
            <a:spLocks noGrp="1"/>
          </p:cNvSpPr>
          <p:nvPr>
            <p:ph type="title"/>
          </p:nvPr>
        </p:nvSpPr>
        <p:spPr/>
        <p:txBody>
          <a:bodyPr/>
          <a:lstStyle/>
          <a:p>
            <a:r>
              <a:rPr lang="en-IE" dirty="0"/>
              <a:t>Introduction</a:t>
            </a:r>
          </a:p>
        </p:txBody>
      </p:sp>
      <p:sp>
        <p:nvSpPr>
          <p:cNvPr id="5" name="Text Placeholder 4">
            <a:extLst>
              <a:ext uri="{FF2B5EF4-FFF2-40B4-BE49-F238E27FC236}">
                <a16:creationId xmlns:a16="http://schemas.microsoft.com/office/drawing/2014/main" id="{27893A46-E04E-4F01-A77B-08B9CC0D87FC}"/>
              </a:ext>
            </a:extLst>
          </p:cNvPr>
          <p:cNvSpPr>
            <a:spLocks noGrp="1"/>
          </p:cNvSpPr>
          <p:nvPr>
            <p:ph type="body" idx="1"/>
          </p:nvPr>
        </p:nvSpPr>
        <p:spPr/>
        <p:txBody>
          <a:bodyPr/>
          <a:lstStyle/>
          <a:p>
            <a:endParaRPr lang="en-IE" dirty="0"/>
          </a:p>
        </p:txBody>
      </p:sp>
    </p:spTree>
    <p:extLst>
      <p:ext uri="{BB962C8B-B14F-4D97-AF65-F5344CB8AC3E}">
        <p14:creationId xmlns:p14="http://schemas.microsoft.com/office/powerpoint/2010/main" val="35608909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25410-6209-4400-AB7F-8021D2E1CD28}"/>
              </a:ext>
            </a:extLst>
          </p:cNvPr>
          <p:cNvSpPr>
            <a:spLocks noGrp="1"/>
          </p:cNvSpPr>
          <p:nvPr>
            <p:ph type="title"/>
          </p:nvPr>
        </p:nvSpPr>
        <p:spPr/>
        <p:txBody>
          <a:bodyPr/>
          <a:lstStyle/>
          <a:p>
            <a:pPr algn="ctr"/>
            <a:r>
              <a:rPr lang="en-IE" dirty="0"/>
              <a:t>Storage optimization </a:t>
            </a:r>
          </a:p>
        </p:txBody>
      </p:sp>
      <p:sp>
        <p:nvSpPr>
          <p:cNvPr id="3" name="Content Placeholder 2">
            <a:extLst>
              <a:ext uri="{FF2B5EF4-FFF2-40B4-BE49-F238E27FC236}">
                <a16:creationId xmlns:a16="http://schemas.microsoft.com/office/drawing/2014/main" id="{44B11494-2C9C-4008-A739-8DDCF1A4F1D0}"/>
              </a:ext>
            </a:extLst>
          </p:cNvPr>
          <p:cNvSpPr>
            <a:spLocks noGrp="1"/>
          </p:cNvSpPr>
          <p:nvPr>
            <p:ph idx="1"/>
          </p:nvPr>
        </p:nvSpPr>
        <p:spPr/>
        <p:txBody>
          <a:bodyPr/>
          <a:lstStyle/>
          <a:p>
            <a:r>
              <a:rPr lang="en-IE" dirty="0"/>
              <a:t>Use Standard HDD for less demanding workloads</a:t>
            </a:r>
          </a:p>
          <a:p>
            <a:r>
              <a:rPr lang="en-IE" dirty="0"/>
              <a:t>Premium HDDs for more demanding workloads</a:t>
            </a:r>
          </a:p>
          <a:p>
            <a:r>
              <a:rPr lang="en-IE" dirty="0"/>
              <a:t>Tiered storage (hot, cold, archive)</a:t>
            </a:r>
          </a:p>
          <a:p>
            <a:endParaRPr lang="en-IE" dirty="0"/>
          </a:p>
        </p:txBody>
      </p:sp>
    </p:spTree>
    <p:extLst>
      <p:ext uri="{BB962C8B-B14F-4D97-AF65-F5344CB8AC3E}">
        <p14:creationId xmlns:p14="http://schemas.microsoft.com/office/powerpoint/2010/main" val="18676613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9B9AA-7916-48BC-8706-4CF96503C51B}"/>
              </a:ext>
            </a:extLst>
          </p:cNvPr>
          <p:cNvSpPr>
            <a:spLocks noGrp="1"/>
          </p:cNvSpPr>
          <p:nvPr>
            <p:ph type="title"/>
          </p:nvPr>
        </p:nvSpPr>
        <p:spPr/>
        <p:txBody>
          <a:bodyPr/>
          <a:lstStyle/>
          <a:p>
            <a:pPr algn="ctr"/>
            <a:r>
              <a:rPr lang="en-IE" dirty="0"/>
              <a:t>App Service</a:t>
            </a:r>
          </a:p>
        </p:txBody>
      </p:sp>
      <p:sp>
        <p:nvSpPr>
          <p:cNvPr id="3" name="Content Placeholder 2">
            <a:extLst>
              <a:ext uri="{FF2B5EF4-FFF2-40B4-BE49-F238E27FC236}">
                <a16:creationId xmlns:a16="http://schemas.microsoft.com/office/drawing/2014/main" id="{18129FBF-9716-4536-8F61-CDDF25FAD84F}"/>
              </a:ext>
            </a:extLst>
          </p:cNvPr>
          <p:cNvSpPr>
            <a:spLocks noGrp="1"/>
          </p:cNvSpPr>
          <p:nvPr>
            <p:ph idx="1"/>
          </p:nvPr>
        </p:nvSpPr>
        <p:spPr/>
        <p:txBody>
          <a:bodyPr/>
          <a:lstStyle/>
          <a:p>
            <a:r>
              <a:rPr lang="en-IE" dirty="0" err="1"/>
              <a:t>Autoscale</a:t>
            </a:r>
            <a:endParaRPr lang="ru-RU" dirty="0"/>
          </a:p>
          <a:p>
            <a:r>
              <a:rPr lang="en-IE" dirty="0"/>
              <a:t>Multiple websites in a single App Service Plan</a:t>
            </a:r>
          </a:p>
        </p:txBody>
      </p:sp>
    </p:spTree>
    <p:extLst>
      <p:ext uri="{BB962C8B-B14F-4D97-AF65-F5344CB8AC3E}">
        <p14:creationId xmlns:p14="http://schemas.microsoft.com/office/powerpoint/2010/main" val="37549429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1A573-97DC-4299-B15C-55D8FBC64B90}"/>
              </a:ext>
            </a:extLst>
          </p:cNvPr>
          <p:cNvSpPr>
            <a:spLocks noGrp="1"/>
          </p:cNvSpPr>
          <p:nvPr>
            <p:ph type="title"/>
          </p:nvPr>
        </p:nvSpPr>
        <p:spPr/>
        <p:txBody>
          <a:bodyPr/>
          <a:lstStyle/>
          <a:p>
            <a:pPr algn="ctr"/>
            <a:r>
              <a:rPr lang="en-IE" dirty="0"/>
              <a:t>Azure Functions – Pricing plans</a:t>
            </a:r>
          </a:p>
        </p:txBody>
      </p:sp>
      <p:graphicFrame>
        <p:nvGraphicFramePr>
          <p:cNvPr id="4" name="Content Placeholder 3">
            <a:extLst>
              <a:ext uri="{FF2B5EF4-FFF2-40B4-BE49-F238E27FC236}">
                <a16:creationId xmlns:a16="http://schemas.microsoft.com/office/drawing/2014/main" id="{F4CD4E26-9709-4B3C-960B-8BC3C1276EA7}"/>
              </a:ext>
            </a:extLst>
          </p:cNvPr>
          <p:cNvGraphicFramePr>
            <a:graphicFrameLocks noGrp="1"/>
          </p:cNvGraphicFramePr>
          <p:nvPr>
            <p:ph idx="1"/>
            <p:extLst>
              <p:ext uri="{D42A27DB-BD31-4B8C-83A1-F6EECF244321}">
                <p14:modId xmlns:p14="http://schemas.microsoft.com/office/powerpoint/2010/main" val="1476063915"/>
              </p:ext>
            </p:extLst>
          </p:nvPr>
        </p:nvGraphicFramePr>
        <p:xfrm>
          <a:off x="584200" y="1435100"/>
          <a:ext cx="11018838" cy="49047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407810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E84D0-A698-4939-B0E4-8E7C5DC81B08}"/>
              </a:ext>
            </a:extLst>
          </p:cNvPr>
          <p:cNvSpPr>
            <a:spLocks noGrp="1"/>
          </p:cNvSpPr>
          <p:nvPr>
            <p:ph type="title"/>
          </p:nvPr>
        </p:nvSpPr>
        <p:spPr/>
        <p:txBody>
          <a:bodyPr/>
          <a:lstStyle/>
          <a:p>
            <a:pPr algn="ctr"/>
            <a:r>
              <a:rPr lang="en-IE" dirty="0"/>
              <a:t>Traffic</a:t>
            </a:r>
          </a:p>
        </p:txBody>
      </p:sp>
      <p:sp>
        <p:nvSpPr>
          <p:cNvPr id="3" name="Content Placeholder 2">
            <a:extLst>
              <a:ext uri="{FF2B5EF4-FFF2-40B4-BE49-F238E27FC236}">
                <a16:creationId xmlns:a16="http://schemas.microsoft.com/office/drawing/2014/main" id="{09484F58-0891-4C01-898D-9DA103BB2F84}"/>
              </a:ext>
            </a:extLst>
          </p:cNvPr>
          <p:cNvSpPr>
            <a:spLocks noGrp="1"/>
          </p:cNvSpPr>
          <p:nvPr>
            <p:ph idx="1"/>
          </p:nvPr>
        </p:nvSpPr>
        <p:spPr/>
        <p:txBody>
          <a:bodyPr/>
          <a:lstStyle/>
          <a:p>
            <a:r>
              <a:rPr lang="en-IE" dirty="0"/>
              <a:t>Ingress traffic is free, egress traffic is not</a:t>
            </a:r>
          </a:p>
          <a:p>
            <a:r>
              <a:rPr lang="en-IE" dirty="0"/>
              <a:t>Traffic “inside” region is free, between regions is not</a:t>
            </a:r>
          </a:p>
          <a:p>
            <a:pPr lvl="1"/>
            <a:r>
              <a:rPr lang="en-IE" dirty="0"/>
              <a:t>Consolidate “heavy traffic” resources inside the region</a:t>
            </a:r>
          </a:p>
          <a:p>
            <a:pPr lvl="1"/>
            <a:r>
              <a:rPr lang="en-IE" dirty="0"/>
              <a:t>Minimise cross-region traffic</a:t>
            </a:r>
          </a:p>
          <a:p>
            <a:pPr lvl="1"/>
            <a:endParaRPr lang="en-IE" dirty="0"/>
          </a:p>
        </p:txBody>
      </p:sp>
    </p:spTree>
    <p:extLst>
      <p:ext uri="{BB962C8B-B14F-4D97-AF65-F5344CB8AC3E}">
        <p14:creationId xmlns:p14="http://schemas.microsoft.com/office/powerpoint/2010/main" val="375262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41F885-2DFF-4E1F-93A2-05BFB423B7E4}"/>
              </a:ext>
            </a:extLst>
          </p:cNvPr>
          <p:cNvSpPr>
            <a:spLocks noGrp="1"/>
          </p:cNvSpPr>
          <p:nvPr>
            <p:ph type="title"/>
          </p:nvPr>
        </p:nvSpPr>
        <p:spPr/>
        <p:txBody>
          <a:bodyPr/>
          <a:lstStyle/>
          <a:p>
            <a:r>
              <a:rPr lang="en-IE" dirty="0"/>
              <a:t>Conclusion</a:t>
            </a:r>
          </a:p>
        </p:txBody>
      </p:sp>
      <p:sp>
        <p:nvSpPr>
          <p:cNvPr id="5" name="Text Placeholder 4">
            <a:extLst>
              <a:ext uri="{FF2B5EF4-FFF2-40B4-BE49-F238E27FC236}">
                <a16:creationId xmlns:a16="http://schemas.microsoft.com/office/drawing/2014/main" id="{300C5DCD-6833-432D-957A-24E24AFDC0A1}"/>
              </a:ext>
            </a:extLst>
          </p:cNvPr>
          <p:cNvSpPr>
            <a:spLocks noGrp="1"/>
          </p:cNvSpPr>
          <p:nvPr>
            <p:ph type="body" idx="1"/>
          </p:nvPr>
        </p:nvSpPr>
        <p:spPr/>
        <p:txBody>
          <a:bodyPr/>
          <a:lstStyle/>
          <a:p>
            <a:endParaRPr lang="en-IE"/>
          </a:p>
        </p:txBody>
      </p:sp>
    </p:spTree>
    <p:extLst>
      <p:ext uri="{BB962C8B-B14F-4D97-AF65-F5344CB8AC3E}">
        <p14:creationId xmlns:p14="http://schemas.microsoft.com/office/powerpoint/2010/main" val="2023599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E34B1-9BE9-47F8-9F98-77D434BC9057}"/>
              </a:ext>
            </a:extLst>
          </p:cNvPr>
          <p:cNvSpPr>
            <a:spLocks noGrp="1"/>
          </p:cNvSpPr>
          <p:nvPr>
            <p:ph type="title"/>
          </p:nvPr>
        </p:nvSpPr>
        <p:spPr/>
        <p:txBody>
          <a:bodyPr/>
          <a:lstStyle/>
          <a:p>
            <a:pPr algn="ctr"/>
            <a:r>
              <a:rPr lang="en-IE" dirty="0"/>
              <a:t>Further Reading</a:t>
            </a:r>
          </a:p>
        </p:txBody>
      </p:sp>
      <p:sp>
        <p:nvSpPr>
          <p:cNvPr id="5" name="Content Placeholder 4">
            <a:extLst>
              <a:ext uri="{FF2B5EF4-FFF2-40B4-BE49-F238E27FC236}">
                <a16:creationId xmlns:a16="http://schemas.microsoft.com/office/drawing/2014/main" id="{5D6560F0-CB88-49DF-895F-376C3E32CD13}"/>
              </a:ext>
            </a:extLst>
          </p:cNvPr>
          <p:cNvSpPr>
            <a:spLocks noGrp="1"/>
          </p:cNvSpPr>
          <p:nvPr>
            <p:ph idx="1"/>
          </p:nvPr>
        </p:nvSpPr>
        <p:spPr/>
        <p:txBody>
          <a:bodyPr/>
          <a:lstStyle/>
          <a:p>
            <a:r>
              <a:rPr lang="en-IE" dirty="0"/>
              <a:t>O’Reilly, </a:t>
            </a:r>
            <a:r>
              <a:rPr lang="en-GB" dirty="0"/>
              <a:t>Cloud FinOps: Collaborative, Real-Time Cloud Financial Management</a:t>
            </a:r>
          </a:p>
          <a:p>
            <a:r>
              <a:rPr lang="en-GB" dirty="0"/>
              <a:t>FinOps Foundation, </a:t>
            </a:r>
            <a:r>
              <a:rPr lang="en-GB" dirty="0">
                <a:hlinkClick r:id="rId3"/>
              </a:rPr>
              <a:t>https://www.finops.org/</a:t>
            </a:r>
            <a:endParaRPr lang="en-GB" dirty="0"/>
          </a:p>
          <a:p>
            <a:endParaRPr lang="en-IE" dirty="0"/>
          </a:p>
        </p:txBody>
      </p:sp>
    </p:spTree>
    <p:extLst>
      <p:ext uri="{BB962C8B-B14F-4D97-AF65-F5344CB8AC3E}">
        <p14:creationId xmlns:p14="http://schemas.microsoft.com/office/powerpoint/2010/main" val="41230469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AD6B7-9405-4774-9B6E-E2D8D0DD39E3}"/>
              </a:ext>
            </a:extLst>
          </p:cNvPr>
          <p:cNvSpPr>
            <a:spLocks noGrp="1"/>
          </p:cNvSpPr>
          <p:nvPr>
            <p:ph type="title"/>
          </p:nvPr>
        </p:nvSpPr>
        <p:spPr/>
        <p:txBody>
          <a:bodyPr/>
          <a:lstStyle/>
          <a:p>
            <a:pPr algn="ctr"/>
            <a:r>
              <a:rPr lang="en-IE" dirty="0"/>
              <a:t>Azure Policies Examples</a:t>
            </a:r>
          </a:p>
        </p:txBody>
      </p:sp>
      <p:sp>
        <p:nvSpPr>
          <p:cNvPr id="3" name="Content Placeholder 2">
            <a:extLst>
              <a:ext uri="{FF2B5EF4-FFF2-40B4-BE49-F238E27FC236}">
                <a16:creationId xmlns:a16="http://schemas.microsoft.com/office/drawing/2014/main" id="{E8E92A55-54D9-46CA-BFA2-C915545785EE}"/>
              </a:ext>
            </a:extLst>
          </p:cNvPr>
          <p:cNvSpPr>
            <a:spLocks noGrp="1"/>
          </p:cNvSpPr>
          <p:nvPr>
            <p:ph idx="1"/>
          </p:nvPr>
        </p:nvSpPr>
        <p:spPr/>
        <p:txBody>
          <a:bodyPr/>
          <a:lstStyle/>
          <a:p>
            <a:r>
              <a:rPr lang="en-IE" dirty="0"/>
              <a:t>Limit </a:t>
            </a:r>
            <a:r>
              <a:rPr lang="en-IE" dirty="0" err="1"/>
              <a:t>vCores</a:t>
            </a:r>
            <a:r>
              <a:rPr lang="en-IE" dirty="0"/>
              <a:t> available for Developers</a:t>
            </a:r>
          </a:p>
          <a:p>
            <a:r>
              <a:rPr lang="en-IE" dirty="0"/>
              <a:t>Limit resources available for creation</a:t>
            </a:r>
          </a:p>
          <a:p>
            <a:r>
              <a:rPr lang="en-IE" dirty="0"/>
              <a:t>Enforce tag creation with an error message </a:t>
            </a:r>
          </a:p>
          <a:p>
            <a:pPr lvl="1"/>
            <a:r>
              <a:rPr lang="en-IE" dirty="0"/>
              <a:t>Cost </a:t>
            </a:r>
            <a:r>
              <a:rPr lang="en-IE" dirty="0" err="1"/>
              <a:t>center</a:t>
            </a:r>
            <a:r>
              <a:rPr lang="en-IE" dirty="0"/>
              <a:t> tag</a:t>
            </a:r>
          </a:p>
          <a:p>
            <a:pPr lvl="1"/>
            <a:r>
              <a:rPr lang="en-IE" dirty="0"/>
              <a:t>Shutdown: daily/weekly/never tag</a:t>
            </a:r>
          </a:p>
          <a:p>
            <a:r>
              <a:rPr lang="en-IE" dirty="0"/>
              <a:t>Certain tags can only be added by a trusted group</a:t>
            </a:r>
          </a:p>
          <a:p>
            <a:pPr marL="0" indent="0">
              <a:buNone/>
            </a:pPr>
            <a:r>
              <a:rPr lang="en-IE" dirty="0"/>
              <a:t>  </a:t>
            </a:r>
          </a:p>
          <a:p>
            <a:endParaRPr lang="en-IE" dirty="0"/>
          </a:p>
        </p:txBody>
      </p:sp>
    </p:spTree>
    <p:extLst>
      <p:ext uri="{BB962C8B-B14F-4D97-AF65-F5344CB8AC3E}">
        <p14:creationId xmlns:p14="http://schemas.microsoft.com/office/powerpoint/2010/main" val="25065672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4B33A7-66E7-4487-998D-A98ADBD02D73}"/>
              </a:ext>
            </a:extLst>
          </p:cNvPr>
          <p:cNvSpPr>
            <a:spLocks noGrp="1"/>
          </p:cNvSpPr>
          <p:nvPr>
            <p:ph type="title"/>
          </p:nvPr>
        </p:nvSpPr>
        <p:spPr/>
        <p:txBody>
          <a:bodyPr/>
          <a:lstStyle/>
          <a:p>
            <a:r>
              <a:rPr lang="en-IE" dirty="0"/>
              <a:t>Resource Scanner</a:t>
            </a:r>
          </a:p>
        </p:txBody>
      </p:sp>
      <p:sp>
        <p:nvSpPr>
          <p:cNvPr id="3" name="Content Placeholder 2">
            <a:extLst>
              <a:ext uri="{FF2B5EF4-FFF2-40B4-BE49-F238E27FC236}">
                <a16:creationId xmlns:a16="http://schemas.microsoft.com/office/drawing/2014/main" id="{65366266-F759-4251-B625-7C0A038C0C19}"/>
              </a:ext>
            </a:extLst>
          </p:cNvPr>
          <p:cNvSpPr>
            <a:spLocks noGrp="1"/>
          </p:cNvSpPr>
          <p:nvPr>
            <p:ph idx="1"/>
          </p:nvPr>
        </p:nvSpPr>
        <p:spPr/>
        <p:txBody>
          <a:bodyPr/>
          <a:lstStyle/>
          <a:p>
            <a:r>
              <a:rPr lang="en-IE" dirty="0"/>
              <a:t>Scan all resources without tag</a:t>
            </a:r>
          </a:p>
          <a:p>
            <a:r>
              <a:rPr lang="en-IE" dirty="0"/>
              <a:t>Utilization and logging </a:t>
            </a:r>
          </a:p>
        </p:txBody>
      </p:sp>
    </p:spTree>
    <p:extLst>
      <p:ext uri="{BB962C8B-B14F-4D97-AF65-F5344CB8AC3E}">
        <p14:creationId xmlns:p14="http://schemas.microsoft.com/office/powerpoint/2010/main" val="86658671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C0BE2-7873-4D7D-99FD-4F0BB147D5F1}"/>
              </a:ext>
            </a:extLst>
          </p:cNvPr>
          <p:cNvSpPr>
            <a:spLocks noGrp="1"/>
          </p:cNvSpPr>
          <p:nvPr>
            <p:ph type="title"/>
          </p:nvPr>
        </p:nvSpPr>
        <p:spPr/>
        <p:txBody>
          <a:bodyPr/>
          <a:lstStyle/>
          <a:p>
            <a:pPr algn="ctr"/>
            <a:r>
              <a:rPr lang="en-IE" dirty="0"/>
              <a:t>Demo Azure Monitor?</a:t>
            </a:r>
          </a:p>
        </p:txBody>
      </p:sp>
      <p:sp>
        <p:nvSpPr>
          <p:cNvPr id="3" name="Content Placeholder 2">
            <a:extLst>
              <a:ext uri="{FF2B5EF4-FFF2-40B4-BE49-F238E27FC236}">
                <a16:creationId xmlns:a16="http://schemas.microsoft.com/office/drawing/2014/main" id="{DC46EE25-6570-4CB3-B5AE-958F1C5D6E17}"/>
              </a:ext>
            </a:extLst>
          </p:cNvPr>
          <p:cNvSpPr>
            <a:spLocks noGrp="1"/>
          </p:cNvSpPr>
          <p:nvPr>
            <p:ph idx="1"/>
          </p:nvPr>
        </p:nvSpPr>
        <p:spPr/>
        <p:txBody>
          <a:bodyPr/>
          <a:lstStyle/>
          <a:p>
            <a:r>
              <a:rPr lang="en-IE" dirty="0"/>
              <a:t>Log information </a:t>
            </a:r>
          </a:p>
          <a:p>
            <a:r>
              <a:rPr lang="en-IE" dirty="0"/>
              <a:t>Create Alert</a:t>
            </a:r>
          </a:p>
        </p:txBody>
      </p:sp>
    </p:spTree>
    <p:extLst>
      <p:ext uri="{BB962C8B-B14F-4D97-AF65-F5344CB8AC3E}">
        <p14:creationId xmlns:p14="http://schemas.microsoft.com/office/powerpoint/2010/main" val="6941413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FA41-79AE-4660-9F82-BC3A94A94A1C}"/>
              </a:ext>
            </a:extLst>
          </p:cNvPr>
          <p:cNvSpPr>
            <a:spLocks noGrp="1"/>
          </p:cNvSpPr>
          <p:nvPr>
            <p:ph type="title"/>
          </p:nvPr>
        </p:nvSpPr>
        <p:spPr/>
        <p:txBody>
          <a:bodyPr/>
          <a:lstStyle/>
          <a:p>
            <a:pPr algn="ctr"/>
            <a:r>
              <a:rPr lang="en-IE" dirty="0"/>
              <a:t>Demo Azure Blueprints and Policies</a:t>
            </a:r>
          </a:p>
        </p:txBody>
      </p:sp>
      <p:sp>
        <p:nvSpPr>
          <p:cNvPr id="3" name="Content Placeholder 2">
            <a:extLst>
              <a:ext uri="{FF2B5EF4-FFF2-40B4-BE49-F238E27FC236}">
                <a16:creationId xmlns:a16="http://schemas.microsoft.com/office/drawing/2014/main" id="{80D40B55-554B-4AE2-8FAB-A26B692AA203}"/>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2424114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AF8F4-1895-48CD-BA8A-A2754289B2CC}"/>
              </a:ext>
            </a:extLst>
          </p:cNvPr>
          <p:cNvSpPr>
            <a:spLocks noGrp="1"/>
          </p:cNvSpPr>
          <p:nvPr>
            <p:ph type="title"/>
          </p:nvPr>
        </p:nvSpPr>
        <p:spPr/>
        <p:txBody>
          <a:bodyPr/>
          <a:lstStyle/>
          <a:p>
            <a:pPr algn="ctr"/>
            <a:r>
              <a:rPr lang="en-IE" dirty="0"/>
              <a:t>Why FinOps? </a:t>
            </a:r>
          </a:p>
        </p:txBody>
      </p:sp>
      <p:sp>
        <p:nvSpPr>
          <p:cNvPr id="3" name="Content Placeholder 2">
            <a:extLst>
              <a:ext uri="{FF2B5EF4-FFF2-40B4-BE49-F238E27FC236}">
                <a16:creationId xmlns:a16="http://schemas.microsoft.com/office/drawing/2014/main" id="{6EA1CBFC-055F-45D3-A4F5-523C32B1B6A4}"/>
              </a:ext>
            </a:extLst>
          </p:cNvPr>
          <p:cNvSpPr>
            <a:spLocks noGrp="1"/>
          </p:cNvSpPr>
          <p:nvPr>
            <p:ph idx="1"/>
          </p:nvPr>
        </p:nvSpPr>
        <p:spPr>
          <a:xfrm>
            <a:off x="584200" y="1435503"/>
            <a:ext cx="11018520" cy="430887"/>
          </a:xfrm>
        </p:spPr>
        <p:txBody>
          <a:bodyPr/>
          <a:lstStyle/>
          <a:p>
            <a:endParaRPr lang="en-IE" dirty="0"/>
          </a:p>
        </p:txBody>
      </p:sp>
    </p:spTree>
    <p:extLst>
      <p:ext uri="{BB962C8B-B14F-4D97-AF65-F5344CB8AC3E}">
        <p14:creationId xmlns:p14="http://schemas.microsoft.com/office/powerpoint/2010/main" val="29064367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5612A-19BC-468C-AF5F-9EDE4BC77099}"/>
              </a:ext>
            </a:extLst>
          </p:cNvPr>
          <p:cNvSpPr>
            <a:spLocks noGrp="1"/>
          </p:cNvSpPr>
          <p:nvPr>
            <p:ph type="title"/>
          </p:nvPr>
        </p:nvSpPr>
        <p:spPr/>
        <p:txBody>
          <a:bodyPr/>
          <a:lstStyle/>
          <a:p>
            <a:r>
              <a:rPr lang="en-IE" dirty="0"/>
              <a:t>Demo Azure Budget</a:t>
            </a:r>
          </a:p>
        </p:txBody>
      </p:sp>
      <p:sp>
        <p:nvSpPr>
          <p:cNvPr id="3" name="Content Placeholder 2">
            <a:extLst>
              <a:ext uri="{FF2B5EF4-FFF2-40B4-BE49-F238E27FC236}">
                <a16:creationId xmlns:a16="http://schemas.microsoft.com/office/drawing/2014/main" id="{8328EBBD-4AE9-449E-991F-ECABFCCF7B12}"/>
              </a:ext>
            </a:extLst>
          </p:cNvPr>
          <p:cNvSpPr>
            <a:spLocks noGrp="1"/>
          </p:cNvSpPr>
          <p:nvPr>
            <p:ph idx="1"/>
          </p:nvPr>
        </p:nvSpPr>
        <p:spPr/>
        <p:txBody>
          <a:bodyPr/>
          <a:lstStyle/>
          <a:p>
            <a:endParaRPr lang="en-IE"/>
          </a:p>
        </p:txBody>
      </p:sp>
    </p:spTree>
    <p:extLst>
      <p:ext uri="{BB962C8B-B14F-4D97-AF65-F5344CB8AC3E}">
        <p14:creationId xmlns:p14="http://schemas.microsoft.com/office/powerpoint/2010/main" val="329905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05D2D-38AA-4B12-BF84-0570E82325A2}"/>
              </a:ext>
            </a:extLst>
          </p:cNvPr>
          <p:cNvSpPr>
            <a:spLocks noGrp="1"/>
          </p:cNvSpPr>
          <p:nvPr>
            <p:ph type="title"/>
          </p:nvPr>
        </p:nvSpPr>
        <p:spPr/>
        <p:txBody>
          <a:bodyPr/>
          <a:lstStyle/>
          <a:p>
            <a:r>
              <a:rPr lang="en-IE" dirty="0"/>
              <a:t>Stories</a:t>
            </a:r>
          </a:p>
        </p:txBody>
      </p:sp>
      <p:sp>
        <p:nvSpPr>
          <p:cNvPr id="3" name="Content Placeholder 2">
            <a:extLst>
              <a:ext uri="{FF2B5EF4-FFF2-40B4-BE49-F238E27FC236}">
                <a16:creationId xmlns:a16="http://schemas.microsoft.com/office/drawing/2014/main" id="{0226384A-1198-4F2C-8A6C-4B821A71AC22}"/>
              </a:ext>
            </a:extLst>
          </p:cNvPr>
          <p:cNvSpPr>
            <a:spLocks noGrp="1"/>
          </p:cNvSpPr>
          <p:nvPr>
            <p:ph type="body" sz="quarter" idx="10"/>
          </p:nvPr>
        </p:nvSpPr>
        <p:spPr>
          <a:xfrm>
            <a:off x="586390" y="1434370"/>
            <a:ext cx="11018520" cy="2215991"/>
          </a:xfrm>
        </p:spPr>
        <p:txBody>
          <a:bodyPr/>
          <a:lstStyle/>
          <a:p>
            <a:r>
              <a:rPr lang="en-IE" dirty="0"/>
              <a:t>Heavy logging </a:t>
            </a:r>
          </a:p>
          <a:p>
            <a:pPr lvl="1"/>
            <a:r>
              <a:rPr lang="en-IE" dirty="0"/>
              <a:t>$15k per month, +12 new PostgreSQL, logging for audit purposes +$4k</a:t>
            </a:r>
          </a:p>
          <a:p>
            <a:pPr lvl="1"/>
            <a:r>
              <a:rPr lang="en-IE" dirty="0"/>
              <a:t>Mitigation: logging is not auditing, use Change Data Capture for audit, reduce cost for logging ingest</a:t>
            </a:r>
          </a:p>
          <a:p>
            <a:pPr lvl="1"/>
            <a:endParaRPr lang="en-IE" dirty="0"/>
          </a:p>
          <a:p>
            <a:pPr marL="228600" lvl="1" indent="0">
              <a:buNone/>
            </a:pPr>
            <a:endParaRPr lang="en-IE" dirty="0"/>
          </a:p>
        </p:txBody>
      </p:sp>
    </p:spTree>
    <p:extLst>
      <p:ext uri="{BB962C8B-B14F-4D97-AF65-F5344CB8AC3E}">
        <p14:creationId xmlns:p14="http://schemas.microsoft.com/office/powerpoint/2010/main" val="2243596129"/>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742C7-2B57-4D2B-96D0-76C98436A56B}"/>
              </a:ext>
            </a:extLst>
          </p:cNvPr>
          <p:cNvSpPr>
            <a:spLocks noGrp="1"/>
          </p:cNvSpPr>
          <p:nvPr>
            <p:ph type="title"/>
          </p:nvPr>
        </p:nvSpPr>
        <p:spPr>
          <a:xfrm>
            <a:off x="588263" y="457200"/>
            <a:ext cx="11018520" cy="1107996"/>
          </a:xfrm>
        </p:spPr>
        <p:txBody>
          <a:bodyPr/>
          <a:lstStyle/>
          <a:p>
            <a:r>
              <a:rPr lang="en-IE" dirty="0"/>
              <a:t>Next Gen</a:t>
            </a:r>
            <a:br>
              <a:rPr lang="en-IE" dirty="0"/>
            </a:br>
            <a:endParaRPr lang="en-IE" dirty="0"/>
          </a:p>
        </p:txBody>
      </p:sp>
      <p:sp>
        <p:nvSpPr>
          <p:cNvPr id="3" name="Text Placeholder 2">
            <a:extLst>
              <a:ext uri="{FF2B5EF4-FFF2-40B4-BE49-F238E27FC236}">
                <a16:creationId xmlns:a16="http://schemas.microsoft.com/office/drawing/2014/main" id="{A6EAEF49-A251-4C5C-8F66-A6A6B0508566}"/>
              </a:ext>
            </a:extLst>
          </p:cNvPr>
          <p:cNvSpPr>
            <a:spLocks noGrp="1"/>
          </p:cNvSpPr>
          <p:nvPr>
            <p:ph type="body" sz="quarter" idx="10"/>
          </p:nvPr>
        </p:nvSpPr>
        <p:spPr>
          <a:xfrm>
            <a:off x="586390" y="1434370"/>
            <a:ext cx="11018520" cy="3114699"/>
          </a:xfrm>
        </p:spPr>
        <p:txBody>
          <a:bodyPr/>
          <a:lstStyle/>
          <a:p>
            <a:pPr lvl="1"/>
            <a:r>
              <a:rPr lang="en-GB" dirty="0"/>
              <a:t>Organisation spends $70k per month on the cloud</a:t>
            </a:r>
          </a:p>
          <a:p>
            <a:pPr lvl="1"/>
            <a:r>
              <a:rPr lang="en-GB" dirty="0"/>
              <a:t>Organisation hires new CTO for building next gen cloud based app</a:t>
            </a:r>
          </a:p>
          <a:p>
            <a:pPr lvl="1"/>
            <a:r>
              <a:rPr lang="en-GB" dirty="0"/>
              <a:t>Cloud spending goes up to $300k per month</a:t>
            </a:r>
          </a:p>
          <a:p>
            <a:pPr marL="457200" indent="-457200">
              <a:buFont typeface="Arial" panose="020B0604020202020204" pitchFamily="34" charset="0"/>
              <a:buChar char="•"/>
            </a:pPr>
            <a:endParaRPr lang="en-IE" dirty="0"/>
          </a:p>
          <a:p>
            <a:endParaRPr lang="en-IE" dirty="0"/>
          </a:p>
          <a:p>
            <a:endParaRPr lang="en-IE" dirty="0"/>
          </a:p>
          <a:p>
            <a:endParaRPr lang="en-IE" dirty="0"/>
          </a:p>
        </p:txBody>
      </p:sp>
    </p:spTree>
    <p:extLst>
      <p:ext uri="{BB962C8B-B14F-4D97-AF65-F5344CB8AC3E}">
        <p14:creationId xmlns:p14="http://schemas.microsoft.com/office/powerpoint/2010/main" val="274826314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47ACE-1981-45EE-A0DC-860DFB72866D}"/>
              </a:ext>
            </a:extLst>
          </p:cNvPr>
          <p:cNvSpPr>
            <a:spLocks noGrp="1"/>
          </p:cNvSpPr>
          <p:nvPr>
            <p:ph type="title"/>
          </p:nvPr>
        </p:nvSpPr>
        <p:spPr/>
        <p:txBody>
          <a:bodyPr/>
          <a:lstStyle/>
          <a:p>
            <a:pPr algn="ctr"/>
            <a:r>
              <a:rPr lang="en-IE" dirty="0"/>
              <a:t>Traditional approval process</a:t>
            </a:r>
          </a:p>
        </p:txBody>
      </p:sp>
      <p:sp>
        <p:nvSpPr>
          <p:cNvPr id="3" name="Content Placeholder 2">
            <a:extLst>
              <a:ext uri="{FF2B5EF4-FFF2-40B4-BE49-F238E27FC236}">
                <a16:creationId xmlns:a16="http://schemas.microsoft.com/office/drawing/2014/main" id="{7EE042BD-B079-4F74-998D-2C9636AA3B96}"/>
              </a:ext>
            </a:extLst>
          </p:cNvPr>
          <p:cNvSpPr>
            <a:spLocks noGrp="1"/>
          </p:cNvSpPr>
          <p:nvPr>
            <p:ph idx="1"/>
          </p:nvPr>
        </p:nvSpPr>
        <p:spPr/>
        <p:txBody>
          <a:bodyPr/>
          <a:lstStyle/>
          <a:p>
            <a:r>
              <a:rPr lang="en-IE" dirty="0"/>
              <a:t>Developer needs a thing, she creates a request</a:t>
            </a:r>
          </a:p>
          <a:p>
            <a:r>
              <a:rPr lang="en-IE" dirty="0"/>
              <a:t>Request is approved by a management chain </a:t>
            </a:r>
          </a:p>
          <a:p>
            <a:r>
              <a:rPr lang="en-IE" dirty="0"/>
              <a:t>Accounting pays the bill </a:t>
            </a:r>
          </a:p>
          <a:p>
            <a:r>
              <a:rPr lang="en-IE" dirty="0"/>
              <a:t>Developer gets a thing </a:t>
            </a:r>
          </a:p>
          <a:p>
            <a:endParaRPr lang="en-IE" dirty="0"/>
          </a:p>
        </p:txBody>
      </p:sp>
    </p:spTree>
    <p:extLst>
      <p:ext uri="{BB962C8B-B14F-4D97-AF65-F5344CB8AC3E}">
        <p14:creationId xmlns:p14="http://schemas.microsoft.com/office/powerpoint/2010/main" val="458209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2EC1C-F166-4A44-B98D-0E23B37E3B11}"/>
              </a:ext>
            </a:extLst>
          </p:cNvPr>
          <p:cNvSpPr>
            <a:spLocks noGrp="1"/>
          </p:cNvSpPr>
          <p:nvPr>
            <p:ph type="title"/>
          </p:nvPr>
        </p:nvSpPr>
        <p:spPr/>
        <p:txBody>
          <a:bodyPr/>
          <a:lstStyle/>
          <a:p>
            <a:pPr algn="ctr"/>
            <a:r>
              <a:rPr lang="en-IE" dirty="0"/>
              <a:t>Public Cloud</a:t>
            </a:r>
          </a:p>
        </p:txBody>
      </p:sp>
      <p:sp>
        <p:nvSpPr>
          <p:cNvPr id="3" name="Content Placeholder 2">
            <a:extLst>
              <a:ext uri="{FF2B5EF4-FFF2-40B4-BE49-F238E27FC236}">
                <a16:creationId xmlns:a16="http://schemas.microsoft.com/office/drawing/2014/main" id="{81AB3EE6-5216-457C-B1C1-1D74865E3404}"/>
              </a:ext>
            </a:extLst>
          </p:cNvPr>
          <p:cNvSpPr>
            <a:spLocks noGrp="1"/>
          </p:cNvSpPr>
          <p:nvPr>
            <p:ph idx="1"/>
          </p:nvPr>
        </p:nvSpPr>
        <p:spPr>
          <a:xfrm>
            <a:off x="584200" y="1435503"/>
            <a:ext cx="11018520" cy="3016210"/>
          </a:xfrm>
        </p:spPr>
        <p:txBody>
          <a:bodyPr/>
          <a:lstStyle/>
          <a:p>
            <a:r>
              <a:rPr lang="en-IE" dirty="0"/>
              <a:t>On-Demand</a:t>
            </a:r>
          </a:p>
          <a:p>
            <a:r>
              <a:rPr lang="en-IE" dirty="0"/>
              <a:t>Scalable</a:t>
            </a:r>
          </a:p>
          <a:p>
            <a:r>
              <a:rPr lang="en-IE" dirty="0"/>
              <a:t>Self-service</a:t>
            </a:r>
          </a:p>
          <a:p>
            <a:r>
              <a:rPr lang="en-IE" dirty="0"/>
              <a:t>Measurable</a:t>
            </a:r>
          </a:p>
          <a:p>
            <a:endParaRPr lang="en-IE" dirty="0"/>
          </a:p>
          <a:p>
            <a:r>
              <a:rPr lang="en-IE" dirty="0"/>
              <a:t>Spending decisions are made by engineers</a:t>
            </a:r>
          </a:p>
        </p:txBody>
      </p:sp>
    </p:spTree>
    <p:extLst>
      <p:ext uri="{BB962C8B-B14F-4D97-AF65-F5344CB8AC3E}">
        <p14:creationId xmlns:p14="http://schemas.microsoft.com/office/powerpoint/2010/main" val="2457248966"/>
      </p:ext>
    </p:extLst>
  </p:cSld>
  <p:clrMapOvr>
    <a:masterClrMapping/>
  </p:clrMapOvr>
</p:sld>
</file>

<file path=ppt/theme/theme1.xml><?xml version="1.0" encoding="utf-8"?>
<a:theme xmlns:a="http://schemas.openxmlformats.org/drawingml/2006/main" name="Black Template">
  <a:themeElements>
    <a:clrScheme name="TS_20_Blue on Black">
      <a:dk1>
        <a:srgbClr val="000000"/>
      </a:dk1>
      <a:lt1>
        <a:srgbClr val="FFFFFF"/>
      </a:lt1>
      <a:dk2>
        <a:srgbClr val="243A5E"/>
      </a:dk2>
      <a:lt2>
        <a:srgbClr val="E6E6E6"/>
      </a:lt2>
      <a:accent1>
        <a:srgbClr val="50E6FF"/>
      </a:accent1>
      <a:accent2>
        <a:srgbClr val="0078D4"/>
      </a:accent2>
      <a:accent3>
        <a:srgbClr val="243A5E"/>
      </a:accent3>
      <a:accent4>
        <a:srgbClr val="30E5D0"/>
      </a:accent4>
      <a:accent5>
        <a:srgbClr val="008575"/>
      </a:accent5>
      <a:accent6>
        <a:srgbClr val="D2D2D2"/>
      </a:accent6>
      <a:hlink>
        <a:srgbClr val="50E6FF"/>
      </a:hlink>
      <a:folHlink>
        <a:srgbClr val="50E6FF"/>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000000"/>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defPPr>
      </a:lstStyle>
    </a:txDef>
  </a:objectDefaults>
  <a:extraClrSchemeLst/>
  <a:extLst>
    <a:ext uri="{05A4C25C-085E-4340-85A3-A5531E510DB2}">
      <thm15:themeFamily xmlns:thm15="http://schemas.microsoft.com/office/thememl/2012/main" name="Microsoft brand template_WHITE_Blue_Accent.potx" id="{D66F7511-47FD-43CB-A804-3BD691A97EAD}" vid="{5E227C23-4ECD-456A-8393-399A513A27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Blue_accent_black_background_Microsoft_template</Template>
  <TotalTime>2478</TotalTime>
  <Words>1730</Words>
  <Application>Microsoft Office PowerPoint</Application>
  <PresentationFormat>Widescreen</PresentationFormat>
  <Paragraphs>418</Paragraphs>
  <Slides>50</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Consolas</vt:lpstr>
      <vt:lpstr>Segoe UI</vt:lpstr>
      <vt:lpstr>Segoe UI Semibold</vt:lpstr>
      <vt:lpstr>Wingdings</vt:lpstr>
      <vt:lpstr>Black Template</vt:lpstr>
      <vt:lpstr>Azure FinOps</vt:lpstr>
      <vt:lpstr>Azure FinOps</vt:lpstr>
      <vt:lpstr>Agenda</vt:lpstr>
      <vt:lpstr>Introduction</vt:lpstr>
      <vt:lpstr>Why FinOps? </vt:lpstr>
      <vt:lpstr>Stories</vt:lpstr>
      <vt:lpstr>Next Gen </vt:lpstr>
      <vt:lpstr>Traditional approval process</vt:lpstr>
      <vt:lpstr>Public Cloud</vt:lpstr>
      <vt:lpstr>Risks</vt:lpstr>
      <vt:lpstr>Mitigation – Enter FinOps</vt:lpstr>
      <vt:lpstr>FinOps Value</vt:lpstr>
      <vt:lpstr>FinOps = </vt:lpstr>
      <vt:lpstr>Culture Practise</vt:lpstr>
      <vt:lpstr>Human processes</vt:lpstr>
      <vt:lpstr>FinOps role</vt:lpstr>
      <vt:lpstr>FinOps Role </vt:lpstr>
      <vt:lpstr>Why Separate Role?</vt:lpstr>
      <vt:lpstr>Indirect Influence</vt:lpstr>
      <vt:lpstr>FinOps analysis</vt:lpstr>
      <vt:lpstr>Resource Inventory</vt:lpstr>
      <vt:lpstr>Technology Processes</vt:lpstr>
      <vt:lpstr>Azure specific tech processes</vt:lpstr>
      <vt:lpstr>Real Time Reporting</vt:lpstr>
      <vt:lpstr>Reasoning</vt:lpstr>
      <vt:lpstr>Report granularity</vt:lpstr>
      <vt:lpstr>LMAA</vt:lpstr>
      <vt:lpstr>LMAA Technologies</vt:lpstr>
      <vt:lpstr>Cost Alert</vt:lpstr>
      <vt:lpstr>Alert availability per subscription type</vt:lpstr>
      <vt:lpstr>Automation Examples</vt:lpstr>
      <vt:lpstr>Tag usages</vt:lpstr>
      <vt:lpstr>Scanning</vt:lpstr>
      <vt:lpstr>Per Service Optimizations</vt:lpstr>
      <vt:lpstr>Azure Pricing Structure</vt:lpstr>
      <vt:lpstr>Traffic and Storage optimizations</vt:lpstr>
      <vt:lpstr>Azure SQL Optimizations</vt:lpstr>
      <vt:lpstr>Dev/Test workload optimizations</vt:lpstr>
      <vt:lpstr>Azure VM Optimizations</vt:lpstr>
      <vt:lpstr>Storage optimization </vt:lpstr>
      <vt:lpstr>App Service</vt:lpstr>
      <vt:lpstr>Azure Functions – Pricing plans</vt:lpstr>
      <vt:lpstr>Traffic</vt:lpstr>
      <vt:lpstr>Conclusion</vt:lpstr>
      <vt:lpstr>Further Reading</vt:lpstr>
      <vt:lpstr>Azure Policies Examples</vt:lpstr>
      <vt:lpstr>Resource Scanner</vt:lpstr>
      <vt:lpstr>Demo Azure Monitor?</vt:lpstr>
      <vt:lpstr>Demo Azure Blueprints and Policies</vt:lpstr>
      <vt:lpstr>Demo Azure Budget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FinOps Introduction</dc:title>
  <dc:creator>Peter Perov</dc:creator>
  <cp:lastModifiedBy>Peter Perov</cp:lastModifiedBy>
  <cp:revision>360</cp:revision>
  <dcterms:created xsi:type="dcterms:W3CDTF">2021-06-07T06:42:38Z</dcterms:created>
  <dcterms:modified xsi:type="dcterms:W3CDTF">2021-06-23T21:32:41Z</dcterms:modified>
</cp:coreProperties>
</file>