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0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0" autoAdjust="0"/>
  </p:normalViewPr>
  <p:slideViewPr>
    <p:cSldViewPr snapToGrid="0">
      <p:cViewPr varScale="1">
        <p:scale>
          <a:sx n="114" d="100"/>
          <a:sy n="114" d="100"/>
        </p:scale>
        <p:origin x="80" y="68"/>
      </p:cViewPr>
      <p:guideLst/>
    </p:cSldViewPr>
  </p:slideViewPr>
  <p:notesTextViewPr>
    <p:cViewPr>
      <p:scale>
        <a:sx n="1" d="1"/>
        <a:sy n="1" d="1"/>
      </p:scale>
      <p:origin x="0" y="-5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18207-D146-4B18-AFE3-BFB650A37EE9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B5EBA-1490-458F-BCE4-9AC39136E8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818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https://management.azure.com</a:t>
            </a:r>
          </a:p>
          <a:p>
            <a:r>
              <a:rPr lang="en-IE" dirty="0"/>
              <a:t>https://&lt;region&gt;.dp.kubernetesconfiguration.azure.com</a:t>
            </a:r>
          </a:p>
          <a:p>
            <a:endParaRPr lang="en-IE" dirty="0"/>
          </a:p>
          <a:p>
            <a:r>
              <a:rPr lang="en-IE" dirty="0"/>
              <a:t>https://login.microsoftonline.com</a:t>
            </a:r>
          </a:p>
          <a:p>
            <a:r>
              <a:rPr lang="en-IE" dirty="0"/>
              <a:t>https://&lt;region&gt;.login.microsoft.com</a:t>
            </a:r>
          </a:p>
          <a:p>
            <a:r>
              <a:rPr lang="en-IE" dirty="0"/>
              <a:t>login.windows.net</a:t>
            </a:r>
          </a:p>
          <a:p>
            <a:endParaRPr lang="en-IE" dirty="0"/>
          </a:p>
          <a:p>
            <a:r>
              <a:rPr lang="en-IE" dirty="0"/>
              <a:t>https://mcr.microsoft.com</a:t>
            </a:r>
          </a:p>
          <a:p>
            <a:r>
              <a:rPr lang="en-IE" dirty="0"/>
              <a:t>https://*.data.mcr.microsoft.com</a:t>
            </a:r>
          </a:p>
          <a:p>
            <a:endParaRPr lang="en-IE" dirty="0"/>
          </a:p>
          <a:p>
            <a:r>
              <a:rPr lang="en-IE" dirty="0"/>
              <a:t>https://gbl.his.arc.azure.com</a:t>
            </a:r>
          </a:p>
          <a:p>
            <a:r>
              <a:rPr lang="en-IE" dirty="0"/>
              <a:t>https://*.his.arc.azure.com</a:t>
            </a:r>
          </a:p>
          <a:p>
            <a:r>
              <a:rPr lang="en-IE" dirty="0"/>
              <a:t>*.servicebus.windows.net</a:t>
            </a:r>
          </a:p>
          <a:p>
            <a:r>
              <a:rPr lang="en-IE" dirty="0"/>
              <a:t>*.arc.azure.net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B5EBA-1490-458F-BCE4-9AC39136E80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135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02DA-8283-D733-C066-5CF71CE90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2C665-D0F8-4571-184B-42E33092B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73CA-16C2-14E5-FDC0-1532617A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2D79-1C15-FA71-9D75-1395A802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7831-3F49-FC3C-AB99-77DAE21B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72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0719-38F2-C20B-A83F-B13E156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472A3-252F-6F98-8CFA-34687F8D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A150-ACB3-1FBD-9CD8-693DCD78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6041-2557-BEBB-1580-561E9AF4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980C-D9C6-7B5D-2870-B29EA2E5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957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2C358-A0A8-EE8B-24BE-2D87C7316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7DF5-75CF-F4A7-9FDD-54794D79A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B1EA3-8805-4DCD-C2CB-D5A81BC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D83B-AF5D-8E9D-D1A0-8160CAA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65680-A800-4649-D76E-A5A86DF4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718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05DC-1736-B7A3-7B3F-3F4C2D5D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0CE6-F601-F990-C55D-6CB95B01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4F86-A287-8679-0898-FCE72F4C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13F80-FAFB-6041-A8AB-F05E7EF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9B33-85A6-F578-3182-8A3A8983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829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BE66-C76A-984F-526F-8BC78D12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FF6-98E8-E003-294B-A62744C1B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E3AC-667F-819B-1A54-2C707DD8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CAEE-D3C6-258D-AB1A-F5E81C47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652E-0C45-6C9C-025E-BF96AF46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142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3EC2-F06F-0F9C-E4D7-85A8F8DA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74D3-B842-B544-46EC-4E393FBDC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55318-77FA-E0A8-2315-00B9CFC73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904D4-98A1-2524-5BBE-62F85786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A694-0471-00C4-70C7-42427C8A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24D68-58A9-6F6C-667E-6BB5DCEF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35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A1AE-BFB6-AD47-841A-476A5A4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F7770-D08B-D50E-5368-B73F38B0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90F8B-89CE-F4BB-3569-C9E48F471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CC5A5-E7A5-1F3A-E386-254036932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A2636-1033-B1F7-482A-D7F72E15B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8880B-9F68-2937-A1FF-6957EDE6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8D1E8-1356-BA27-B1FB-9F02CD5F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C76C8-F874-6E07-4EC0-E1E2439D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12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5FD6-7E52-84B6-BEE2-7D3A75F5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9D69A-A032-B6EC-3B9C-E867C36D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077BC-4AC6-A0B7-037B-18821EA1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8CF9A-2709-4AF2-7510-9C116AFA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625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C805C-19C8-8999-BCAC-05F4FA79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3BE8B-ADEE-96F3-7B7B-7105505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C24C3-2B9D-8D86-818C-8673DD0C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24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17D8-D9EA-07B6-6F39-ACA9F48E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AF95-A9BB-9453-5D88-74891BFFA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FE1E4-20A2-C204-056C-9E85F9656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21E37-6CCE-6BC0-7FFB-9DF39ADF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7639-11DD-1218-9E31-1D9D0B60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DBABF-CC00-091B-8224-1B1A88E8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844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840B-5A8E-696B-8448-CF8ED5E5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EE8E9-53A7-E077-CBD3-161CAAFFE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1A69B-C98D-273D-D103-99F2D07CD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11D31-9BE7-A22B-191E-BD32A420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422E7-F5B7-A1D3-949B-0CD0077C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4140-F433-86BC-8DEB-7A51E044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7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61A35-5738-880D-97B7-C9405D63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DD05B-DF72-7D07-C02B-6C4971A4C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10A-8BAA-D8E9-8FE5-4DDDFBCF0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8CB23-A095-4A04-816B-84A68F6CC9B2}" type="datetimeFigureOut">
              <a:rPr lang="en-IE" smtClean="0"/>
              <a:t>17/12/2024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663E-490E-4977-8927-FF6EE8F61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8CBC-F82A-20D0-85EA-966B4327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D3E4C-ECEF-4311-819F-572B5CBDA1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917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arc/network-requirements-consolidated?tabs=azure-clou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9EFA-9E8B-E240-54F3-B2C78666D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Arc Agent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3F01-A208-AB58-2454-FBB438B37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95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EDA91-FC84-ED87-6D44-98C500D1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7484-97E3-23B2-8839-EC7693736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30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CF31-C37D-ED55-1897-E1F7A239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4946-9E1B-9127-CEE4-D028CDEC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0298" cy="4351338"/>
          </a:xfrm>
        </p:spPr>
        <p:txBody>
          <a:bodyPr/>
          <a:lstStyle/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On-prem Firewall configuration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8E48A-D774-22B7-009B-CA191C8FF9EB}"/>
              </a:ext>
            </a:extLst>
          </p:cNvPr>
          <p:cNvSpPr txBox="1"/>
          <p:nvPr/>
        </p:nvSpPr>
        <p:spPr>
          <a:xfrm>
            <a:off x="7709548" y="4092497"/>
            <a:ext cx="3536457" cy="23306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1000" dirty="0"/>
              <a:t>https://management.azure.com</a:t>
            </a:r>
          </a:p>
          <a:p>
            <a:r>
              <a:rPr lang="en-IE" sz="1000" dirty="0"/>
              <a:t>https://&lt;region&gt;.dp.kubernetesconfiguration.azure.com</a:t>
            </a:r>
          </a:p>
          <a:p>
            <a:endParaRPr lang="en-IE" sz="1000" dirty="0"/>
          </a:p>
          <a:p>
            <a:r>
              <a:rPr lang="en-IE" sz="1000" dirty="0"/>
              <a:t>https://login.microsoftonline.com</a:t>
            </a:r>
          </a:p>
          <a:p>
            <a:r>
              <a:rPr lang="en-IE" sz="1000" dirty="0"/>
              <a:t>https://&lt;region&gt;.login.microsoft.com</a:t>
            </a:r>
          </a:p>
          <a:p>
            <a:r>
              <a:rPr lang="en-IE" sz="1000" dirty="0"/>
              <a:t>login.windows.net</a:t>
            </a:r>
          </a:p>
          <a:p>
            <a:endParaRPr lang="en-IE" sz="1000" dirty="0"/>
          </a:p>
          <a:p>
            <a:r>
              <a:rPr lang="en-IE" sz="1000" dirty="0"/>
              <a:t>https://mcr.microsoft.com</a:t>
            </a:r>
          </a:p>
          <a:p>
            <a:r>
              <a:rPr lang="en-IE" sz="1000" dirty="0"/>
              <a:t>https://*.data.mcr.microsoft.com</a:t>
            </a:r>
          </a:p>
          <a:p>
            <a:endParaRPr lang="en-IE" sz="1000" dirty="0"/>
          </a:p>
          <a:p>
            <a:r>
              <a:rPr lang="en-IE" sz="1000" dirty="0"/>
              <a:t>https://gbl.his.arc.azure.com</a:t>
            </a:r>
          </a:p>
          <a:p>
            <a:r>
              <a:rPr lang="en-IE" sz="1000" dirty="0"/>
              <a:t>https://*.his.arc.azure.com</a:t>
            </a:r>
          </a:p>
          <a:p>
            <a:r>
              <a:rPr lang="en-IE" sz="1000" dirty="0"/>
              <a:t>*.servicebus.windows.net</a:t>
            </a:r>
          </a:p>
          <a:p>
            <a:r>
              <a:rPr lang="en-IE" sz="1000" dirty="0"/>
              <a:t>*.arc.azure.net</a:t>
            </a:r>
          </a:p>
        </p:txBody>
      </p:sp>
    </p:spTree>
    <p:extLst>
      <p:ext uri="{BB962C8B-B14F-4D97-AF65-F5344CB8AC3E}">
        <p14:creationId xmlns:p14="http://schemas.microsoft.com/office/powerpoint/2010/main" val="2593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F1B9-4DF6-5458-68CC-0EC9F75B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Single Server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33D6-FB0F-171A-FFAF-8BF8898C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8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3C199-9534-D604-19A0-D90DEBE0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Multiple Servers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B35E0-A98E-9F59-A07A-BA4905B7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Unattended installation on multiple servers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68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F856-89BC-496A-87E5-C599983B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504"/>
          </a:xfrm>
        </p:spPr>
        <p:txBody>
          <a:bodyPr/>
          <a:lstStyle/>
          <a:p>
            <a:r>
              <a:rPr lang="en-GB" dirty="0"/>
              <a:t>Add Multiple Servers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C6DD-2E29-BCA0-455C-CD7295EB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Arc -&gt; Create -&gt; Add Multiple Servers</a:t>
            </a:r>
          </a:p>
          <a:p>
            <a:r>
              <a:rPr lang="en-GB" dirty="0"/>
              <a:t>Select Resource Group / Region</a:t>
            </a:r>
          </a:p>
          <a:p>
            <a:r>
              <a:rPr lang="en-GB" dirty="0"/>
              <a:t>Create Service Principal </a:t>
            </a:r>
          </a:p>
          <a:p>
            <a:pPr lvl="1"/>
            <a:r>
              <a:rPr lang="en-GB" dirty="0"/>
              <a:t>After Service Principal is created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Download Script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7D5D4-146D-48E0-C23C-D7CFBE47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377" y="429491"/>
            <a:ext cx="3411442" cy="59990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66E3E-2AA6-9CFF-5C12-B39F99C27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46" y="3887500"/>
            <a:ext cx="5376074" cy="14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B492-F80E-AA7F-E437-F42026CD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Multiple Servers #2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AF38-EB0A-2340-6E46-F83E6537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 Service Principal Secret in the 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Push script to multiple machines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B3749-E4BD-5651-ADE5-4BFD8106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09" y="2517703"/>
            <a:ext cx="5527963" cy="23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235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Arc Agent Installation</vt:lpstr>
      <vt:lpstr>Prerequisites</vt:lpstr>
      <vt:lpstr>PowerPoint Presentation</vt:lpstr>
      <vt:lpstr>Add Single Server</vt:lpstr>
      <vt:lpstr>Add Multiple Servers</vt:lpstr>
      <vt:lpstr>Add Multiple Servers</vt:lpstr>
      <vt:lpstr>Add Multiple Servers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Perov</dc:creator>
  <cp:lastModifiedBy>Peter Perov</cp:lastModifiedBy>
  <cp:revision>18</cp:revision>
  <dcterms:created xsi:type="dcterms:W3CDTF">2024-12-17T09:54:20Z</dcterms:created>
  <dcterms:modified xsi:type="dcterms:W3CDTF">2024-12-17T10:59:35Z</dcterms:modified>
</cp:coreProperties>
</file>