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73" r:id="rId14"/>
    <p:sldId id="269" r:id="rId15"/>
    <p:sldId id="270" r:id="rId16"/>
    <p:sldId id="268" r:id="rId17"/>
    <p:sldId id="274" r:id="rId18"/>
    <p:sldId id="278" r:id="rId19"/>
    <p:sldId id="271" r:id="rId20"/>
    <p:sldId id="272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AEED6D-C7C4-4CE5-AE04-EDE96A5D16D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Storage Account Security" id="{12124B55-999F-4110-A732-75045CA378E3}">
          <p14:sldIdLst>
            <p14:sldId id="266"/>
            <p14:sldId id="267"/>
          </p14:sldIdLst>
        </p14:section>
        <p14:section name="AzCopy" id="{E0F7391B-10B5-4B0C-8C6D-2144787A6585}">
          <p14:sldIdLst>
            <p14:sldId id="262"/>
            <p14:sldId id="263"/>
            <p14:sldId id="264"/>
            <p14:sldId id="265"/>
            <p14:sldId id="273"/>
            <p14:sldId id="269"/>
            <p14:sldId id="270"/>
            <p14:sldId id="268"/>
            <p14:sldId id="274"/>
          </p14:sldIdLst>
        </p14:section>
        <p14:section name="AzCopy with AAD" id="{59002DA3-B073-454C-976B-7D6C18E8EC2B}">
          <p14:sldIdLst>
            <p14:sldId id="278"/>
          </p14:sldIdLst>
        </p14:section>
        <p14:section name="Troubleshooting AZcopy" id="{B2630B7B-442F-44CB-88C2-FF1701537BC9}">
          <p14:sldIdLst>
            <p14:sldId id="271"/>
            <p14:sldId id="272"/>
          </p14:sldIdLst>
        </p14:section>
        <p14:section name="Azure Storage Explorer" id="{41DC0137-6032-4817-93D2-2FBC0D847C72}">
          <p14:sldIdLst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53" autoAdjust="0"/>
  </p:normalViewPr>
  <p:slideViewPr>
    <p:cSldViewPr snapToGrid="0">
      <p:cViewPr>
        <p:scale>
          <a:sx n="100" d="100"/>
          <a:sy n="100" d="100"/>
        </p:scale>
        <p:origin x="97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AAEB0-71CA-4160-BF6F-B49CCBE2C5E2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7661-68D2-4923-9C56-1A634C974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62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https://docs.microsoft.com/en-us/azure/storage/blobs/authorize-access-azure-active-directory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57661-68D2-4923-9C56-1A634C97468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571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Download and install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57661-68D2-4923-9C56-1A634C97468E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012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Can’t connect to the Storage Accounts no matter how I tried: </a:t>
            </a:r>
          </a:p>
          <a:p>
            <a:endParaRPr lang="en-IE" dirty="0"/>
          </a:p>
          <a:p>
            <a:r>
              <a:rPr lang="en-IE" dirty="0"/>
              <a:t>Via connect to Subscription </a:t>
            </a:r>
          </a:p>
          <a:p>
            <a:r>
              <a:rPr lang="en-IE" dirty="0"/>
              <a:t>Or </a:t>
            </a:r>
          </a:p>
          <a:p>
            <a:r>
              <a:rPr lang="en-IE" dirty="0"/>
              <a:t>Connect to Storage Account via URL + SAS key, experienced some weird errors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57661-68D2-4923-9C56-1A634C97468E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158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Create standard storage account</a:t>
            </a:r>
          </a:p>
          <a:p>
            <a:endParaRPr lang="en-IE" dirty="0"/>
          </a:p>
          <a:p>
            <a:r>
              <a:rPr lang="en-IE" dirty="0"/>
              <a:t>Create container. Disable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57661-68D2-4923-9C56-1A634C97468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97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No Save button thou…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57661-68D2-4923-9C56-1A634C97468E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808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Not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57661-68D2-4923-9C56-1A634C97468E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830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Is simple</a:t>
            </a:r>
          </a:p>
          <a:p>
            <a:endParaRPr lang="en-IE" dirty="0"/>
          </a:p>
          <a:p>
            <a:r>
              <a:rPr lang="en-IE" dirty="0"/>
              <a:t>https://docs.microsoft.com/en-us/azure/storage/common/storage-use-azcopy-v10</a:t>
            </a:r>
          </a:p>
          <a:p>
            <a:endParaRPr lang="en-IE" dirty="0"/>
          </a:p>
          <a:p>
            <a:r>
              <a:rPr lang="en-IE" dirty="0"/>
              <a:t>Download to your path folder, I use c:\root, make sure the folder is added to the path.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57661-68D2-4923-9C56-1A634C97468E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459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You need to tick “allowed Resource Types”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57661-68D2-4923-9C56-1A634C97468E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21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SAS Key:</a:t>
            </a:r>
          </a:p>
          <a:p>
            <a:r>
              <a:rPr lang="en-IE" b="0" i="0" dirty="0">
                <a:solidFill>
                  <a:srgbClr val="000000"/>
                </a:solidFill>
                <a:effectLst/>
                <a:latin typeface="az_ea_font"/>
              </a:rPr>
              <a:t>AwR68AxGIi1B43+pqDumQfQ7GvgmhNUckBxi9yHn0HPKkuPz80cpaDqAxjTG/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az_ea_font"/>
              </a:rPr>
              <a:t>Fcea</a:t>
            </a:r>
            <a:r>
              <a:rPr lang="en-IE" b="0" i="0" dirty="0">
                <a:solidFill>
                  <a:srgbClr val="000000"/>
                </a:solidFill>
                <a:effectLst/>
                <a:latin typeface="az_ea_font"/>
              </a:rPr>
              <a:t>/QL3snokxrF+c/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az_ea_font"/>
              </a:rPr>
              <a:t>dSFyeBQ</a:t>
            </a:r>
            <a:r>
              <a:rPr lang="en-IE" b="0" i="0" dirty="0">
                <a:solidFill>
                  <a:srgbClr val="000000"/>
                </a:solidFill>
                <a:effectLst/>
                <a:latin typeface="az_ea_font"/>
              </a:rPr>
              <a:t>==</a:t>
            </a:r>
          </a:p>
          <a:p>
            <a:endParaRPr lang="en-IE" dirty="0"/>
          </a:p>
          <a:p>
            <a:endParaRPr lang="en-IE" dirty="0"/>
          </a:p>
          <a:p>
            <a:r>
              <a:rPr lang="en-IE" b="0" i="0" dirty="0" err="1">
                <a:solidFill>
                  <a:srgbClr val="000000"/>
                </a:solidFill>
                <a:effectLst/>
                <a:latin typeface="az_ea_font"/>
              </a:rPr>
              <a:t>DefaultEndpointsProtocol</a:t>
            </a:r>
            <a:r>
              <a:rPr lang="en-IE" b="0" i="0" dirty="0">
                <a:solidFill>
                  <a:srgbClr val="000000"/>
                </a:solidFill>
                <a:effectLst/>
                <a:latin typeface="az_ea_font"/>
              </a:rPr>
              <a:t>=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az_ea_font"/>
              </a:rPr>
              <a:t>https;AccountName</a:t>
            </a:r>
            <a:r>
              <a:rPr lang="en-IE" b="0" i="0" dirty="0">
                <a:solidFill>
                  <a:srgbClr val="000000"/>
                </a:solidFill>
                <a:effectLst/>
                <a:latin typeface="az_ea_font"/>
              </a:rPr>
              <a:t>=ppstoragetest01;AccountKey=AwR68AxGIi1B43+pqDumQfQ7GvgmhNUckBxi9yHn0HPKkuPz80cpaDqAxjTG/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az_ea_font"/>
              </a:rPr>
              <a:t>Fcea</a:t>
            </a:r>
            <a:r>
              <a:rPr lang="en-IE" b="0" i="0" dirty="0">
                <a:solidFill>
                  <a:srgbClr val="000000"/>
                </a:solidFill>
                <a:effectLst/>
                <a:latin typeface="az_ea_font"/>
              </a:rPr>
              <a:t>/QL3snokxrF+c/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az_ea_font"/>
              </a:rPr>
              <a:t>dSFyeBQ</a:t>
            </a:r>
            <a:r>
              <a:rPr lang="en-IE" b="0" i="0" dirty="0">
                <a:solidFill>
                  <a:srgbClr val="000000"/>
                </a:solidFill>
                <a:effectLst/>
                <a:latin typeface="az_ea_font"/>
              </a:rPr>
              <a:t>==;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az_ea_font"/>
              </a:rPr>
              <a:t>EndpointSuffix</a:t>
            </a:r>
            <a:r>
              <a:rPr lang="en-IE" b="0" i="0" dirty="0">
                <a:solidFill>
                  <a:srgbClr val="000000"/>
                </a:solidFill>
                <a:effectLst/>
                <a:latin typeface="az_ea_font"/>
              </a:rPr>
              <a:t>=core.windows.net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57661-68D2-4923-9C56-1A634C97468E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7667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Note that there’s a log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57661-68D2-4923-9C56-1A634C97468E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960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Found an error: </a:t>
            </a:r>
          </a:p>
          <a:p>
            <a:endParaRPr lang="en-IE" dirty="0"/>
          </a:p>
          <a:p>
            <a:r>
              <a:rPr lang="en-IE" dirty="0"/>
              <a:t>Blob URL copied from documentation was referring to File storage rather than blob storage.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57661-68D2-4923-9C56-1A634C97468E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239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B18C-538E-4370-A123-4310896E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43DEC-AABB-40F2-A897-39BD68618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FED2-CF04-4170-97DA-A4736066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FFAD-83AB-4EF4-A55D-CBBE4439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F460-F407-4CB4-BB9D-740E06ED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967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108A-C4C6-450E-83D8-63555D42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EC4BB-DE05-4505-A085-2B04BF973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71F4-954E-4193-A436-27ECBA7F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644CD-D763-4E2D-B061-9A9A77F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D712-42C1-4CC5-9419-A7E39973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020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123F1-8142-4C18-B86F-7BA800BC2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5A9CD-9A4A-4C39-99CD-CCA087B6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54F8-EEC8-45FF-AA1D-7601656A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1F583-8AA0-4C30-9B88-23569615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B699-DD1E-495D-8514-BF948694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645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3E31-7D2E-4239-B070-8CF9EC99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9EAF-3BB4-42A6-B47F-7BE86DC8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EFDA-9FF8-4B79-BAF2-8A1A0B0B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771E-A509-4FCF-A861-EBA53A44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0D1AA-D393-4154-8C91-CFB115E7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924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8F31-AE6C-410E-BA0A-E0A0452E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966B-FC0C-4B77-8715-ABAA10E7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201D-C964-49EB-8C87-480A8CC9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6769-0CBC-47C4-8A61-6EF97453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25303-5D4E-4C22-B62D-6A352CE3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026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9450-91D9-45E4-B26D-6B2A1176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157C-6401-4B2F-A728-41C216382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A3F93-E912-4633-9BFF-2CE33BBE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C7937-3D4A-4C2C-A1D1-38A5DE1C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DF721-28DD-4D84-B2D5-DCAC83F9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68DF7-BED6-4898-A6DA-E4B6699D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745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A38-5273-4B6F-8EC5-A58F2935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5E21C-67AC-431F-8CA7-D51AFBE4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B11EC-A224-4BB5-9D94-ECE216BC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64745-8A2D-4870-A95E-F847201FB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0A0C-F007-478D-A28A-0DACC947B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E7241-A93F-4752-AAA0-2FEC7E89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561F3-E991-407A-9290-4463275C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FC002-7B76-4C5D-9823-0F1BB4CE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715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613B-C787-4CFA-925F-F527FB79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B7B23-C51E-4FB1-A9B8-6921265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0177F-42CB-420E-BF0F-740AD0F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7C380-68A1-4020-8574-27D4D5D7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842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AC339-011E-4F99-91C6-D7ED7617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B1162-F1C0-42A1-8D3C-53090B98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61E46-5C18-4269-9124-F4781C53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04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F269-94FE-4C02-9670-9B53AC6B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FA57-4B98-4868-AA71-BC610CAB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4DDD0-4C32-4739-B714-896EE0F00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A963-3E66-4EFB-A619-FEB2C995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EE915-E7E8-4733-9D8D-9AEFFD0E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2AE40-6654-4AAE-B876-03B225B9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161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7808-80EA-4100-8C49-3EB71033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5A1C1-B20E-4F19-BE32-6CDD2398A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9486-A8C3-4413-A729-EF99C2326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4BC2-F753-4AB8-A7B8-6E73F875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F9138-DD0B-41B5-ABB7-B7D3C435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E2DD5-0D6D-4764-82C5-C5A1619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336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83F73-FFC0-4838-BB5F-DA146E75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949F-DE81-44B1-9F47-B84E6537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6AB5-991C-4F14-ACF6-4D02A9E17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0E8A-1F68-489B-8860-3F0B3E19970D}" type="datetimeFigureOut">
              <a:rPr lang="en-IE" smtClean="0"/>
              <a:t>05/08/2021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3B5B-9E8C-4D26-879B-C5B04A5F8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1CF5-F9F1-46D9-A450-69DA9CDF2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6EE9-89BC-4E3C-B3DF-2E2F127E26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61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common/storage-use-azcopy-v1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common/storage-use-azcopy-fil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blobs/authorize-access-azure-active-directo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eatures/storage-explor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A83C-C2DE-4761-B5C9-A74484EB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Azure Active Directory Authentication with Blob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764C0-5719-4CB9-A265-0D1B29755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202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907D-E1C4-466C-A889-7745301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AzCopy</a:t>
            </a:r>
            <a:r>
              <a:rPr lang="en-IE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9115-AF6E-4622-8F5F-03DF162F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https://docs.microsoft.com/en-us/azure/storage/common/storage-use-azcopy-v10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717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A19C-15AE-4B47-8EF9-7C077014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Make sure the folder is in the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3D865-61FD-444A-9DEE-DEF11F0A6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686" y="1825625"/>
            <a:ext cx="6236628" cy="4351338"/>
          </a:xfrm>
        </p:spPr>
      </p:pic>
    </p:spTree>
    <p:extLst>
      <p:ext uri="{BB962C8B-B14F-4D97-AF65-F5344CB8AC3E}">
        <p14:creationId xmlns:p14="http://schemas.microsoft.com/office/powerpoint/2010/main" val="401962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B4EC-6638-4895-A28B-4B73B0A1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B93EF-0E90-40D7-95DA-444AC60AB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533" y="1825625"/>
            <a:ext cx="7156933" cy="4351338"/>
          </a:xfrm>
        </p:spPr>
      </p:pic>
    </p:spTree>
    <p:extLst>
      <p:ext uri="{BB962C8B-B14F-4D97-AF65-F5344CB8AC3E}">
        <p14:creationId xmlns:p14="http://schemas.microsoft.com/office/powerpoint/2010/main" val="170487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7924-E155-4F63-ACA1-71287C5C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blob container URL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760C6-6308-49F7-AA8C-FCE59FFC2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31" y="1523283"/>
            <a:ext cx="5265575" cy="2746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B17D4-819E-4FCB-98A2-825C04156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10" y="3429000"/>
            <a:ext cx="4858190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A50C-1090-4006-B965-D7181269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881"/>
          </a:xfrm>
        </p:spPr>
        <p:txBody>
          <a:bodyPr/>
          <a:lstStyle/>
          <a:p>
            <a:r>
              <a:rPr lang="en-IE" dirty="0"/>
              <a:t>Generate SAS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A9AD4-C331-4912-9F46-65EF5A21C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2868" y="1142999"/>
            <a:ext cx="7538473" cy="5092957"/>
          </a:xfrm>
        </p:spPr>
      </p:pic>
    </p:spTree>
    <p:extLst>
      <p:ext uri="{BB962C8B-B14F-4D97-AF65-F5344CB8AC3E}">
        <p14:creationId xmlns:p14="http://schemas.microsoft.com/office/powerpoint/2010/main" val="66094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8158-92C8-4DC7-B04A-15AD47AF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Copy SAS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36FDE-BDA4-4B71-9D28-772B52F8C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861"/>
            <a:ext cx="10515600" cy="4004865"/>
          </a:xfrm>
        </p:spPr>
      </p:pic>
    </p:spTree>
    <p:extLst>
      <p:ext uri="{BB962C8B-B14F-4D97-AF65-F5344CB8AC3E}">
        <p14:creationId xmlns:p14="http://schemas.microsoft.com/office/powerpoint/2010/main" val="1979201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E392-607C-4547-96B8-45AFD400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IE" dirty="0"/>
              <a:t>Copy file Command Line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1551-BBA3-47CA-80C4-C54882FD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Create command line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err="1"/>
              <a:t>azcopy</a:t>
            </a:r>
            <a:r>
              <a:rPr lang="en-IE" dirty="0"/>
              <a:t> copy 'Blob Storage AAD Authentication.pptx' 'https://ppstoragetest01.blob.core.windows.net/</a:t>
            </a:r>
            <a:r>
              <a:rPr lang="en-IE" dirty="0" err="1"/>
              <a:t>public?sv</a:t>
            </a:r>
            <a:r>
              <a:rPr lang="en-IE" dirty="0"/>
              <a:t>=2020-08-04&amp;ss=</a:t>
            </a:r>
            <a:r>
              <a:rPr lang="en-IE" dirty="0" err="1"/>
              <a:t>bfqt&amp;srt</a:t>
            </a:r>
            <a:r>
              <a:rPr lang="en-IE" dirty="0"/>
              <a:t>=</a:t>
            </a:r>
            <a:r>
              <a:rPr lang="en-IE" dirty="0" err="1"/>
              <a:t>sco&amp;sp</a:t>
            </a:r>
            <a:r>
              <a:rPr lang="en-IE" dirty="0"/>
              <a:t>=</a:t>
            </a:r>
            <a:r>
              <a:rPr lang="en-IE" dirty="0" err="1"/>
              <a:t>rwdlacuptfx&amp;se</a:t>
            </a:r>
            <a:r>
              <a:rPr lang="en-IE" dirty="0"/>
              <a:t>=2021-08-08T18:27:36Z&amp;st=2021-08-05T10:27:36Z&amp;spr=</a:t>
            </a:r>
            <a:r>
              <a:rPr lang="en-IE" dirty="0" err="1"/>
              <a:t>https&amp;sig</a:t>
            </a:r>
            <a:r>
              <a:rPr lang="en-IE" dirty="0"/>
              <a:t>=ONsEiG2QElo79Y0M%2BjYwmwR0iFm%2BA8JZ3UeKryWPdPY%3D' --recursive</a:t>
            </a:r>
          </a:p>
          <a:p>
            <a:endParaRPr lang="en-IE" dirty="0">
              <a:hlinkClick r:id="rId3"/>
            </a:endParaRPr>
          </a:p>
          <a:p>
            <a:endParaRPr lang="en-IE" dirty="0">
              <a:hlinkClick r:id="rId3"/>
            </a:endParaRPr>
          </a:p>
          <a:p>
            <a:r>
              <a:rPr lang="en-IE" dirty="0">
                <a:hlinkClick r:id="rId3"/>
              </a:rPr>
              <a:t>https://docs.microsoft.com/en-us/azure/storage/common/storage-use-azcopy-files</a:t>
            </a:r>
            <a:endParaRPr lang="en-IE" dirty="0"/>
          </a:p>
          <a:p>
            <a:r>
              <a:rPr lang="en-IE" dirty="0" err="1"/>
              <a:t>asdfasdf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576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A3D9-B564-4ACC-A033-B9A10F13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61C02-EAA3-4C35-8277-B083B0D1A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256" y="1825625"/>
            <a:ext cx="7211487" cy="4351338"/>
          </a:xfrm>
        </p:spPr>
      </p:pic>
    </p:spTree>
    <p:extLst>
      <p:ext uri="{BB962C8B-B14F-4D97-AF65-F5344CB8AC3E}">
        <p14:creationId xmlns:p14="http://schemas.microsoft.com/office/powerpoint/2010/main" val="241346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2467-D6C3-420F-9F9E-EBC7A1B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34B0-F42B-4433-93FD-9CDC2494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8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6402-865F-46F9-A4FB-AC1D25FE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Didn’t work first attempt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EB6D3-6DD1-4AAF-8D34-6123B1C87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2347" y="2614041"/>
            <a:ext cx="5567306" cy="33638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7827F-D0B6-4CFF-A3AE-A265DDED6956}"/>
              </a:ext>
            </a:extLst>
          </p:cNvPr>
          <p:cNvSpPr txBox="1"/>
          <p:nvPr/>
        </p:nvSpPr>
        <p:spPr>
          <a:xfrm>
            <a:off x="685801" y="1423219"/>
            <a:ext cx="11422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/>
              <a:t>azcopy copy 'Blob Storage AAD Authentication.pptx' 'https://ppstoragetest01.file.core.windows.net/public?sv=2020-08-04&amp;ss=bfqt&amp;srt=sco&amp;sp=rwdlacuptfx&amp;se=2021-08-08T18:27:36Z&amp;st=2021-08-05T10:27:36Z&amp;spr=https&amp;sig=ONsEiG2QElo79Y0M%2BjYwmwR0iFm%2BA8JZ3UeKryWPdPY%3D' --recursive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256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DCD7-BAA8-4C7F-A1BB-8A1CB21B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DF2B-B5FD-4946-A271-119A9F0D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https://docs.microsoft.com/en-us/azure/storage/blobs/authorize-access-azure-active-directory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836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ECE-BC91-4411-9392-424953CE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/>
          <a:lstStyle/>
          <a:p>
            <a:r>
              <a:rPr lang="en-IE" dirty="0"/>
              <a:t>Looking at the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BA236-3864-4F3C-BEBD-9351CA2A2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3561" y="1098756"/>
            <a:ext cx="10515600" cy="36797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EB629-668D-49BC-BB18-ADD779EEB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99" y="4964290"/>
            <a:ext cx="9102213" cy="14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7661-454A-44CD-BBF3-6A3390E5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Azure Storage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7BC9-F4C4-4B51-AE41-655F4815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https://azure.microsoft.com/en-us/features/storage-explorer/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4685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70A8-BA1B-4806-A20E-C7A97986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 automatically connects to all subscriptions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9C389-6231-4182-98FA-D5F25CFAA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06122" cy="4351338"/>
          </a:xfrm>
        </p:spPr>
      </p:pic>
    </p:spTree>
    <p:extLst>
      <p:ext uri="{BB962C8B-B14F-4D97-AF65-F5344CB8AC3E}">
        <p14:creationId xmlns:p14="http://schemas.microsoft.com/office/powerpoint/2010/main" val="261262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214E-2385-401F-8D00-692FD245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 couldn’t get it to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AEBE2-C3D1-44F3-82DE-5F2A19C75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0251" y="1825625"/>
            <a:ext cx="7951497" cy="4351338"/>
          </a:xfrm>
        </p:spPr>
      </p:pic>
    </p:spTree>
    <p:extLst>
      <p:ext uri="{BB962C8B-B14F-4D97-AF65-F5344CB8AC3E}">
        <p14:creationId xmlns:p14="http://schemas.microsoft.com/office/powerpoint/2010/main" val="386816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2BEF-C7D5-404E-BE19-E21A8F2D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2CF0-3D31-4D0B-B7DF-7E1B93C3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Resource Group</a:t>
            </a:r>
          </a:p>
          <a:p>
            <a:r>
              <a:rPr lang="en-IE" dirty="0"/>
              <a:t>Create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70011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FFB0-8181-4FA6-B19B-3F6E6404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127"/>
          </a:xfrm>
        </p:spPr>
        <p:txBody>
          <a:bodyPr/>
          <a:lstStyle/>
          <a:p>
            <a:r>
              <a:rPr lang="en-IE" dirty="0"/>
              <a:t>Creating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00F8F-D60E-4B5E-B358-8409498A9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15909"/>
            <a:ext cx="4449842" cy="4351338"/>
          </a:xfrm>
        </p:spPr>
      </p:pic>
    </p:spTree>
    <p:extLst>
      <p:ext uri="{BB962C8B-B14F-4D97-AF65-F5344CB8AC3E}">
        <p14:creationId xmlns:p14="http://schemas.microsoft.com/office/powerpoint/2010/main" val="322197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22A8-3036-4A67-A140-F0AB2419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public and private containers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9CC8F6-A2F2-41CE-8EB4-25C15D3DC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4509"/>
            <a:ext cx="5018232" cy="3896749"/>
          </a:xfrm>
        </p:spPr>
      </p:pic>
    </p:spTree>
    <p:extLst>
      <p:ext uri="{BB962C8B-B14F-4D97-AF65-F5344CB8AC3E}">
        <p14:creationId xmlns:p14="http://schemas.microsoft.com/office/powerpoint/2010/main" val="351069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3C0B-175D-487A-AAD8-97AFDAF7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private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DB8CA9-8635-4D04-859D-CCAD82082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433" y="1825625"/>
            <a:ext cx="67511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A07-8E77-445F-B951-338E1D5A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133"/>
          </a:xfrm>
        </p:spPr>
        <p:txBody>
          <a:bodyPr/>
          <a:lstStyle/>
          <a:p>
            <a:r>
              <a:rPr lang="en-IE" dirty="0"/>
              <a:t>SAS configuration page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3190A-8F70-42EF-B291-164157D3B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4545" y="1069258"/>
            <a:ext cx="6560964" cy="5423617"/>
          </a:xfrm>
        </p:spPr>
      </p:pic>
    </p:spTree>
    <p:extLst>
      <p:ext uri="{BB962C8B-B14F-4D97-AF65-F5344CB8AC3E}">
        <p14:creationId xmlns:p14="http://schemas.microsoft.com/office/powerpoint/2010/main" val="206565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8000-6D01-4F70-B501-DA2C1738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0501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FAFBC-5D8B-4565-93A6-2F0D485EB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572" y="1825625"/>
            <a:ext cx="5838856" cy="4351338"/>
          </a:xfrm>
        </p:spPr>
      </p:pic>
    </p:spTree>
    <p:extLst>
      <p:ext uri="{BB962C8B-B14F-4D97-AF65-F5344CB8AC3E}">
        <p14:creationId xmlns:p14="http://schemas.microsoft.com/office/powerpoint/2010/main" val="158292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7B95-936B-4207-B844-F7E2EFC2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D32D0-9725-44B3-B54F-80BEA3FB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3319" y="1825625"/>
            <a:ext cx="8225361" cy="4351338"/>
          </a:xfrm>
        </p:spPr>
      </p:pic>
    </p:spTree>
    <p:extLst>
      <p:ext uri="{BB962C8B-B14F-4D97-AF65-F5344CB8AC3E}">
        <p14:creationId xmlns:p14="http://schemas.microsoft.com/office/powerpoint/2010/main" val="410918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468</Words>
  <Application>Microsoft Office PowerPoint</Application>
  <PresentationFormat>Widescreen</PresentationFormat>
  <Paragraphs>73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az_ea_font</vt:lpstr>
      <vt:lpstr>Calibri</vt:lpstr>
      <vt:lpstr>Calibri Light</vt:lpstr>
      <vt:lpstr>Office Theme</vt:lpstr>
      <vt:lpstr>Azure Active Directory Authentication with Blob Storage</vt:lpstr>
      <vt:lpstr>Links</vt:lpstr>
      <vt:lpstr>PowerPoint Presentation</vt:lpstr>
      <vt:lpstr>Creating Storage Account</vt:lpstr>
      <vt:lpstr>Create public and private containers</vt:lpstr>
      <vt:lpstr>Create private</vt:lpstr>
      <vt:lpstr>SAS configuration page </vt:lpstr>
      <vt:lpstr>PowerPoint Presentation</vt:lpstr>
      <vt:lpstr>PowerPoint Presentation</vt:lpstr>
      <vt:lpstr>AzCopy Installation</vt:lpstr>
      <vt:lpstr>Make sure the folder is in the path</vt:lpstr>
      <vt:lpstr>Installed</vt:lpstr>
      <vt:lpstr>Get blob container URL</vt:lpstr>
      <vt:lpstr>Generate SAS token</vt:lpstr>
      <vt:lpstr>Copy SAS token</vt:lpstr>
      <vt:lpstr>Copy file Command Line SAS</vt:lpstr>
      <vt:lpstr>Success</vt:lpstr>
      <vt:lpstr>PowerPoint Presentation</vt:lpstr>
      <vt:lpstr>Didn’t work first attempt</vt:lpstr>
      <vt:lpstr>Looking at the log</vt:lpstr>
      <vt:lpstr>Azure Storage Explorer</vt:lpstr>
      <vt:lpstr>SE automatically connects to all subscriptions</vt:lpstr>
      <vt:lpstr>I couldn’t get it to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Active Directory Authentication with Blob Storage</dc:title>
  <dc:creator>Peter Perov</dc:creator>
  <cp:lastModifiedBy>Peter Perov</cp:lastModifiedBy>
  <cp:revision>26</cp:revision>
  <dcterms:created xsi:type="dcterms:W3CDTF">2021-08-05T08:53:49Z</dcterms:created>
  <dcterms:modified xsi:type="dcterms:W3CDTF">2021-08-05T11:21:51Z</dcterms:modified>
</cp:coreProperties>
</file>