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1"/>
  </p:notesMasterIdLst>
  <p:handoutMasterIdLst>
    <p:handoutMasterId r:id="rId32"/>
  </p:handoutMasterIdLst>
  <p:sldIdLst>
    <p:sldId id="1661" r:id="rId5"/>
    <p:sldId id="2051" r:id="rId6"/>
    <p:sldId id="2052" r:id="rId7"/>
    <p:sldId id="2053" r:id="rId8"/>
    <p:sldId id="1660" r:id="rId9"/>
    <p:sldId id="1670" r:id="rId10"/>
    <p:sldId id="1548" r:id="rId11"/>
    <p:sldId id="1635" r:id="rId12"/>
    <p:sldId id="1523" r:id="rId13"/>
    <p:sldId id="1716" r:id="rId14"/>
    <p:sldId id="1524" r:id="rId15"/>
    <p:sldId id="1906" r:id="rId16"/>
    <p:sldId id="1947" r:id="rId17"/>
    <p:sldId id="1946" r:id="rId18"/>
    <p:sldId id="2045" r:id="rId19"/>
    <p:sldId id="2046" r:id="rId20"/>
    <p:sldId id="1995" r:id="rId21"/>
    <p:sldId id="1994" r:id="rId22"/>
    <p:sldId id="2042" r:id="rId23"/>
    <p:sldId id="1941" r:id="rId24"/>
    <p:sldId id="1804" r:id="rId25"/>
    <p:sldId id="1527" r:id="rId26"/>
    <p:sldId id="1529" r:id="rId27"/>
    <p:sldId id="1530" r:id="rId28"/>
    <p:sldId id="1531" r:id="rId29"/>
    <p:sldId id="1532"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7948" autoAdjust="0"/>
  </p:normalViewPr>
  <p:slideViewPr>
    <p:cSldViewPr snapToGrid="0">
      <p:cViewPr varScale="1">
        <p:scale>
          <a:sx n="97" d="100"/>
          <a:sy n="97" d="100"/>
        </p:scale>
        <p:origin x="768"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10/14/2022 10:53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10/14/2022 10:53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19</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10/14/2022 10:53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10/14/2022 10:53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10/14/2022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10/14/2022 11:00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10/14/2022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10/14/2022 10:53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10/14/2022 10:53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10/14/2022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70583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1.png"/><Relationship Id="rId4" Type="http://schemas.openxmlformats.org/officeDocument/2006/relationships/hyperlink" Target="http://www.paciellogroup.com/resources/contrastAnalyser"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dirty="0"/>
              <a:t>Analysing 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338554"/>
          </a:xfrm>
        </p:spPr>
        <p:txBody>
          <a:bodyPr/>
          <a:lstStyle/>
          <a:p>
            <a:r>
              <a:rPr lang="en-US" dirty="0"/>
              <a:t>Peter Perov, CSA</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3959226"/>
          </a:xfrm>
        </p:spPr>
        <p:txBody>
          <a:bodyPr/>
          <a:lstStyle/>
          <a:p>
            <a:r>
              <a:rPr lang="en-US" dirty="0"/>
              <a:t>Click to add text</a:t>
            </a:r>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BootCamp Presentation</Template>
  <TotalTime>240</TotalTime>
  <Words>2106</Words>
  <Application>Microsoft Office PowerPoint</Application>
  <PresentationFormat>Widescreen</PresentationFormat>
  <Paragraphs>323</Paragraphs>
  <Slides>26</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Analysing Azure Cost in PowerBI for Microsoft Sponsorship subscriptions</vt:lpstr>
      <vt:lpstr>Agenda</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20</cp:revision>
  <dcterms:created xsi:type="dcterms:W3CDTF">2022-10-14T10:53:55Z</dcterms:created>
  <dcterms:modified xsi:type="dcterms:W3CDTF">2022-10-14T14:54:36Z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