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2" r:id="rId5"/>
    <p:sldId id="259" r:id="rId6"/>
    <p:sldId id="260" r:id="rId7"/>
    <p:sldId id="267" r:id="rId8"/>
    <p:sldId id="261" r:id="rId9"/>
    <p:sldId id="263" r:id="rId10"/>
    <p:sldId id="266" r:id="rId11"/>
    <p:sldId id="262" r:id="rId12"/>
    <p:sldId id="264" r:id="rId13"/>
    <p:sldId id="271" r:id="rId14"/>
    <p:sldId id="270" r:id="rId15"/>
    <p:sldId id="273" r:id="rId16"/>
    <p:sldId id="275" r:id="rId17"/>
    <p:sldId id="274" r:id="rId18"/>
    <p:sldId id="269" r:id="rId19"/>
    <p:sldId id="26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E2B75B-90E8-4DCB-A950-E7E91A059068}">
          <p14:sldIdLst>
            <p14:sldId id="256"/>
            <p14:sldId id="257"/>
            <p14:sldId id="258"/>
            <p14:sldId id="272"/>
            <p14:sldId id="259"/>
            <p14:sldId id="260"/>
            <p14:sldId id="267"/>
            <p14:sldId id="261"/>
          </p14:sldIdLst>
        </p14:section>
        <p14:section name="Human Processes" id="{EFE47D5C-8261-4CB1-AA99-AE1ADE9EA428}">
          <p14:sldIdLst>
            <p14:sldId id="263"/>
          </p14:sldIdLst>
        </p14:section>
        <p14:section name="Tech Processes" id="{62B5BE25-02B5-4483-B8B2-1A3EC7CC1B57}">
          <p14:sldIdLst>
            <p14:sldId id="266"/>
            <p14:sldId id="262"/>
            <p14:sldId id="264"/>
            <p14:sldId id="271"/>
            <p14:sldId id="270"/>
          </p14:sldIdLst>
        </p14:section>
        <p14:section name="Optimizations" id="{46A14F90-A4A6-40B0-862A-BF38595701CE}">
          <p14:sldIdLst>
            <p14:sldId id="273"/>
            <p14:sldId id="275"/>
            <p14:sldId id="274"/>
          </p14:sldIdLst>
        </p14:section>
        <p14:section name="Demos and Exampls" id="{0E63F6F0-7172-4A96-8273-F3AF0705F0E9}">
          <p14:sldIdLst>
            <p14:sldId id="269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070" autoAdjust="0"/>
  </p:normalViewPr>
  <p:slideViewPr>
    <p:cSldViewPr snapToGrid="0">
      <p:cViewPr varScale="1">
        <p:scale>
          <a:sx n="101" d="100"/>
          <a:sy n="101" d="100"/>
        </p:scale>
        <p:origin x="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5EB4F0-DE27-45DD-94DB-12E98218E5E0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B78D2492-90B7-4F6D-BEDB-DD296C5D9349}">
      <dgm:prSet phldrT="[Text]"/>
      <dgm:spPr/>
      <dgm:t>
        <a:bodyPr/>
        <a:lstStyle/>
        <a:p>
          <a:r>
            <a:rPr lang="en-IE" dirty="0"/>
            <a:t>Preventive</a:t>
          </a:r>
        </a:p>
      </dgm:t>
    </dgm:pt>
    <dgm:pt modelId="{2F84F714-6506-48A5-BABC-B509401D0574}" type="parTrans" cxnId="{50D0B9B2-EBC0-4ED0-B3FD-C7B940DE9A2F}">
      <dgm:prSet/>
      <dgm:spPr/>
      <dgm:t>
        <a:bodyPr/>
        <a:lstStyle/>
        <a:p>
          <a:endParaRPr lang="en-IE"/>
        </a:p>
      </dgm:t>
    </dgm:pt>
    <dgm:pt modelId="{A27A7E2A-0A15-43DD-A8A5-91CC00D2356A}" type="sibTrans" cxnId="{50D0B9B2-EBC0-4ED0-B3FD-C7B940DE9A2F}">
      <dgm:prSet/>
      <dgm:spPr/>
      <dgm:t>
        <a:bodyPr/>
        <a:lstStyle/>
        <a:p>
          <a:endParaRPr lang="en-IE"/>
        </a:p>
      </dgm:t>
    </dgm:pt>
    <dgm:pt modelId="{C7806D86-4933-4A60-974A-30155CDC5CBC}">
      <dgm:prSet phldrT="[Text]"/>
      <dgm:spPr/>
      <dgm:t>
        <a:bodyPr/>
        <a:lstStyle/>
        <a:p>
          <a:r>
            <a:rPr lang="en-IE" dirty="0"/>
            <a:t>Azure Blueprints</a:t>
          </a:r>
        </a:p>
      </dgm:t>
    </dgm:pt>
    <dgm:pt modelId="{161C50B6-A083-448B-9427-8C6C1535F039}" type="parTrans" cxnId="{513084F9-E685-4F21-9FF0-DADF1C3F46CA}">
      <dgm:prSet/>
      <dgm:spPr/>
      <dgm:t>
        <a:bodyPr/>
        <a:lstStyle/>
        <a:p>
          <a:endParaRPr lang="en-IE"/>
        </a:p>
      </dgm:t>
    </dgm:pt>
    <dgm:pt modelId="{21D93F1C-067C-4DED-B216-A072B5299332}" type="sibTrans" cxnId="{513084F9-E685-4F21-9FF0-DADF1C3F46CA}">
      <dgm:prSet/>
      <dgm:spPr/>
      <dgm:t>
        <a:bodyPr/>
        <a:lstStyle/>
        <a:p>
          <a:endParaRPr lang="en-IE"/>
        </a:p>
      </dgm:t>
    </dgm:pt>
    <dgm:pt modelId="{908FEFFA-9E08-4A1E-B93C-A0528F180247}">
      <dgm:prSet phldrT="[Text]"/>
      <dgm:spPr/>
      <dgm:t>
        <a:bodyPr/>
        <a:lstStyle/>
        <a:p>
          <a:r>
            <a:rPr lang="en-IE" dirty="0"/>
            <a:t>Azure Policies</a:t>
          </a:r>
        </a:p>
      </dgm:t>
    </dgm:pt>
    <dgm:pt modelId="{6374746A-E5B5-463C-8CF6-2020C611CE85}" type="parTrans" cxnId="{0B3FBD2A-A9A6-467D-98F0-FCDE83A39E3D}">
      <dgm:prSet/>
      <dgm:spPr/>
      <dgm:t>
        <a:bodyPr/>
        <a:lstStyle/>
        <a:p>
          <a:endParaRPr lang="en-IE"/>
        </a:p>
      </dgm:t>
    </dgm:pt>
    <dgm:pt modelId="{B9422CD0-3383-4AAA-882C-F1099E11BDD1}" type="sibTrans" cxnId="{0B3FBD2A-A9A6-467D-98F0-FCDE83A39E3D}">
      <dgm:prSet/>
      <dgm:spPr/>
      <dgm:t>
        <a:bodyPr/>
        <a:lstStyle/>
        <a:p>
          <a:endParaRPr lang="en-IE"/>
        </a:p>
      </dgm:t>
    </dgm:pt>
    <dgm:pt modelId="{99C13508-6B1C-4C67-9764-48F470849F1C}">
      <dgm:prSet phldrT="[Text]"/>
      <dgm:spPr/>
      <dgm:t>
        <a:bodyPr/>
        <a:lstStyle/>
        <a:p>
          <a:r>
            <a:rPr lang="en-IE" dirty="0"/>
            <a:t>Continuous</a:t>
          </a:r>
        </a:p>
      </dgm:t>
    </dgm:pt>
    <dgm:pt modelId="{DF346572-39F3-4720-90A4-393CB310328E}" type="parTrans" cxnId="{0C609F59-0EFC-4577-894D-7DFA88436772}">
      <dgm:prSet/>
      <dgm:spPr/>
      <dgm:t>
        <a:bodyPr/>
        <a:lstStyle/>
        <a:p>
          <a:endParaRPr lang="en-IE"/>
        </a:p>
      </dgm:t>
    </dgm:pt>
    <dgm:pt modelId="{176018FE-6AB8-4126-9205-151F2515ACE5}" type="sibTrans" cxnId="{0C609F59-0EFC-4577-894D-7DFA88436772}">
      <dgm:prSet/>
      <dgm:spPr/>
      <dgm:t>
        <a:bodyPr/>
        <a:lstStyle/>
        <a:p>
          <a:endParaRPr lang="en-IE"/>
        </a:p>
      </dgm:t>
    </dgm:pt>
    <dgm:pt modelId="{76605A25-28F2-4F5B-AE16-803F5B9CE705}">
      <dgm:prSet phldrT="[Text]"/>
      <dgm:spPr/>
      <dgm:t>
        <a:bodyPr/>
        <a:lstStyle/>
        <a:p>
          <a:r>
            <a:rPr lang="en-IE" dirty="0"/>
            <a:t>LMAA</a:t>
          </a:r>
        </a:p>
      </dgm:t>
    </dgm:pt>
    <dgm:pt modelId="{4CB8BC2D-7668-408C-A39E-7222E775BFBA}" type="parTrans" cxnId="{0D05B8A6-E473-482B-B30C-ADDD06844ED5}">
      <dgm:prSet/>
      <dgm:spPr/>
      <dgm:t>
        <a:bodyPr/>
        <a:lstStyle/>
        <a:p>
          <a:endParaRPr lang="en-IE"/>
        </a:p>
      </dgm:t>
    </dgm:pt>
    <dgm:pt modelId="{66283EEC-ECCC-4044-B406-5DD641A491AB}" type="sibTrans" cxnId="{0D05B8A6-E473-482B-B30C-ADDD06844ED5}">
      <dgm:prSet/>
      <dgm:spPr/>
      <dgm:t>
        <a:bodyPr/>
        <a:lstStyle/>
        <a:p>
          <a:endParaRPr lang="en-IE"/>
        </a:p>
      </dgm:t>
    </dgm:pt>
    <dgm:pt modelId="{5BAE5002-C1D2-4608-9AA2-70744E7788A4}">
      <dgm:prSet phldrT="[Text]"/>
      <dgm:spPr/>
      <dgm:t>
        <a:bodyPr/>
        <a:lstStyle/>
        <a:p>
          <a:r>
            <a:rPr lang="en-IE" dirty="0"/>
            <a:t>Analysis + Review</a:t>
          </a:r>
        </a:p>
      </dgm:t>
    </dgm:pt>
    <dgm:pt modelId="{E29109DF-D265-43B4-8FA7-4D90CA80D4C6}" type="parTrans" cxnId="{B4100B09-9610-4F70-9B17-A3206A1562E3}">
      <dgm:prSet/>
      <dgm:spPr/>
      <dgm:t>
        <a:bodyPr/>
        <a:lstStyle/>
        <a:p>
          <a:endParaRPr lang="en-IE"/>
        </a:p>
      </dgm:t>
    </dgm:pt>
    <dgm:pt modelId="{001D5711-D932-46A8-AF46-90C833F42F22}" type="sibTrans" cxnId="{B4100B09-9610-4F70-9B17-A3206A1562E3}">
      <dgm:prSet/>
      <dgm:spPr/>
      <dgm:t>
        <a:bodyPr/>
        <a:lstStyle/>
        <a:p>
          <a:endParaRPr lang="en-IE"/>
        </a:p>
      </dgm:t>
    </dgm:pt>
    <dgm:pt modelId="{1189098D-CABF-46CA-A71B-11E102AAEF5B}">
      <dgm:prSet phldrT="[Text]"/>
      <dgm:spPr/>
      <dgm:t>
        <a:bodyPr/>
        <a:lstStyle/>
        <a:p>
          <a:r>
            <a:rPr lang="en-IE" dirty="0" err="1"/>
            <a:t>Autoscale</a:t>
          </a:r>
          <a:endParaRPr lang="en-IE" dirty="0"/>
        </a:p>
      </dgm:t>
    </dgm:pt>
    <dgm:pt modelId="{CEDFCE04-41FF-475E-90C0-FCBF2D945000}" type="parTrans" cxnId="{F3406840-9090-4F56-988B-BFCF0DE72D62}">
      <dgm:prSet/>
      <dgm:spPr/>
      <dgm:t>
        <a:bodyPr/>
        <a:lstStyle/>
        <a:p>
          <a:endParaRPr lang="en-IE"/>
        </a:p>
      </dgm:t>
    </dgm:pt>
    <dgm:pt modelId="{9EDCD14D-14A9-4C74-87D0-EF7885B401A0}" type="sibTrans" cxnId="{F3406840-9090-4F56-988B-BFCF0DE72D62}">
      <dgm:prSet/>
      <dgm:spPr/>
      <dgm:t>
        <a:bodyPr/>
        <a:lstStyle/>
        <a:p>
          <a:endParaRPr lang="en-IE"/>
        </a:p>
      </dgm:t>
    </dgm:pt>
    <dgm:pt modelId="{0ABEEECD-D4AC-4F08-9952-BB8CCE873CFF}" type="pres">
      <dgm:prSet presAssocID="{435EB4F0-DE27-45DD-94DB-12E98218E5E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C81001-E8BA-4B17-86A4-266427FE7323}" type="pres">
      <dgm:prSet presAssocID="{B78D2492-90B7-4F6D-BEDB-DD296C5D9349}" presName="root" presStyleCnt="0"/>
      <dgm:spPr/>
    </dgm:pt>
    <dgm:pt modelId="{44D3D673-D62E-4C7B-BB17-6AD0C8AFFE59}" type="pres">
      <dgm:prSet presAssocID="{B78D2492-90B7-4F6D-BEDB-DD296C5D9349}" presName="rootComposite" presStyleCnt="0"/>
      <dgm:spPr/>
    </dgm:pt>
    <dgm:pt modelId="{326AF035-A4E2-4F05-A0E0-D11DAAF2B265}" type="pres">
      <dgm:prSet presAssocID="{B78D2492-90B7-4F6D-BEDB-DD296C5D9349}" presName="rootText" presStyleLbl="node1" presStyleIdx="0" presStyleCnt="2"/>
      <dgm:spPr/>
    </dgm:pt>
    <dgm:pt modelId="{4B316924-5F19-47AB-9106-CAAF9A7F6C1F}" type="pres">
      <dgm:prSet presAssocID="{B78D2492-90B7-4F6D-BEDB-DD296C5D9349}" presName="rootConnector" presStyleLbl="node1" presStyleIdx="0" presStyleCnt="2"/>
      <dgm:spPr/>
    </dgm:pt>
    <dgm:pt modelId="{4B6B9257-869C-4D35-AFCA-CE450DC9677F}" type="pres">
      <dgm:prSet presAssocID="{B78D2492-90B7-4F6D-BEDB-DD296C5D9349}" presName="childShape" presStyleCnt="0"/>
      <dgm:spPr/>
    </dgm:pt>
    <dgm:pt modelId="{BDCCE7A1-66F7-45CF-8897-0EFBC7946837}" type="pres">
      <dgm:prSet presAssocID="{161C50B6-A083-448B-9427-8C6C1535F039}" presName="Name13" presStyleLbl="parChTrans1D2" presStyleIdx="0" presStyleCnt="5"/>
      <dgm:spPr/>
    </dgm:pt>
    <dgm:pt modelId="{74B9EA6D-68EF-45CE-82F8-CAA59D31D71B}" type="pres">
      <dgm:prSet presAssocID="{C7806D86-4933-4A60-974A-30155CDC5CBC}" presName="childText" presStyleLbl="bgAcc1" presStyleIdx="0" presStyleCnt="5">
        <dgm:presLayoutVars>
          <dgm:bulletEnabled val="1"/>
        </dgm:presLayoutVars>
      </dgm:prSet>
      <dgm:spPr/>
    </dgm:pt>
    <dgm:pt modelId="{8618E2A1-0A8F-48E3-8FE3-2D9CA598B626}" type="pres">
      <dgm:prSet presAssocID="{6374746A-E5B5-463C-8CF6-2020C611CE85}" presName="Name13" presStyleLbl="parChTrans1D2" presStyleIdx="1" presStyleCnt="5"/>
      <dgm:spPr/>
    </dgm:pt>
    <dgm:pt modelId="{BB0538D3-3E29-4846-A820-E11BE8227763}" type="pres">
      <dgm:prSet presAssocID="{908FEFFA-9E08-4A1E-B93C-A0528F180247}" presName="childText" presStyleLbl="bgAcc1" presStyleIdx="1" presStyleCnt="5">
        <dgm:presLayoutVars>
          <dgm:bulletEnabled val="1"/>
        </dgm:presLayoutVars>
      </dgm:prSet>
      <dgm:spPr/>
    </dgm:pt>
    <dgm:pt modelId="{2A167678-8F90-418C-9000-52537DE10570}" type="pres">
      <dgm:prSet presAssocID="{99C13508-6B1C-4C67-9764-48F470849F1C}" presName="root" presStyleCnt="0"/>
      <dgm:spPr/>
    </dgm:pt>
    <dgm:pt modelId="{3A86AB56-67C1-4468-A403-546A12242F0D}" type="pres">
      <dgm:prSet presAssocID="{99C13508-6B1C-4C67-9764-48F470849F1C}" presName="rootComposite" presStyleCnt="0"/>
      <dgm:spPr/>
    </dgm:pt>
    <dgm:pt modelId="{666A4C3B-5665-479A-82EC-CEE35E1C9D9A}" type="pres">
      <dgm:prSet presAssocID="{99C13508-6B1C-4C67-9764-48F470849F1C}" presName="rootText" presStyleLbl="node1" presStyleIdx="1" presStyleCnt="2"/>
      <dgm:spPr/>
    </dgm:pt>
    <dgm:pt modelId="{BF459D87-70B4-46E8-AE27-6E326AAD6F96}" type="pres">
      <dgm:prSet presAssocID="{99C13508-6B1C-4C67-9764-48F470849F1C}" presName="rootConnector" presStyleLbl="node1" presStyleIdx="1" presStyleCnt="2"/>
      <dgm:spPr/>
    </dgm:pt>
    <dgm:pt modelId="{336F752D-D5AC-4404-8D52-574C8FCD3326}" type="pres">
      <dgm:prSet presAssocID="{99C13508-6B1C-4C67-9764-48F470849F1C}" presName="childShape" presStyleCnt="0"/>
      <dgm:spPr/>
    </dgm:pt>
    <dgm:pt modelId="{1A91C8BB-4934-4438-8A35-E547005E5DFB}" type="pres">
      <dgm:prSet presAssocID="{4CB8BC2D-7668-408C-A39E-7222E775BFBA}" presName="Name13" presStyleLbl="parChTrans1D2" presStyleIdx="2" presStyleCnt="5"/>
      <dgm:spPr/>
    </dgm:pt>
    <dgm:pt modelId="{CD234AB7-F59A-4432-8BC5-D26D259A2627}" type="pres">
      <dgm:prSet presAssocID="{76605A25-28F2-4F5B-AE16-803F5B9CE705}" presName="childText" presStyleLbl="bgAcc1" presStyleIdx="2" presStyleCnt="5">
        <dgm:presLayoutVars>
          <dgm:bulletEnabled val="1"/>
        </dgm:presLayoutVars>
      </dgm:prSet>
      <dgm:spPr/>
    </dgm:pt>
    <dgm:pt modelId="{4FA778DE-EEA4-4C24-BEC8-B442A7E644A3}" type="pres">
      <dgm:prSet presAssocID="{E29109DF-D265-43B4-8FA7-4D90CA80D4C6}" presName="Name13" presStyleLbl="parChTrans1D2" presStyleIdx="3" presStyleCnt="5"/>
      <dgm:spPr/>
    </dgm:pt>
    <dgm:pt modelId="{AEF35261-B2C6-44F5-AF19-DE11987A058A}" type="pres">
      <dgm:prSet presAssocID="{5BAE5002-C1D2-4608-9AA2-70744E7788A4}" presName="childText" presStyleLbl="bgAcc1" presStyleIdx="3" presStyleCnt="5">
        <dgm:presLayoutVars>
          <dgm:bulletEnabled val="1"/>
        </dgm:presLayoutVars>
      </dgm:prSet>
      <dgm:spPr/>
    </dgm:pt>
    <dgm:pt modelId="{62B64932-D621-4BFE-950F-8E8DE21850CE}" type="pres">
      <dgm:prSet presAssocID="{CEDFCE04-41FF-475E-90C0-FCBF2D945000}" presName="Name13" presStyleLbl="parChTrans1D2" presStyleIdx="4" presStyleCnt="5"/>
      <dgm:spPr/>
    </dgm:pt>
    <dgm:pt modelId="{4564551A-C1F2-4684-A1F4-679D67E8A889}" type="pres">
      <dgm:prSet presAssocID="{1189098D-CABF-46CA-A71B-11E102AAEF5B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B4100B09-9610-4F70-9B17-A3206A1562E3}" srcId="{99C13508-6B1C-4C67-9764-48F470849F1C}" destId="{5BAE5002-C1D2-4608-9AA2-70744E7788A4}" srcOrd="1" destOrd="0" parTransId="{E29109DF-D265-43B4-8FA7-4D90CA80D4C6}" sibTransId="{001D5711-D932-46A8-AF46-90C833F42F22}"/>
    <dgm:cxn modelId="{5A860B0A-ED82-4751-A4C0-03EB125DC873}" type="presOf" srcId="{B78D2492-90B7-4F6D-BEDB-DD296C5D9349}" destId="{326AF035-A4E2-4F05-A0E0-D11DAAF2B265}" srcOrd="0" destOrd="0" presId="urn:microsoft.com/office/officeart/2005/8/layout/hierarchy3"/>
    <dgm:cxn modelId="{0EB64914-CBA3-454A-8FAC-A25FECE8AC7A}" type="presOf" srcId="{99C13508-6B1C-4C67-9764-48F470849F1C}" destId="{666A4C3B-5665-479A-82EC-CEE35E1C9D9A}" srcOrd="0" destOrd="0" presId="urn:microsoft.com/office/officeart/2005/8/layout/hierarchy3"/>
    <dgm:cxn modelId="{0B3FBD2A-A9A6-467D-98F0-FCDE83A39E3D}" srcId="{B78D2492-90B7-4F6D-BEDB-DD296C5D9349}" destId="{908FEFFA-9E08-4A1E-B93C-A0528F180247}" srcOrd="1" destOrd="0" parTransId="{6374746A-E5B5-463C-8CF6-2020C611CE85}" sibTransId="{B9422CD0-3383-4AAA-882C-F1099E11BDD1}"/>
    <dgm:cxn modelId="{4280EE30-64D4-4282-B481-8FC09EFC2C10}" type="presOf" srcId="{E29109DF-D265-43B4-8FA7-4D90CA80D4C6}" destId="{4FA778DE-EEA4-4C24-BEC8-B442A7E644A3}" srcOrd="0" destOrd="0" presId="urn:microsoft.com/office/officeart/2005/8/layout/hierarchy3"/>
    <dgm:cxn modelId="{F3406840-9090-4F56-988B-BFCF0DE72D62}" srcId="{99C13508-6B1C-4C67-9764-48F470849F1C}" destId="{1189098D-CABF-46CA-A71B-11E102AAEF5B}" srcOrd="2" destOrd="0" parTransId="{CEDFCE04-41FF-475E-90C0-FCBF2D945000}" sibTransId="{9EDCD14D-14A9-4C74-87D0-EF7885B401A0}"/>
    <dgm:cxn modelId="{96BCBA46-F19D-4EAF-9691-1DA0FB3AAB72}" type="presOf" srcId="{1189098D-CABF-46CA-A71B-11E102AAEF5B}" destId="{4564551A-C1F2-4684-A1F4-679D67E8A889}" srcOrd="0" destOrd="0" presId="urn:microsoft.com/office/officeart/2005/8/layout/hierarchy3"/>
    <dgm:cxn modelId="{6BF1504B-3CBC-4F4C-8613-9A50005F959C}" type="presOf" srcId="{99C13508-6B1C-4C67-9764-48F470849F1C}" destId="{BF459D87-70B4-46E8-AE27-6E326AAD6F96}" srcOrd="1" destOrd="0" presId="urn:microsoft.com/office/officeart/2005/8/layout/hierarchy3"/>
    <dgm:cxn modelId="{2A8DD96B-32B1-4B1B-8BC4-B5D39A9363B7}" type="presOf" srcId="{435EB4F0-DE27-45DD-94DB-12E98218E5E0}" destId="{0ABEEECD-D4AC-4F08-9952-BB8CCE873CFF}" srcOrd="0" destOrd="0" presId="urn:microsoft.com/office/officeart/2005/8/layout/hierarchy3"/>
    <dgm:cxn modelId="{63A7B273-8553-4C64-9195-DF90D50E7AD2}" type="presOf" srcId="{C7806D86-4933-4A60-974A-30155CDC5CBC}" destId="{74B9EA6D-68EF-45CE-82F8-CAA59D31D71B}" srcOrd="0" destOrd="0" presId="urn:microsoft.com/office/officeart/2005/8/layout/hierarchy3"/>
    <dgm:cxn modelId="{0C609F59-0EFC-4577-894D-7DFA88436772}" srcId="{435EB4F0-DE27-45DD-94DB-12E98218E5E0}" destId="{99C13508-6B1C-4C67-9764-48F470849F1C}" srcOrd="1" destOrd="0" parTransId="{DF346572-39F3-4720-90A4-393CB310328E}" sibTransId="{176018FE-6AB8-4126-9205-151F2515ACE5}"/>
    <dgm:cxn modelId="{2A5BB97A-50D2-4121-9BCC-7210F78AE07E}" type="presOf" srcId="{161C50B6-A083-448B-9427-8C6C1535F039}" destId="{BDCCE7A1-66F7-45CF-8897-0EFBC7946837}" srcOrd="0" destOrd="0" presId="urn:microsoft.com/office/officeart/2005/8/layout/hierarchy3"/>
    <dgm:cxn modelId="{3B1D898D-763A-4B53-AFF1-66226317DC54}" type="presOf" srcId="{908FEFFA-9E08-4A1E-B93C-A0528F180247}" destId="{BB0538D3-3E29-4846-A820-E11BE8227763}" srcOrd="0" destOrd="0" presId="urn:microsoft.com/office/officeart/2005/8/layout/hierarchy3"/>
    <dgm:cxn modelId="{EEA43C99-724D-43D7-9CF1-D2BF0FE9DC0E}" type="presOf" srcId="{6374746A-E5B5-463C-8CF6-2020C611CE85}" destId="{8618E2A1-0A8F-48E3-8FE3-2D9CA598B626}" srcOrd="0" destOrd="0" presId="urn:microsoft.com/office/officeart/2005/8/layout/hierarchy3"/>
    <dgm:cxn modelId="{C5D4C49B-8ED0-406B-8475-4BB286E9A158}" type="presOf" srcId="{CEDFCE04-41FF-475E-90C0-FCBF2D945000}" destId="{62B64932-D621-4BFE-950F-8E8DE21850CE}" srcOrd="0" destOrd="0" presId="urn:microsoft.com/office/officeart/2005/8/layout/hierarchy3"/>
    <dgm:cxn modelId="{0D05B8A6-E473-482B-B30C-ADDD06844ED5}" srcId="{99C13508-6B1C-4C67-9764-48F470849F1C}" destId="{76605A25-28F2-4F5B-AE16-803F5B9CE705}" srcOrd="0" destOrd="0" parTransId="{4CB8BC2D-7668-408C-A39E-7222E775BFBA}" sibTransId="{66283EEC-ECCC-4044-B406-5DD641A491AB}"/>
    <dgm:cxn modelId="{50D0B9B2-EBC0-4ED0-B3FD-C7B940DE9A2F}" srcId="{435EB4F0-DE27-45DD-94DB-12E98218E5E0}" destId="{B78D2492-90B7-4F6D-BEDB-DD296C5D9349}" srcOrd="0" destOrd="0" parTransId="{2F84F714-6506-48A5-BABC-B509401D0574}" sibTransId="{A27A7E2A-0A15-43DD-A8A5-91CC00D2356A}"/>
    <dgm:cxn modelId="{315640D0-423C-446E-8484-CF81D37657F7}" type="presOf" srcId="{5BAE5002-C1D2-4608-9AA2-70744E7788A4}" destId="{AEF35261-B2C6-44F5-AF19-DE11987A058A}" srcOrd="0" destOrd="0" presId="urn:microsoft.com/office/officeart/2005/8/layout/hierarchy3"/>
    <dgm:cxn modelId="{6E4D9FE4-D7C1-4F91-894F-5440C3F4CD29}" type="presOf" srcId="{4CB8BC2D-7668-408C-A39E-7222E775BFBA}" destId="{1A91C8BB-4934-4438-8A35-E547005E5DFB}" srcOrd="0" destOrd="0" presId="urn:microsoft.com/office/officeart/2005/8/layout/hierarchy3"/>
    <dgm:cxn modelId="{DCE7F0F5-5E8A-4B61-8401-9133B05690CD}" type="presOf" srcId="{B78D2492-90B7-4F6D-BEDB-DD296C5D9349}" destId="{4B316924-5F19-47AB-9106-CAAF9A7F6C1F}" srcOrd="1" destOrd="0" presId="urn:microsoft.com/office/officeart/2005/8/layout/hierarchy3"/>
    <dgm:cxn modelId="{513084F9-E685-4F21-9FF0-DADF1C3F46CA}" srcId="{B78D2492-90B7-4F6D-BEDB-DD296C5D9349}" destId="{C7806D86-4933-4A60-974A-30155CDC5CBC}" srcOrd="0" destOrd="0" parTransId="{161C50B6-A083-448B-9427-8C6C1535F039}" sibTransId="{21D93F1C-067C-4DED-B216-A072B5299332}"/>
    <dgm:cxn modelId="{4D3ACEFF-985D-4DCE-B0A9-4627C4A589CF}" type="presOf" srcId="{76605A25-28F2-4F5B-AE16-803F5B9CE705}" destId="{CD234AB7-F59A-4432-8BC5-D26D259A2627}" srcOrd="0" destOrd="0" presId="urn:microsoft.com/office/officeart/2005/8/layout/hierarchy3"/>
    <dgm:cxn modelId="{4EEB95FA-5BB3-48B2-B8D1-617D8C1DF683}" type="presParOf" srcId="{0ABEEECD-D4AC-4F08-9952-BB8CCE873CFF}" destId="{0AC81001-E8BA-4B17-86A4-266427FE7323}" srcOrd="0" destOrd="0" presId="urn:microsoft.com/office/officeart/2005/8/layout/hierarchy3"/>
    <dgm:cxn modelId="{21C2184D-C13C-44B6-A676-F905BEF25B6B}" type="presParOf" srcId="{0AC81001-E8BA-4B17-86A4-266427FE7323}" destId="{44D3D673-D62E-4C7B-BB17-6AD0C8AFFE59}" srcOrd="0" destOrd="0" presId="urn:microsoft.com/office/officeart/2005/8/layout/hierarchy3"/>
    <dgm:cxn modelId="{8E6EC9EE-8446-4556-ABFB-6BAFC802E9F1}" type="presParOf" srcId="{44D3D673-D62E-4C7B-BB17-6AD0C8AFFE59}" destId="{326AF035-A4E2-4F05-A0E0-D11DAAF2B265}" srcOrd="0" destOrd="0" presId="urn:microsoft.com/office/officeart/2005/8/layout/hierarchy3"/>
    <dgm:cxn modelId="{2ACE6EB5-65E0-461E-87B3-A26BE397681A}" type="presParOf" srcId="{44D3D673-D62E-4C7B-BB17-6AD0C8AFFE59}" destId="{4B316924-5F19-47AB-9106-CAAF9A7F6C1F}" srcOrd="1" destOrd="0" presId="urn:microsoft.com/office/officeart/2005/8/layout/hierarchy3"/>
    <dgm:cxn modelId="{4B50D7D2-AC63-472A-8955-AA110CBE6769}" type="presParOf" srcId="{0AC81001-E8BA-4B17-86A4-266427FE7323}" destId="{4B6B9257-869C-4D35-AFCA-CE450DC9677F}" srcOrd="1" destOrd="0" presId="urn:microsoft.com/office/officeart/2005/8/layout/hierarchy3"/>
    <dgm:cxn modelId="{2108DCA5-CE1B-4866-8DC7-A5D89DAAFCC0}" type="presParOf" srcId="{4B6B9257-869C-4D35-AFCA-CE450DC9677F}" destId="{BDCCE7A1-66F7-45CF-8897-0EFBC7946837}" srcOrd="0" destOrd="0" presId="urn:microsoft.com/office/officeart/2005/8/layout/hierarchy3"/>
    <dgm:cxn modelId="{68022A69-6A70-4C80-A534-DCB6A1B6D856}" type="presParOf" srcId="{4B6B9257-869C-4D35-AFCA-CE450DC9677F}" destId="{74B9EA6D-68EF-45CE-82F8-CAA59D31D71B}" srcOrd="1" destOrd="0" presId="urn:microsoft.com/office/officeart/2005/8/layout/hierarchy3"/>
    <dgm:cxn modelId="{0A5A6106-4C9B-43B4-8E23-6A5765A6409F}" type="presParOf" srcId="{4B6B9257-869C-4D35-AFCA-CE450DC9677F}" destId="{8618E2A1-0A8F-48E3-8FE3-2D9CA598B626}" srcOrd="2" destOrd="0" presId="urn:microsoft.com/office/officeart/2005/8/layout/hierarchy3"/>
    <dgm:cxn modelId="{6582A268-FEAB-4708-BDB4-52D5C25480BD}" type="presParOf" srcId="{4B6B9257-869C-4D35-AFCA-CE450DC9677F}" destId="{BB0538D3-3E29-4846-A820-E11BE8227763}" srcOrd="3" destOrd="0" presId="urn:microsoft.com/office/officeart/2005/8/layout/hierarchy3"/>
    <dgm:cxn modelId="{70860B94-7E36-46BD-AE85-E2AA9B3AD019}" type="presParOf" srcId="{0ABEEECD-D4AC-4F08-9952-BB8CCE873CFF}" destId="{2A167678-8F90-418C-9000-52537DE10570}" srcOrd="1" destOrd="0" presId="urn:microsoft.com/office/officeart/2005/8/layout/hierarchy3"/>
    <dgm:cxn modelId="{7EAB09BB-8E8F-4671-8D47-DF4275153A75}" type="presParOf" srcId="{2A167678-8F90-418C-9000-52537DE10570}" destId="{3A86AB56-67C1-4468-A403-546A12242F0D}" srcOrd="0" destOrd="0" presId="urn:microsoft.com/office/officeart/2005/8/layout/hierarchy3"/>
    <dgm:cxn modelId="{C16D9140-ED95-4635-AAE4-7FE61BF85789}" type="presParOf" srcId="{3A86AB56-67C1-4468-A403-546A12242F0D}" destId="{666A4C3B-5665-479A-82EC-CEE35E1C9D9A}" srcOrd="0" destOrd="0" presId="urn:microsoft.com/office/officeart/2005/8/layout/hierarchy3"/>
    <dgm:cxn modelId="{DB7B7EB5-0030-4A47-83F1-60426F53D947}" type="presParOf" srcId="{3A86AB56-67C1-4468-A403-546A12242F0D}" destId="{BF459D87-70B4-46E8-AE27-6E326AAD6F96}" srcOrd="1" destOrd="0" presId="urn:microsoft.com/office/officeart/2005/8/layout/hierarchy3"/>
    <dgm:cxn modelId="{A22E3E86-0642-43E1-9EBB-096820040B79}" type="presParOf" srcId="{2A167678-8F90-418C-9000-52537DE10570}" destId="{336F752D-D5AC-4404-8D52-574C8FCD3326}" srcOrd="1" destOrd="0" presId="urn:microsoft.com/office/officeart/2005/8/layout/hierarchy3"/>
    <dgm:cxn modelId="{2163DD32-CE2F-4613-9C50-84AAAB61C8C5}" type="presParOf" srcId="{336F752D-D5AC-4404-8D52-574C8FCD3326}" destId="{1A91C8BB-4934-4438-8A35-E547005E5DFB}" srcOrd="0" destOrd="0" presId="urn:microsoft.com/office/officeart/2005/8/layout/hierarchy3"/>
    <dgm:cxn modelId="{7B3839EA-BC4B-4D7A-A98A-9E5558DDDE16}" type="presParOf" srcId="{336F752D-D5AC-4404-8D52-574C8FCD3326}" destId="{CD234AB7-F59A-4432-8BC5-D26D259A2627}" srcOrd="1" destOrd="0" presId="urn:microsoft.com/office/officeart/2005/8/layout/hierarchy3"/>
    <dgm:cxn modelId="{883494D0-FA31-458C-85CA-7D80E7A5A1CE}" type="presParOf" srcId="{336F752D-D5AC-4404-8D52-574C8FCD3326}" destId="{4FA778DE-EEA4-4C24-BEC8-B442A7E644A3}" srcOrd="2" destOrd="0" presId="urn:microsoft.com/office/officeart/2005/8/layout/hierarchy3"/>
    <dgm:cxn modelId="{81459008-A73B-41BD-B1BE-DDFB5826BB0F}" type="presParOf" srcId="{336F752D-D5AC-4404-8D52-574C8FCD3326}" destId="{AEF35261-B2C6-44F5-AF19-DE11987A058A}" srcOrd="3" destOrd="0" presId="urn:microsoft.com/office/officeart/2005/8/layout/hierarchy3"/>
    <dgm:cxn modelId="{2003EAA9-85C0-41E1-9A29-7AC7E880FF0A}" type="presParOf" srcId="{336F752D-D5AC-4404-8D52-574C8FCD3326}" destId="{62B64932-D621-4BFE-950F-8E8DE21850CE}" srcOrd="4" destOrd="0" presId="urn:microsoft.com/office/officeart/2005/8/layout/hierarchy3"/>
    <dgm:cxn modelId="{5E9CB5F3-47ED-4EE2-BE48-93A597AB1804}" type="presParOf" srcId="{336F752D-D5AC-4404-8D52-574C8FCD3326}" destId="{4564551A-C1F2-4684-A1F4-679D67E8A88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5C0780-6C41-4928-8C19-6F7978A36A87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0508B12A-2B9D-462B-881D-CF4F7DDF7F69}">
      <dgm:prSet phldrT="[Text]"/>
      <dgm:spPr/>
      <dgm:t>
        <a:bodyPr/>
        <a:lstStyle/>
        <a:p>
          <a:r>
            <a:rPr lang="en-IE" dirty="0"/>
            <a:t>Collect information</a:t>
          </a:r>
        </a:p>
      </dgm:t>
    </dgm:pt>
    <dgm:pt modelId="{FFBE5918-90B5-4A7E-8759-5F106EE4FC73}" type="parTrans" cxnId="{54096BE3-D4F3-493E-833C-06E7423D6E7D}">
      <dgm:prSet/>
      <dgm:spPr/>
      <dgm:t>
        <a:bodyPr/>
        <a:lstStyle/>
        <a:p>
          <a:endParaRPr lang="en-IE"/>
        </a:p>
      </dgm:t>
    </dgm:pt>
    <dgm:pt modelId="{4D6A60FD-40D4-4470-8C1F-1F04FF24BFB6}" type="sibTrans" cxnId="{54096BE3-D4F3-493E-833C-06E7423D6E7D}">
      <dgm:prSet/>
      <dgm:spPr/>
      <dgm:t>
        <a:bodyPr/>
        <a:lstStyle/>
        <a:p>
          <a:endParaRPr lang="en-IE"/>
        </a:p>
      </dgm:t>
    </dgm:pt>
    <dgm:pt modelId="{595F4062-283B-4E82-801B-B6957731D1B6}">
      <dgm:prSet phldrT="[Text]"/>
      <dgm:spPr/>
      <dgm:t>
        <a:bodyPr/>
        <a:lstStyle/>
        <a:p>
          <a:pPr algn="l"/>
          <a:r>
            <a:rPr lang="en-IE" dirty="0"/>
            <a:t>Logging</a:t>
          </a:r>
        </a:p>
      </dgm:t>
    </dgm:pt>
    <dgm:pt modelId="{172B24D7-A4C4-478A-B99C-9F6F245956C1}" type="parTrans" cxnId="{89CBE386-6E5B-4CC8-9D03-28878A9B5F82}">
      <dgm:prSet/>
      <dgm:spPr/>
      <dgm:t>
        <a:bodyPr/>
        <a:lstStyle/>
        <a:p>
          <a:endParaRPr lang="en-IE"/>
        </a:p>
      </dgm:t>
    </dgm:pt>
    <dgm:pt modelId="{77C3CE2E-1B9E-43FA-BAA0-5BF2E88030F6}" type="sibTrans" cxnId="{89CBE386-6E5B-4CC8-9D03-28878A9B5F82}">
      <dgm:prSet/>
      <dgm:spPr/>
      <dgm:t>
        <a:bodyPr/>
        <a:lstStyle/>
        <a:p>
          <a:endParaRPr lang="en-IE"/>
        </a:p>
      </dgm:t>
    </dgm:pt>
    <dgm:pt modelId="{0BA56E4F-B416-447C-AC67-604A133D46D1}">
      <dgm:prSet phldrT="[Text]"/>
      <dgm:spPr/>
      <dgm:t>
        <a:bodyPr/>
        <a:lstStyle/>
        <a:p>
          <a:r>
            <a:rPr lang="en-IE" dirty="0"/>
            <a:t>Analyse</a:t>
          </a:r>
        </a:p>
      </dgm:t>
    </dgm:pt>
    <dgm:pt modelId="{F254EC73-4377-444A-B40C-9687ED64DCBD}" type="parTrans" cxnId="{E71C726F-961F-4AE9-ADAE-10EB6BF9066D}">
      <dgm:prSet/>
      <dgm:spPr/>
      <dgm:t>
        <a:bodyPr/>
        <a:lstStyle/>
        <a:p>
          <a:endParaRPr lang="en-IE"/>
        </a:p>
      </dgm:t>
    </dgm:pt>
    <dgm:pt modelId="{FD079F08-2BEC-4FA4-82C4-8AA4B79FA486}" type="sibTrans" cxnId="{E71C726F-961F-4AE9-ADAE-10EB6BF9066D}">
      <dgm:prSet/>
      <dgm:spPr/>
      <dgm:t>
        <a:bodyPr/>
        <a:lstStyle/>
        <a:p>
          <a:endParaRPr lang="en-IE"/>
        </a:p>
      </dgm:t>
    </dgm:pt>
    <dgm:pt modelId="{82C57561-1F32-4394-80FC-5E498FE9AC73}">
      <dgm:prSet phldrT="[Text]"/>
      <dgm:spPr/>
      <dgm:t>
        <a:bodyPr/>
        <a:lstStyle/>
        <a:p>
          <a:r>
            <a:rPr lang="en-IE" dirty="0"/>
            <a:t>Monitoring</a:t>
          </a:r>
        </a:p>
      </dgm:t>
    </dgm:pt>
    <dgm:pt modelId="{8E0F447C-98CF-4EBA-B092-FA9F3421F3DE}" type="parTrans" cxnId="{984BB79D-7072-4970-BBFA-C8077CD73CFE}">
      <dgm:prSet/>
      <dgm:spPr/>
      <dgm:t>
        <a:bodyPr/>
        <a:lstStyle/>
        <a:p>
          <a:endParaRPr lang="en-IE"/>
        </a:p>
      </dgm:t>
    </dgm:pt>
    <dgm:pt modelId="{570D44C2-F66E-4EEB-9B44-3384756B57CB}" type="sibTrans" cxnId="{984BB79D-7072-4970-BBFA-C8077CD73CFE}">
      <dgm:prSet/>
      <dgm:spPr/>
      <dgm:t>
        <a:bodyPr/>
        <a:lstStyle/>
        <a:p>
          <a:endParaRPr lang="en-IE"/>
        </a:p>
      </dgm:t>
    </dgm:pt>
    <dgm:pt modelId="{6AAA2472-DCED-46C1-9B51-92D723B2F139}">
      <dgm:prSet phldrT="[Text]"/>
      <dgm:spPr/>
      <dgm:t>
        <a:bodyPr/>
        <a:lstStyle/>
        <a:p>
          <a:r>
            <a:rPr lang="en-IE" dirty="0"/>
            <a:t>Notify</a:t>
          </a:r>
        </a:p>
      </dgm:t>
    </dgm:pt>
    <dgm:pt modelId="{7FE576E9-AB8A-4EE7-B873-825A253FEC50}" type="parTrans" cxnId="{86E262FE-5567-40CC-8DF6-AE56AD27D222}">
      <dgm:prSet/>
      <dgm:spPr/>
      <dgm:t>
        <a:bodyPr/>
        <a:lstStyle/>
        <a:p>
          <a:endParaRPr lang="en-IE"/>
        </a:p>
      </dgm:t>
    </dgm:pt>
    <dgm:pt modelId="{6CD4FF30-C8A5-4F0E-B82D-2226E915BA48}" type="sibTrans" cxnId="{86E262FE-5567-40CC-8DF6-AE56AD27D222}">
      <dgm:prSet/>
      <dgm:spPr/>
      <dgm:t>
        <a:bodyPr/>
        <a:lstStyle/>
        <a:p>
          <a:endParaRPr lang="en-IE"/>
        </a:p>
      </dgm:t>
    </dgm:pt>
    <dgm:pt modelId="{96AB3B58-E4B5-48A2-B35B-7696B84BA1D2}">
      <dgm:prSet phldrT="[Text]"/>
      <dgm:spPr/>
      <dgm:t>
        <a:bodyPr/>
        <a:lstStyle/>
        <a:p>
          <a:r>
            <a:rPr lang="en-IE" dirty="0"/>
            <a:t>Alert</a:t>
          </a:r>
        </a:p>
      </dgm:t>
    </dgm:pt>
    <dgm:pt modelId="{928ADD2F-BBF7-4DE6-B175-2E5E566670F2}" type="parTrans" cxnId="{45AE0F96-F880-4D84-ABEE-45F4759C607F}">
      <dgm:prSet/>
      <dgm:spPr/>
      <dgm:t>
        <a:bodyPr/>
        <a:lstStyle/>
        <a:p>
          <a:endParaRPr lang="en-IE"/>
        </a:p>
      </dgm:t>
    </dgm:pt>
    <dgm:pt modelId="{180455BF-28B3-468F-B9C1-0A39FAD16BC8}" type="sibTrans" cxnId="{45AE0F96-F880-4D84-ABEE-45F4759C607F}">
      <dgm:prSet/>
      <dgm:spPr/>
      <dgm:t>
        <a:bodyPr/>
        <a:lstStyle/>
        <a:p>
          <a:endParaRPr lang="en-IE"/>
        </a:p>
      </dgm:t>
    </dgm:pt>
    <dgm:pt modelId="{7995B8E1-CE31-4DAB-9DA2-AC8B515DA9D7}">
      <dgm:prSet phldrT="[Text]"/>
      <dgm:spPr/>
      <dgm:t>
        <a:bodyPr/>
        <a:lstStyle/>
        <a:p>
          <a:r>
            <a:rPr lang="en-IE" dirty="0"/>
            <a:t>Mitigate</a:t>
          </a:r>
        </a:p>
      </dgm:t>
    </dgm:pt>
    <dgm:pt modelId="{ECFA1362-CC23-4CA7-91E1-A0B984407583}" type="parTrans" cxnId="{3EFFFD8E-F695-457D-B2B4-E33182BB9C2E}">
      <dgm:prSet/>
      <dgm:spPr/>
      <dgm:t>
        <a:bodyPr/>
        <a:lstStyle/>
        <a:p>
          <a:endParaRPr lang="en-IE"/>
        </a:p>
      </dgm:t>
    </dgm:pt>
    <dgm:pt modelId="{A2E06BDC-8F6A-410F-9256-12102D44F85E}" type="sibTrans" cxnId="{3EFFFD8E-F695-457D-B2B4-E33182BB9C2E}">
      <dgm:prSet/>
      <dgm:spPr/>
      <dgm:t>
        <a:bodyPr/>
        <a:lstStyle/>
        <a:p>
          <a:endParaRPr lang="en-IE"/>
        </a:p>
      </dgm:t>
    </dgm:pt>
    <dgm:pt modelId="{BF386D59-3F6D-4B85-826D-7AE602E6E1D9}">
      <dgm:prSet phldrT="[Text]"/>
      <dgm:spPr/>
      <dgm:t>
        <a:bodyPr/>
        <a:lstStyle/>
        <a:p>
          <a:r>
            <a:rPr lang="en-IE" dirty="0"/>
            <a:t>Action</a:t>
          </a:r>
        </a:p>
      </dgm:t>
    </dgm:pt>
    <dgm:pt modelId="{719C0993-B472-4785-B18B-A77849CC537E}" type="parTrans" cxnId="{8C460459-189A-4E2C-A289-119AC0CFD72F}">
      <dgm:prSet/>
      <dgm:spPr/>
      <dgm:t>
        <a:bodyPr/>
        <a:lstStyle/>
        <a:p>
          <a:endParaRPr lang="en-IE"/>
        </a:p>
      </dgm:t>
    </dgm:pt>
    <dgm:pt modelId="{A25BD420-D041-4F7D-A6D5-55109024AB4F}" type="sibTrans" cxnId="{8C460459-189A-4E2C-A289-119AC0CFD72F}">
      <dgm:prSet/>
      <dgm:spPr/>
      <dgm:t>
        <a:bodyPr/>
        <a:lstStyle/>
        <a:p>
          <a:endParaRPr lang="en-IE"/>
        </a:p>
      </dgm:t>
    </dgm:pt>
    <dgm:pt modelId="{2409DCDF-C953-4192-AD18-16078816597A}" type="pres">
      <dgm:prSet presAssocID="{255C0780-6C41-4928-8C19-6F7978A36A8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776A1FC-22AB-436E-B394-67463C2A0B71}" type="pres">
      <dgm:prSet presAssocID="{255C0780-6C41-4928-8C19-6F7978A36A87}" presName="children" presStyleCnt="0"/>
      <dgm:spPr/>
    </dgm:pt>
    <dgm:pt modelId="{E1C6E71E-C58D-48D7-9CAF-A3EF126DAE9C}" type="pres">
      <dgm:prSet presAssocID="{255C0780-6C41-4928-8C19-6F7978A36A87}" presName="child1group" presStyleCnt="0"/>
      <dgm:spPr/>
    </dgm:pt>
    <dgm:pt modelId="{0F65409C-3612-463A-8DFE-D74449C60484}" type="pres">
      <dgm:prSet presAssocID="{255C0780-6C41-4928-8C19-6F7978A36A87}" presName="child1" presStyleLbl="bgAcc1" presStyleIdx="0" presStyleCnt="4"/>
      <dgm:spPr/>
    </dgm:pt>
    <dgm:pt modelId="{FFC503D6-5A51-425E-99AF-E38FF724E081}" type="pres">
      <dgm:prSet presAssocID="{255C0780-6C41-4928-8C19-6F7978A36A87}" presName="child1Text" presStyleLbl="bgAcc1" presStyleIdx="0" presStyleCnt="4">
        <dgm:presLayoutVars>
          <dgm:bulletEnabled val="1"/>
        </dgm:presLayoutVars>
      </dgm:prSet>
      <dgm:spPr/>
    </dgm:pt>
    <dgm:pt modelId="{C74131BF-06CB-4F95-94AE-925C9F42A738}" type="pres">
      <dgm:prSet presAssocID="{255C0780-6C41-4928-8C19-6F7978A36A87}" presName="child2group" presStyleCnt="0"/>
      <dgm:spPr/>
    </dgm:pt>
    <dgm:pt modelId="{3BD89791-AFB9-4B7D-B6B0-F5FE9818D907}" type="pres">
      <dgm:prSet presAssocID="{255C0780-6C41-4928-8C19-6F7978A36A87}" presName="child2" presStyleLbl="bgAcc1" presStyleIdx="1" presStyleCnt="4"/>
      <dgm:spPr/>
    </dgm:pt>
    <dgm:pt modelId="{80EEEA97-05EF-44A8-89A6-01E55B7B5496}" type="pres">
      <dgm:prSet presAssocID="{255C0780-6C41-4928-8C19-6F7978A36A87}" presName="child2Text" presStyleLbl="bgAcc1" presStyleIdx="1" presStyleCnt="4">
        <dgm:presLayoutVars>
          <dgm:bulletEnabled val="1"/>
        </dgm:presLayoutVars>
      </dgm:prSet>
      <dgm:spPr/>
    </dgm:pt>
    <dgm:pt modelId="{C9900201-7FD1-42AB-A0CA-B3FC8D119DCB}" type="pres">
      <dgm:prSet presAssocID="{255C0780-6C41-4928-8C19-6F7978A36A87}" presName="child3group" presStyleCnt="0"/>
      <dgm:spPr/>
    </dgm:pt>
    <dgm:pt modelId="{C404237B-C960-462D-ADDF-597136615AC2}" type="pres">
      <dgm:prSet presAssocID="{255C0780-6C41-4928-8C19-6F7978A36A87}" presName="child3" presStyleLbl="bgAcc1" presStyleIdx="2" presStyleCnt="4"/>
      <dgm:spPr/>
    </dgm:pt>
    <dgm:pt modelId="{697FFEBA-DD45-45BE-9A07-BCF10A1A0060}" type="pres">
      <dgm:prSet presAssocID="{255C0780-6C41-4928-8C19-6F7978A36A87}" presName="child3Text" presStyleLbl="bgAcc1" presStyleIdx="2" presStyleCnt="4">
        <dgm:presLayoutVars>
          <dgm:bulletEnabled val="1"/>
        </dgm:presLayoutVars>
      </dgm:prSet>
      <dgm:spPr/>
    </dgm:pt>
    <dgm:pt modelId="{330C1031-1A96-4E8B-B461-C0E48CB641E3}" type="pres">
      <dgm:prSet presAssocID="{255C0780-6C41-4928-8C19-6F7978A36A87}" presName="child4group" presStyleCnt="0"/>
      <dgm:spPr/>
    </dgm:pt>
    <dgm:pt modelId="{03A979A3-8E9C-4C8D-91AA-6ABC41307ACF}" type="pres">
      <dgm:prSet presAssocID="{255C0780-6C41-4928-8C19-6F7978A36A87}" presName="child4" presStyleLbl="bgAcc1" presStyleIdx="3" presStyleCnt="4"/>
      <dgm:spPr/>
    </dgm:pt>
    <dgm:pt modelId="{8958F06B-51F3-4A65-A0FF-222DCE95979C}" type="pres">
      <dgm:prSet presAssocID="{255C0780-6C41-4928-8C19-6F7978A36A87}" presName="child4Text" presStyleLbl="bgAcc1" presStyleIdx="3" presStyleCnt="4">
        <dgm:presLayoutVars>
          <dgm:bulletEnabled val="1"/>
        </dgm:presLayoutVars>
      </dgm:prSet>
      <dgm:spPr/>
    </dgm:pt>
    <dgm:pt modelId="{0584C015-A3CF-47BE-A7C4-B0C15B41026F}" type="pres">
      <dgm:prSet presAssocID="{255C0780-6C41-4928-8C19-6F7978A36A87}" presName="childPlaceholder" presStyleCnt="0"/>
      <dgm:spPr/>
    </dgm:pt>
    <dgm:pt modelId="{D29F91B2-9C7F-4451-B95D-89E346C6E102}" type="pres">
      <dgm:prSet presAssocID="{255C0780-6C41-4928-8C19-6F7978A36A87}" presName="circle" presStyleCnt="0"/>
      <dgm:spPr/>
    </dgm:pt>
    <dgm:pt modelId="{DE5B0795-177B-415E-8B18-76B4315BAE5A}" type="pres">
      <dgm:prSet presAssocID="{255C0780-6C41-4928-8C19-6F7978A36A87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9278F6C-1C5C-4205-8254-794DBCD89331}" type="pres">
      <dgm:prSet presAssocID="{255C0780-6C41-4928-8C19-6F7978A36A87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00FF490E-28C6-4F81-87CB-B4662C3A220A}" type="pres">
      <dgm:prSet presAssocID="{255C0780-6C41-4928-8C19-6F7978A36A87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73B73DB1-8E0F-4E6D-82AA-8A18AC4BEB61}" type="pres">
      <dgm:prSet presAssocID="{255C0780-6C41-4928-8C19-6F7978A36A87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B3C4186-E373-4752-A702-E16FC6713208}" type="pres">
      <dgm:prSet presAssocID="{255C0780-6C41-4928-8C19-6F7978A36A87}" presName="quadrantPlaceholder" presStyleCnt="0"/>
      <dgm:spPr/>
    </dgm:pt>
    <dgm:pt modelId="{EA2A1FF3-78F9-49F9-9BBC-62B41F0AF7BF}" type="pres">
      <dgm:prSet presAssocID="{255C0780-6C41-4928-8C19-6F7978A36A87}" presName="center1" presStyleLbl="fgShp" presStyleIdx="0" presStyleCnt="2"/>
      <dgm:spPr/>
    </dgm:pt>
    <dgm:pt modelId="{AF50D1D2-E6C4-45FB-A163-2B88C3563D0D}" type="pres">
      <dgm:prSet presAssocID="{255C0780-6C41-4928-8C19-6F7978A36A87}" presName="center2" presStyleLbl="fgShp" presStyleIdx="1" presStyleCnt="2"/>
      <dgm:spPr/>
    </dgm:pt>
  </dgm:ptLst>
  <dgm:cxnLst>
    <dgm:cxn modelId="{DA614D34-04D4-46D8-B8E7-CB2902295FFC}" type="presOf" srcId="{0BA56E4F-B416-447C-AC67-604A133D46D1}" destId="{F9278F6C-1C5C-4205-8254-794DBCD89331}" srcOrd="0" destOrd="0" presId="urn:microsoft.com/office/officeart/2005/8/layout/cycle4"/>
    <dgm:cxn modelId="{12653838-0F27-49D3-AB42-5358ACFB1ED6}" type="presOf" srcId="{82C57561-1F32-4394-80FC-5E498FE9AC73}" destId="{3BD89791-AFB9-4B7D-B6B0-F5FE9818D907}" srcOrd="0" destOrd="0" presId="urn:microsoft.com/office/officeart/2005/8/layout/cycle4"/>
    <dgm:cxn modelId="{6D286F3B-A1B2-4103-BF8B-EB7501551844}" type="presOf" srcId="{595F4062-283B-4E82-801B-B6957731D1B6}" destId="{FFC503D6-5A51-425E-99AF-E38FF724E081}" srcOrd="1" destOrd="0" presId="urn:microsoft.com/office/officeart/2005/8/layout/cycle4"/>
    <dgm:cxn modelId="{05318F5C-3921-4AE9-A047-93A691E60831}" type="presOf" srcId="{595F4062-283B-4E82-801B-B6957731D1B6}" destId="{0F65409C-3612-463A-8DFE-D74449C60484}" srcOrd="0" destOrd="0" presId="urn:microsoft.com/office/officeart/2005/8/layout/cycle4"/>
    <dgm:cxn modelId="{0E1FD949-95C7-4BED-AD62-1EF5B5C15499}" type="presOf" srcId="{BF386D59-3F6D-4B85-826D-7AE602E6E1D9}" destId="{8958F06B-51F3-4A65-A0FF-222DCE95979C}" srcOrd="1" destOrd="0" presId="urn:microsoft.com/office/officeart/2005/8/layout/cycle4"/>
    <dgm:cxn modelId="{E71C726F-961F-4AE9-ADAE-10EB6BF9066D}" srcId="{255C0780-6C41-4928-8C19-6F7978A36A87}" destId="{0BA56E4F-B416-447C-AC67-604A133D46D1}" srcOrd="1" destOrd="0" parTransId="{F254EC73-4377-444A-B40C-9687ED64DCBD}" sibTransId="{FD079F08-2BEC-4FA4-82C4-8AA4B79FA486}"/>
    <dgm:cxn modelId="{8C460459-189A-4E2C-A289-119AC0CFD72F}" srcId="{7995B8E1-CE31-4DAB-9DA2-AC8B515DA9D7}" destId="{BF386D59-3F6D-4B85-826D-7AE602E6E1D9}" srcOrd="0" destOrd="0" parTransId="{719C0993-B472-4785-B18B-A77849CC537E}" sibTransId="{A25BD420-D041-4F7D-A6D5-55109024AB4F}"/>
    <dgm:cxn modelId="{7C8FD47E-1D52-4311-BA09-28031F580C36}" type="presOf" srcId="{7995B8E1-CE31-4DAB-9DA2-AC8B515DA9D7}" destId="{73B73DB1-8E0F-4E6D-82AA-8A18AC4BEB61}" srcOrd="0" destOrd="0" presId="urn:microsoft.com/office/officeart/2005/8/layout/cycle4"/>
    <dgm:cxn modelId="{89CBE386-6E5B-4CC8-9D03-28878A9B5F82}" srcId="{0508B12A-2B9D-462B-881D-CF4F7DDF7F69}" destId="{595F4062-283B-4E82-801B-B6957731D1B6}" srcOrd="0" destOrd="0" parTransId="{172B24D7-A4C4-478A-B99C-9F6F245956C1}" sibTransId="{77C3CE2E-1B9E-43FA-BAA0-5BF2E88030F6}"/>
    <dgm:cxn modelId="{3EFFFD8E-F695-457D-B2B4-E33182BB9C2E}" srcId="{255C0780-6C41-4928-8C19-6F7978A36A87}" destId="{7995B8E1-CE31-4DAB-9DA2-AC8B515DA9D7}" srcOrd="3" destOrd="0" parTransId="{ECFA1362-CC23-4CA7-91E1-A0B984407583}" sibTransId="{A2E06BDC-8F6A-410F-9256-12102D44F85E}"/>
    <dgm:cxn modelId="{376AC690-1261-40EB-A24C-B4B055519DB8}" type="presOf" srcId="{0508B12A-2B9D-462B-881D-CF4F7DDF7F69}" destId="{DE5B0795-177B-415E-8B18-76B4315BAE5A}" srcOrd="0" destOrd="0" presId="urn:microsoft.com/office/officeart/2005/8/layout/cycle4"/>
    <dgm:cxn modelId="{EBEF6E91-3E98-4ABF-A7EA-5A95D781929C}" type="presOf" srcId="{96AB3B58-E4B5-48A2-B35B-7696B84BA1D2}" destId="{697FFEBA-DD45-45BE-9A07-BCF10A1A0060}" srcOrd="1" destOrd="0" presId="urn:microsoft.com/office/officeart/2005/8/layout/cycle4"/>
    <dgm:cxn modelId="{45AE0F96-F880-4D84-ABEE-45F4759C607F}" srcId="{6AAA2472-DCED-46C1-9B51-92D723B2F139}" destId="{96AB3B58-E4B5-48A2-B35B-7696B84BA1D2}" srcOrd="0" destOrd="0" parTransId="{928ADD2F-BBF7-4DE6-B175-2E5E566670F2}" sibTransId="{180455BF-28B3-468F-B9C1-0A39FAD16BC8}"/>
    <dgm:cxn modelId="{984BB79D-7072-4970-BBFA-C8077CD73CFE}" srcId="{0BA56E4F-B416-447C-AC67-604A133D46D1}" destId="{82C57561-1F32-4394-80FC-5E498FE9AC73}" srcOrd="0" destOrd="0" parTransId="{8E0F447C-98CF-4EBA-B092-FA9F3421F3DE}" sibTransId="{570D44C2-F66E-4EEB-9B44-3384756B57CB}"/>
    <dgm:cxn modelId="{B726D29D-902F-4707-8A72-E4170AB2C84A}" type="presOf" srcId="{BF386D59-3F6D-4B85-826D-7AE602E6E1D9}" destId="{03A979A3-8E9C-4C8D-91AA-6ABC41307ACF}" srcOrd="0" destOrd="0" presId="urn:microsoft.com/office/officeart/2005/8/layout/cycle4"/>
    <dgm:cxn modelId="{9C2B18B5-088E-43E7-A901-67FB21EF56DA}" type="presOf" srcId="{6AAA2472-DCED-46C1-9B51-92D723B2F139}" destId="{00FF490E-28C6-4F81-87CB-B4662C3A220A}" srcOrd="0" destOrd="0" presId="urn:microsoft.com/office/officeart/2005/8/layout/cycle4"/>
    <dgm:cxn modelId="{017C70B6-07A0-4E85-BE1D-CFE2353B4642}" type="presOf" srcId="{96AB3B58-E4B5-48A2-B35B-7696B84BA1D2}" destId="{C404237B-C960-462D-ADDF-597136615AC2}" srcOrd="0" destOrd="0" presId="urn:microsoft.com/office/officeart/2005/8/layout/cycle4"/>
    <dgm:cxn modelId="{A51567C8-FE22-4FCC-B9F7-E266D32A539A}" type="presOf" srcId="{82C57561-1F32-4394-80FC-5E498FE9AC73}" destId="{80EEEA97-05EF-44A8-89A6-01E55B7B5496}" srcOrd="1" destOrd="0" presId="urn:microsoft.com/office/officeart/2005/8/layout/cycle4"/>
    <dgm:cxn modelId="{706E1ADC-31A5-4765-A8DF-5651C4AA5B42}" type="presOf" srcId="{255C0780-6C41-4928-8C19-6F7978A36A87}" destId="{2409DCDF-C953-4192-AD18-16078816597A}" srcOrd="0" destOrd="0" presId="urn:microsoft.com/office/officeart/2005/8/layout/cycle4"/>
    <dgm:cxn modelId="{54096BE3-D4F3-493E-833C-06E7423D6E7D}" srcId="{255C0780-6C41-4928-8C19-6F7978A36A87}" destId="{0508B12A-2B9D-462B-881D-CF4F7DDF7F69}" srcOrd="0" destOrd="0" parTransId="{FFBE5918-90B5-4A7E-8759-5F106EE4FC73}" sibTransId="{4D6A60FD-40D4-4470-8C1F-1F04FF24BFB6}"/>
    <dgm:cxn modelId="{86E262FE-5567-40CC-8DF6-AE56AD27D222}" srcId="{255C0780-6C41-4928-8C19-6F7978A36A87}" destId="{6AAA2472-DCED-46C1-9B51-92D723B2F139}" srcOrd="2" destOrd="0" parTransId="{7FE576E9-AB8A-4EE7-B873-825A253FEC50}" sibTransId="{6CD4FF30-C8A5-4F0E-B82D-2226E915BA48}"/>
    <dgm:cxn modelId="{DBAB441C-408F-491F-9287-ECD77E20037C}" type="presParOf" srcId="{2409DCDF-C953-4192-AD18-16078816597A}" destId="{8776A1FC-22AB-436E-B394-67463C2A0B71}" srcOrd="0" destOrd="0" presId="urn:microsoft.com/office/officeart/2005/8/layout/cycle4"/>
    <dgm:cxn modelId="{E92732DC-69C5-41FA-A66D-6AA3B5A65994}" type="presParOf" srcId="{8776A1FC-22AB-436E-B394-67463C2A0B71}" destId="{E1C6E71E-C58D-48D7-9CAF-A3EF126DAE9C}" srcOrd="0" destOrd="0" presId="urn:microsoft.com/office/officeart/2005/8/layout/cycle4"/>
    <dgm:cxn modelId="{B4439BFA-66EF-442E-B175-1057FBD81096}" type="presParOf" srcId="{E1C6E71E-C58D-48D7-9CAF-A3EF126DAE9C}" destId="{0F65409C-3612-463A-8DFE-D74449C60484}" srcOrd="0" destOrd="0" presId="urn:microsoft.com/office/officeart/2005/8/layout/cycle4"/>
    <dgm:cxn modelId="{FFDA0EF8-D3A1-4E5F-990C-7FA11D9969FE}" type="presParOf" srcId="{E1C6E71E-C58D-48D7-9CAF-A3EF126DAE9C}" destId="{FFC503D6-5A51-425E-99AF-E38FF724E081}" srcOrd="1" destOrd="0" presId="urn:microsoft.com/office/officeart/2005/8/layout/cycle4"/>
    <dgm:cxn modelId="{2D9463DF-BC91-4671-8E84-CE928DF32927}" type="presParOf" srcId="{8776A1FC-22AB-436E-B394-67463C2A0B71}" destId="{C74131BF-06CB-4F95-94AE-925C9F42A738}" srcOrd="1" destOrd="0" presId="urn:microsoft.com/office/officeart/2005/8/layout/cycle4"/>
    <dgm:cxn modelId="{693FAFE1-C17F-469A-BDED-0931FC18EA54}" type="presParOf" srcId="{C74131BF-06CB-4F95-94AE-925C9F42A738}" destId="{3BD89791-AFB9-4B7D-B6B0-F5FE9818D907}" srcOrd="0" destOrd="0" presId="urn:microsoft.com/office/officeart/2005/8/layout/cycle4"/>
    <dgm:cxn modelId="{31624D4E-33DA-4DC1-88D5-F932EAD57B1B}" type="presParOf" srcId="{C74131BF-06CB-4F95-94AE-925C9F42A738}" destId="{80EEEA97-05EF-44A8-89A6-01E55B7B5496}" srcOrd="1" destOrd="0" presId="urn:microsoft.com/office/officeart/2005/8/layout/cycle4"/>
    <dgm:cxn modelId="{1E75961F-614F-4204-BB89-8C40EA2D0B3F}" type="presParOf" srcId="{8776A1FC-22AB-436E-B394-67463C2A0B71}" destId="{C9900201-7FD1-42AB-A0CA-B3FC8D119DCB}" srcOrd="2" destOrd="0" presId="urn:microsoft.com/office/officeart/2005/8/layout/cycle4"/>
    <dgm:cxn modelId="{C2FDC6BC-2F27-4B0E-8A2C-431E4ED99222}" type="presParOf" srcId="{C9900201-7FD1-42AB-A0CA-B3FC8D119DCB}" destId="{C404237B-C960-462D-ADDF-597136615AC2}" srcOrd="0" destOrd="0" presId="urn:microsoft.com/office/officeart/2005/8/layout/cycle4"/>
    <dgm:cxn modelId="{9CAB0BAB-053F-4A81-B390-4C1F291060D6}" type="presParOf" srcId="{C9900201-7FD1-42AB-A0CA-B3FC8D119DCB}" destId="{697FFEBA-DD45-45BE-9A07-BCF10A1A0060}" srcOrd="1" destOrd="0" presId="urn:microsoft.com/office/officeart/2005/8/layout/cycle4"/>
    <dgm:cxn modelId="{62596308-00B3-43A0-9D8B-A0B83EFFD397}" type="presParOf" srcId="{8776A1FC-22AB-436E-B394-67463C2A0B71}" destId="{330C1031-1A96-4E8B-B461-C0E48CB641E3}" srcOrd="3" destOrd="0" presId="urn:microsoft.com/office/officeart/2005/8/layout/cycle4"/>
    <dgm:cxn modelId="{2C50208D-0219-4692-8DC9-36D8C1D3DDF5}" type="presParOf" srcId="{330C1031-1A96-4E8B-B461-C0E48CB641E3}" destId="{03A979A3-8E9C-4C8D-91AA-6ABC41307ACF}" srcOrd="0" destOrd="0" presId="urn:microsoft.com/office/officeart/2005/8/layout/cycle4"/>
    <dgm:cxn modelId="{3719E89D-D359-4DE2-9E77-1D0D1ACB978F}" type="presParOf" srcId="{330C1031-1A96-4E8B-B461-C0E48CB641E3}" destId="{8958F06B-51F3-4A65-A0FF-222DCE95979C}" srcOrd="1" destOrd="0" presId="urn:microsoft.com/office/officeart/2005/8/layout/cycle4"/>
    <dgm:cxn modelId="{09CF0D3D-B378-47F5-ACCB-DB489D423858}" type="presParOf" srcId="{8776A1FC-22AB-436E-B394-67463C2A0B71}" destId="{0584C015-A3CF-47BE-A7C4-B0C15B41026F}" srcOrd="4" destOrd="0" presId="urn:microsoft.com/office/officeart/2005/8/layout/cycle4"/>
    <dgm:cxn modelId="{13C26C48-161F-410F-91E8-32643F42C0C2}" type="presParOf" srcId="{2409DCDF-C953-4192-AD18-16078816597A}" destId="{D29F91B2-9C7F-4451-B95D-89E346C6E102}" srcOrd="1" destOrd="0" presId="urn:microsoft.com/office/officeart/2005/8/layout/cycle4"/>
    <dgm:cxn modelId="{F181BD3C-06AA-47B9-9238-16DC71EE1250}" type="presParOf" srcId="{D29F91B2-9C7F-4451-B95D-89E346C6E102}" destId="{DE5B0795-177B-415E-8B18-76B4315BAE5A}" srcOrd="0" destOrd="0" presId="urn:microsoft.com/office/officeart/2005/8/layout/cycle4"/>
    <dgm:cxn modelId="{CC43CAD5-BEE2-4448-96B0-12F19B34E4DC}" type="presParOf" srcId="{D29F91B2-9C7F-4451-B95D-89E346C6E102}" destId="{F9278F6C-1C5C-4205-8254-794DBCD89331}" srcOrd="1" destOrd="0" presId="urn:microsoft.com/office/officeart/2005/8/layout/cycle4"/>
    <dgm:cxn modelId="{73DE3FE2-B464-4B72-B56A-DEF40D436109}" type="presParOf" srcId="{D29F91B2-9C7F-4451-B95D-89E346C6E102}" destId="{00FF490E-28C6-4F81-87CB-B4662C3A220A}" srcOrd="2" destOrd="0" presId="urn:microsoft.com/office/officeart/2005/8/layout/cycle4"/>
    <dgm:cxn modelId="{DBC909C6-4A70-4C3F-A5F6-9F2BF9724FA5}" type="presParOf" srcId="{D29F91B2-9C7F-4451-B95D-89E346C6E102}" destId="{73B73DB1-8E0F-4E6D-82AA-8A18AC4BEB61}" srcOrd="3" destOrd="0" presId="urn:microsoft.com/office/officeart/2005/8/layout/cycle4"/>
    <dgm:cxn modelId="{36C62FEE-4649-45AA-8CB2-08923C0AE3CA}" type="presParOf" srcId="{D29F91B2-9C7F-4451-B95D-89E346C6E102}" destId="{5B3C4186-E373-4752-A702-E16FC6713208}" srcOrd="4" destOrd="0" presId="urn:microsoft.com/office/officeart/2005/8/layout/cycle4"/>
    <dgm:cxn modelId="{052B75F8-77FF-41FF-99A1-AE9826D24720}" type="presParOf" srcId="{2409DCDF-C953-4192-AD18-16078816597A}" destId="{EA2A1FF3-78F9-49F9-9BBC-62B41F0AF7BF}" srcOrd="2" destOrd="0" presId="urn:microsoft.com/office/officeart/2005/8/layout/cycle4"/>
    <dgm:cxn modelId="{743E09AD-0279-4F5D-9769-C996DCBE5D05}" type="presParOf" srcId="{2409DCDF-C953-4192-AD18-16078816597A}" destId="{AF50D1D2-E6C4-45FB-A163-2B88C3563D0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34C22D-46DD-466B-9345-4DB4CC8A677C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1595F25F-B498-484E-8575-ECDF12AA708F}">
      <dgm:prSet phldrT="[Text]"/>
      <dgm:spPr/>
      <dgm:t>
        <a:bodyPr/>
        <a:lstStyle/>
        <a:p>
          <a:r>
            <a:rPr lang="en-IE" dirty="0"/>
            <a:t>Logging</a:t>
          </a:r>
        </a:p>
      </dgm:t>
    </dgm:pt>
    <dgm:pt modelId="{71AF6240-3958-445F-8E29-C3300F99A580}" type="parTrans" cxnId="{A8BB8D0B-EA4D-4633-A4F7-93E6B8767C87}">
      <dgm:prSet/>
      <dgm:spPr/>
      <dgm:t>
        <a:bodyPr/>
        <a:lstStyle/>
        <a:p>
          <a:endParaRPr lang="en-IE"/>
        </a:p>
      </dgm:t>
    </dgm:pt>
    <dgm:pt modelId="{B55A1509-EB96-4E97-A34D-137083C5FC39}" type="sibTrans" cxnId="{A8BB8D0B-EA4D-4633-A4F7-93E6B8767C87}">
      <dgm:prSet/>
      <dgm:spPr/>
      <dgm:t>
        <a:bodyPr/>
        <a:lstStyle/>
        <a:p>
          <a:endParaRPr lang="en-IE"/>
        </a:p>
      </dgm:t>
    </dgm:pt>
    <dgm:pt modelId="{34EC349A-1191-4E5F-B04C-AFFC743EEF6A}">
      <dgm:prSet phldrT="[Text]"/>
      <dgm:spPr/>
      <dgm:t>
        <a:bodyPr/>
        <a:lstStyle/>
        <a:p>
          <a:r>
            <a:rPr lang="en-IE" dirty="0"/>
            <a:t>Azure Monitor</a:t>
          </a:r>
        </a:p>
      </dgm:t>
    </dgm:pt>
    <dgm:pt modelId="{C49DD442-F739-4B1F-8AA8-B0CAEF5358C6}" type="parTrans" cxnId="{6980AC58-805E-4D90-B294-E7478A9556A3}">
      <dgm:prSet/>
      <dgm:spPr/>
      <dgm:t>
        <a:bodyPr/>
        <a:lstStyle/>
        <a:p>
          <a:endParaRPr lang="en-IE"/>
        </a:p>
      </dgm:t>
    </dgm:pt>
    <dgm:pt modelId="{0D354C44-02E8-4C6D-B219-7171C48DE9FC}" type="sibTrans" cxnId="{6980AC58-805E-4D90-B294-E7478A9556A3}">
      <dgm:prSet/>
      <dgm:spPr/>
      <dgm:t>
        <a:bodyPr/>
        <a:lstStyle/>
        <a:p>
          <a:endParaRPr lang="en-IE"/>
        </a:p>
      </dgm:t>
    </dgm:pt>
    <dgm:pt modelId="{D95F5AE6-9511-4308-A735-8B3FADDD6C8A}">
      <dgm:prSet phldrT="[Text]"/>
      <dgm:spPr/>
      <dgm:t>
        <a:bodyPr/>
        <a:lstStyle/>
        <a:p>
          <a:r>
            <a:rPr lang="en-IE" dirty="0"/>
            <a:t>Alert</a:t>
          </a:r>
        </a:p>
      </dgm:t>
    </dgm:pt>
    <dgm:pt modelId="{13192359-5A95-4BBA-9BD2-BA726B320BFC}" type="parTrans" cxnId="{3B7E6E72-373C-4E8E-87D4-58094D18E077}">
      <dgm:prSet/>
      <dgm:spPr/>
      <dgm:t>
        <a:bodyPr/>
        <a:lstStyle/>
        <a:p>
          <a:endParaRPr lang="en-IE"/>
        </a:p>
      </dgm:t>
    </dgm:pt>
    <dgm:pt modelId="{E0A1ED52-5639-4BB9-83DA-0887B8924727}" type="sibTrans" cxnId="{3B7E6E72-373C-4E8E-87D4-58094D18E077}">
      <dgm:prSet/>
      <dgm:spPr/>
      <dgm:t>
        <a:bodyPr/>
        <a:lstStyle/>
        <a:p>
          <a:endParaRPr lang="en-IE"/>
        </a:p>
      </dgm:t>
    </dgm:pt>
    <dgm:pt modelId="{EEAF3E1E-F9F4-4336-8360-8751B3C76BE2}">
      <dgm:prSet phldrT="[Text]"/>
      <dgm:spPr/>
      <dgm:t>
        <a:bodyPr/>
        <a:lstStyle/>
        <a:p>
          <a:r>
            <a:rPr lang="en-IE" dirty="0"/>
            <a:t>Alert Rule</a:t>
          </a:r>
        </a:p>
      </dgm:t>
    </dgm:pt>
    <dgm:pt modelId="{B195A972-5AB1-4C7C-8EF8-0FAAADF261A7}" type="parTrans" cxnId="{EF11CCA3-C4C9-44B1-B1DB-87B337F2A9E2}">
      <dgm:prSet/>
      <dgm:spPr/>
      <dgm:t>
        <a:bodyPr/>
        <a:lstStyle/>
        <a:p>
          <a:endParaRPr lang="en-IE"/>
        </a:p>
      </dgm:t>
    </dgm:pt>
    <dgm:pt modelId="{9C955F6B-9760-47AB-AEC0-447636B5AF3B}" type="sibTrans" cxnId="{EF11CCA3-C4C9-44B1-B1DB-87B337F2A9E2}">
      <dgm:prSet/>
      <dgm:spPr/>
      <dgm:t>
        <a:bodyPr/>
        <a:lstStyle/>
        <a:p>
          <a:endParaRPr lang="en-IE"/>
        </a:p>
      </dgm:t>
    </dgm:pt>
    <dgm:pt modelId="{C879EAD4-5A08-4837-BE11-D2110F847E17}">
      <dgm:prSet phldrT="[Text]"/>
      <dgm:spPr/>
      <dgm:t>
        <a:bodyPr/>
        <a:lstStyle/>
        <a:p>
          <a:r>
            <a:rPr lang="en-IE" dirty="0"/>
            <a:t>Action</a:t>
          </a:r>
        </a:p>
      </dgm:t>
    </dgm:pt>
    <dgm:pt modelId="{31EE7AB2-24CA-4DF6-B7C3-78D90D06B578}" type="parTrans" cxnId="{CE815378-E48B-4E36-8D0B-0377D9A1329E}">
      <dgm:prSet/>
      <dgm:spPr/>
      <dgm:t>
        <a:bodyPr/>
        <a:lstStyle/>
        <a:p>
          <a:endParaRPr lang="en-IE"/>
        </a:p>
      </dgm:t>
    </dgm:pt>
    <dgm:pt modelId="{370A864B-4A66-445F-80D3-0E77CCF8F0B2}" type="sibTrans" cxnId="{CE815378-E48B-4E36-8D0B-0377D9A1329E}">
      <dgm:prSet/>
      <dgm:spPr/>
      <dgm:t>
        <a:bodyPr/>
        <a:lstStyle/>
        <a:p>
          <a:endParaRPr lang="en-IE"/>
        </a:p>
      </dgm:t>
    </dgm:pt>
    <dgm:pt modelId="{C8FBEAC9-B000-45E5-BF04-106ECFEB2092}">
      <dgm:prSet phldrT="[Text]"/>
      <dgm:spPr/>
      <dgm:t>
        <a:bodyPr/>
        <a:lstStyle/>
        <a:p>
          <a:r>
            <a:rPr lang="en-IE" dirty="0"/>
            <a:t>Alert Rule + Action</a:t>
          </a:r>
        </a:p>
      </dgm:t>
    </dgm:pt>
    <dgm:pt modelId="{1C66A3FC-9323-4E00-93FA-282AF2B977CF}" type="parTrans" cxnId="{17749292-4BD4-4F53-954A-5F63C801B5C2}">
      <dgm:prSet/>
      <dgm:spPr/>
      <dgm:t>
        <a:bodyPr/>
        <a:lstStyle/>
        <a:p>
          <a:endParaRPr lang="en-IE"/>
        </a:p>
      </dgm:t>
    </dgm:pt>
    <dgm:pt modelId="{BC7D8AED-BD75-41EF-B922-728B8BB1457D}" type="sibTrans" cxnId="{17749292-4BD4-4F53-954A-5F63C801B5C2}">
      <dgm:prSet/>
      <dgm:spPr/>
      <dgm:t>
        <a:bodyPr/>
        <a:lstStyle/>
        <a:p>
          <a:endParaRPr lang="en-IE"/>
        </a:p>
      </dgm:t>
    </dgm:pt>
    <dgm:pt modelId="{A2CC41AF-1EBC-4166-B633-E7AE28778210}">
      <dgm:prSet phldrT="[Text]"/>
      <dgm:spPr/>
      <dgm:t>
        <a:bodyPr/>
        <a:lstStyle/>
        <a:p>
          <a:r>
            <a:rPr lang="en-IE" dirty="0"/>
            <a:t>Blueprints + Policies</a:t>
          </a:r>
        </a:p>
      </dgm:t>
    </dgm:pt>
    <dgm:pt modelId="{36714065-1E37-4340-B987-E37A8F16DE29}" type="parTrans" cxnId="{0E8C2DFD-A081-4515-9D14-ADF79C99EFB3}">
      <dgm:prSet/>
      <dgm:spPr/>
      <dgm:t>
        <a:bodyPr/>
        <a:lstStyle/>
        <a:p>
          <a:endParaRPr lang="en-IE"/>
        </a:p>
      </dgm:t>
    </dgm:pt>
    <dgm:pt modelId="{4DA172EA-3B93-4DF7-8009-2B2F495DD0B4}" type="sibTrans" cxnId="{0E8C2DFD-A081-4515-9D14-ADF79C99EFB3}">
      <dgm:prSet/>
      <dgm:spPr/>
      <dgm:t>
        <a:bodyPr/>
        <a:lstStyle/>
        <a:p>
          <a:endParaRPr lang="en-IE"/>
        </a:p>
      </dgm:t>
    </dgm:pt>
    <dgm:pt modelId="{056D309F-E259-45E0-A9A5-5515EE312130}">
      <dgm:prSet phldrT="[Text]"/>
      <dgm:spPr/>
      <dgm:t>
        <a:bodyPr/>
        <a:lstStyle/>
        <a:p>
          <a:r>
            <a:rPr lang="en-IE" dirty="0"/>
            <a:t>Monitoring</a:t>
          </a:r>
        </a:p>
      </dgm:t>
    </dgm:pt>
    <dgm:pt modelId="{A24A58AB-B97D-4D3B-9AC6-B6305B18243C}" type="parTrans" cxnId="{3D4630F3-F39B-45B0-94CD-BEE9B12EC05C}">
      <dgm:prSet/>
      <dgm:spPr/>
      <dgm:t>
        <a:bodyPr/>
        <a:lstStyle/>
        <a:p>
          <a:endParaRPr lang="en-IE"/>
        </a:p>
      </dgm:t>
    </dgm:pt>
    <dgm:pt modelId="{64A378F7-1255-4324-A675-62BA3408B59B}" type="sibTrans" cxnId="{3D4630F3-F39B-45B0-94CD-BEE9B12EC05C}">
      <dgm:prSet/>
      <dgm:spPr/>
      <dgm:t>
        <a:bodyPr/>
        <a:lstStyle/>
        <a:p>
          <a:endParaRPr lang="en-IE"/>
        </a:p>
      </dgm:t>
    </dgm:pt>
    <dgm:pt modelId="{F7611B27-B25C-479C-A5EC-4964F32DA1C0}">
      <dgm:prSet phldrT="[Text]"/>
      <dgm:spPr/>
      <dgm:t>
        <a:bodyPr/>
        <a:lstStyle/>
        <a:p>
          <a:r>
            <a:rPr lang="en-IE" dirty="0"/>
            <a:t>Log Analytics</a:t>
          </a:r>
        </a:p>
      </dgm:t>
    </dgm:pt>
    <dgm:pt modelId="{35151D54-F6FB-4959-8C08-CC2D2E4F162E}" type="parTrans" cxnId="{77B165FE-485D-488F-8F6F-E6CCD8D0A8FD}">
      <dgm:prSet/>
      <dgm:spPr/>
      <dgm:t>
        <a:bodyPr/>
        <a:lstStyle/>
        <a:p>
          <a:endParaRPr lang="en-IE"/>
        </a:p>
      </dgm:t>
    </dgm:pt>
    <dgm:pt modelId="{FC2B80FD-2A1F-47BB-B2A6-FE4FA966E6F2}" type="sibTrans" cxnId="{77B165FE-485D-488F-8F6F-E6CCD8D0A8FD}">
      <dgm:prSet/>
      <dgm:spPr/>
      <dgm:t>
        <a:bodyPr/>
        <a:lstStyle/>
        <a:p>
          <a:endParaRPr lang="en-IE"/>
        </a:p>
      </dgm:t>
    </dgm:pt>
    <dgm:pt modelId="{20B1809E-896B-4273-9E67-9F2081A9B5D2}">
      <dgm:prSet phldrT="[Text]"/>
      <dgm:spPr/>
      <dgm:t>
        <a:bodyPr/>
        <a:lstStyle/>
        <a:p>
          <a:r>
            <a:rPr lang="en-IE" dirty="0"/>
            <a:t>Application Insights</a:t>
          </a:r>
        </a:p>
      </dgm:t>
    </dgm:pt>
    <dgm:pt modelId="{0CC21D4D-3344-4DDF-84A2-5802DE4873ED}" type="parTrans" cxnId="{79C4CE75-84A4-466E-A4CB-956B6DE2B3DB}">
      <dgm:prSet/>
      <dgm:spPr/>
      <dgm:t>
        <a:bodyPr/>
        <a:lstStyle/>
        <a:p>
          <a:endParaRPr lang="en-IE"/>
        </a:p>
      </dgm:t>
    </dgm:pt>
    <dgm:pt modelId="{69E6023A-A1C4-4CAB-B97D-49481B074C3D}" type="sibTrans" cxnId="{79C4CE75-84A4-466E-A4CB-956B6DE2B3DB}">
      <dgm:prSet/>
      <dgm:spPr/>
      <dgm:t>
        <a:bodyPr/>
        <a:lstStyle/>
        <a:p>
          <a:endParaRPr lang="en-IE"/>
        </a:p>
      </dgm:t>
    </dgm:pt>
    <dgm:pt modelId="{435E645A-0ED7-4079-9F87-C3DEE7510958}">
      <dgm:prSet phldrT="[Text]"/>
      <dgm:spPr/>
      <dgm:t>
        <a:bodyPr/>
        <a:lstStyle/>
        <a:p>
          <a:r>
            <a:rPr lang="en-IE" dirty="0"/>
            <a:t>Budget Alert</a:t>
          </a:r>
        </a:p>
      </dgm:t>
    </dgm:pt>
    <dgm:pt modelId="{6E13FDB7-27D1-4AB6-9020-BA0F77BAD144}" type="parTrans" cxnId="{7D5387E0-A895-42CC-87DD-3A4D6BB56CFD}">
      <dgm:prSet/>
      <dgm:spPr/>
    </dgm:pt>
    <dgm:pt modelId="{DC8F9197-2F7B-41BF-9B9A-6E4CA2E6CDC1}" type="sibTrans" cxnId="{7D5387E0-A895-42CC-87DD-3A4D6BB56CFD}">
      <dgm:prSet/>
      <dgm:spPr/>
    </dgm:pt>
    <dgm:pt modelId="{A7735E47-FACB-481B-AB65-393117015EBA}">
      <dgm:prSet phldrT="[Text]"/>
      <dgm:spPr/>
      <dgm:t>
        <a:bodyPr/>
        <a:lstStyle/>
        <a:p>
          <a:r>
            <a:rPr lang="en-IE" dirty="0"/>
            <a:t>Cost Alert</a:t>
          </a:r>
        </a:p>
      </dgm:t>
    </dgm:pt>
    <dgm:pt modelId="{662CC699-35EA-4B0D-AB94-C5FC230D94B7}" type="parTrans" cxnId="{CEC1409B-B3F7-45B9-91CF-7846C17AC52A}">
      <dgm:prSet/>
      <dgm:spPr/>
    </dgm:pt>
    <dgm:pt modelId="{36CBDDC0-1FD4-46F1-B19E-3E9BB3D0CF5B}" type="sibTrans" cxnId="{CEC1409B-B3F7-45B9-91CF-7846C17AC52A}">
      <dgm:prSet/>
      <dgm:spPr/>
    </dgm:pt>
    <dgm:pt modelId="{3153EEB6-EA28-40B8-B0AC-F71B22EBF7AC}" type="pres">
      <dgm:prSet presAssocID="{D434C22D-46DD-466B-9345-4DB4CC8A677C}" presName="theList" presStyleCnt="0">
        <dgm:presLayoutVars>
          <dgm:dir/>
          <dgm:animLvl val="lvl"/>
          <dgm:resizeHandles val="exact"/>
        </dgm:presLayoutVars>
      </dgm:prSet>
      <dgm:spPr/>
    </dgm:pt>
    <dgm:pt modelId="{6BDCC971-0B47-4B68-82FA-B9623478BAD6}" type="pres">
      <dgm:prSet presAssocID="{1595F25F-B498-484E-8575-ECDF12AA708F}" presName="compNode" presStyleCnt="0"/>
      <dgm:spPr/>
    </dgm:pt>
    <dgm:pt modelId="{81AFDAA3-5674-4C39-AF34-77B17E245021}" type="pres">
      <dgm:prSet presAssocID="{1595F25F-B498-484E-8575-ECDF12AA708F}" presName="aNode" presStyleLbl="bgShp" presStyleIdx="0" presStyleCnt="4"/>
      <dgm:spPr/>
    </dgm:pt>
    <dgm:pt modelId="{60B1B621-6F31-4B60-A8E8-6E4473489283}" type="pres">
      <dgm:prSet presAssocID="{1595F25F-B498-484E-8575-ECDF12AA708F}" presName="textNode" presStyleLbl="bgShp" presStyleIdx="0" presStyleCnt="4"/>
      <dgm:spPr/>
    </dgm:pt>
    <dgm:pt modelId="{9CAFC091-0ACE-474E-BAD3-A4F6C9143F4F}" type="pres">
      <dgm:prSet presAssocID="{1595F25F-B498-484E-8575-ECDF12AA708F}" presName="compChildNode" presStyleCnt="0"/>
      <dgm:spPr/>
    </dgm:pt>
    <dgm:pt modelId="{57F9C61D-4234-4A2D-AE1A-A4D3FC1AE510}" type="pres">
      <dgm:prSet presAssocID="{1595F25F-B498-484E-8575-ECDF12AA708F}" presName="theInnerList" presStyleCnt="0"/>
      <dgm:spPr/>
    </dgm:pt>
    <dgm:pt modelId="{CEAADA57-8038-4FFF-9193-E34D1F1B4C82}" type="pres">
      <dgm:prSet presAssocID="{34EC349A-1191-4E5F-B04C-AFFC743EEF6A}" presName="childNode" presStyleLbl="node1" presStyleIdx="0" presStyleCnt="8">
        <dgm:presLayoutVars>
          <dgm:bulletEnabled val="1"/>
        </dgm:presLayoutVars>
      </dgm:prSet>
      <dgm:spPr/>
    </dgm:pt>
    <dgm:pt modelId="{5FC21EE2-B5E5-4952-B3AD-DBEB798B34E0}" type="pres">
      <dgm:prSet presAssocID="{1595F25F-B498-484E-8575-ECDF12AA708F}" presName="aSpace" presStyleCnt="0"/>
      <dgm:spPr/>
    </dgm:pt>
    <dgm:pt modelId="{68F1CE8A-4C08-4BFA-830E-FF9A0EEF7271}" type="pres">
      <dgm:prSet presAssocID="{056D309F-E259-45E0-A9A5-5515EE312130}" presName="compNode" presStyleCnt="0"/>
      <dgm:spPr/>
    </dgm:pt>
    <dgm:pt modelId="{2DEE3C1D-6886-4738-8FAD-419551D0EBE8}" type="pres">
      <dgm:prSet presAssocID="{056D309F-E259-45E0-A9A5-5515EE312130}" presName="aNode" presStyleLbl="bgShp" presStyleIdx="1" presStyleCnt="4"/>
      <dgm:spPr/>
    </dgm:pt>
    <dgm:pt modelId="{6E420203-5484-4619-ABC4-0F77D3026E77}" type="pres">
      <dgm:prSet presAssocID="{056D309F-E259-45E0-A9A5-5515EE312130}" presName="textNode" presStyleLbl="bgShp" presStyleIdx="1" presStyleCnt="4"/>
      <dgm:spPr/>
    </dgm:pt>
    <dgm:pt modelId="{B96C1AC2-FAC6-4965-868C-877F8D6CA63B}" type="pres">
      <dgm:prSet presAssocID="{056D309F-E259-45E0-A9A5-5515EE312130}" presName="compChildNode" presStyleCnt="0"/>
      <dgm:spPr/>
    </dgm:pt>
    <dgm:pt modelId="{4A293907-6316-4644-9929-D9646A95125D}" type="pres">
      <dgm:prSet presAssocID="{056D309F-E259-45E0-A9A5-5515EE312130}" presName="theInnerList" presStyleCnt="0"/>
      <dgm:spPr/>
    </dgm:pt>
    <dgm:pt modelId="{4D23C510-E7FC-4B64-B9CE-7DA9335CED37}" type="pres">
      <dgm:prSet presAssocID="{F7611B27-B25C-479C-A5EC-4964F32DA1C0}" presName="childNode" presStyleLbl="node1" presStyleIdx="1" presStyleCnt="8">
        <dgm:presLayoutVars>
          <dgm:bulletEnabled val="1"/>
        </dgm:presLayoutVars>
      </dgm:prSet>
      <dgm:spPr/>
    </dgm:pt>
    <dgm:pt modelId="{8D51CBAE-E65D-428D-A10F-0B8B0120EBCD}" type="pres">
      <dgm:prSet presAssocID="{F7611B27-B25C-479C-A5EC-4964F32DA1C0}" presName="aSpace2" presStyleCnt="0"/>
      <dgm:spPr/>
    </dgm:pt>
    <dgm:pt modelId="{F0CB3CFB-27E7-4334-BA6D-EAF1BE3C7D41}" type="pres">
      <dgm:prSet presAssocID="{20B1809E-896B-4273-9E67-9F2081A9B5D2}" presName="childNode" presStyleLbl="node1" presStyleIdx="2" presStyleCnt="8">
        <dgm:presLayoutVars>
          <dgm:bulletEnabled val="1"/>
        </dgm:presLayoutVars>
      </dgm:prSet>
      <dgm:spPr/>
    </dgm:pt>
    <dgm:pt modelId="{2F4FBA73-A7A5-4589-9AC7-A7A5310347B8}" type="pres">
      <dgm:prSet presAssocID="{056D309F-E259-45E0-A9A5-5515EE312130}" presName="aSpace" presStyleCnt="0"/>
      <dgm:spPr/>
    </dgm:pt>
    <dgm:pt modelId="{3727F57B-3A9F-421D-A5B6-812D7E6A6064}" type="pres">
      <dgm:prSet presAssocID="{D95F5AE6-9511-4308-A735-8B3FADDD6C8A}" presName="compNode" presStyleCnt="0"/>
      <dgm:spPr/>
    </dgm:pt>
    <dgm:pt modelId="{A99AD179-D939-424E-8F64-FE094337512B}" type="pres">
      <dgm:prSet presAssocID="{D95F5AE6-9511-4308-A735-8B3FADDD6C8A}" presName="aNode" presStyleLbl="bgShp" presStyleIdx="2" presStyleCnt="4"/>
      <dgm:spPr/>
    </dgm:pt>
    <dgm:pt modelId="{4EA02FC4-ED55-4005-8E44-7127875F7A10}" type="pres">
      <dgm:prSet presAssocID="{D95F5AE6-9511-4308-A735-8B3FADDD6C8A}" presName="textNode" presStyleLbl="bgShp" presStyleIdx="2" presStyleCnt="4"/>
      <dgm:spPr/>
    </dgm:pt>
    <dgm:pt modelId="{84BC65A8-129A-4687-9D2D-3AC39D8522FD}" type="pres">
      <dgm:prSet presAssocID="{D95F5AE6-9511-4308-A735-8B3FADDD6C8A}" presName="compChildNode" presStyleCnt="0"/>
      <dgm:spPr/>
    </dgm:pt>
    <dgm:pt modelId="{00698C72-0B9E-4356-B589-42086DC44294}" type="pres">
      <dgm:prSet presAssocID="{D95F5AE6-9511-4308-A735-8B3FADDD6C8A}" presName="theInnerList" presStyleCnt="0"/>
      <dgm:spPr/>
    </dgm:pt>
    <dgm:pt modelId="{902DE6D8-60F0-4171-9D95-5CFDB8257EFF}" type="pres">
      <dgm:prSet presAssocID="{EEAF3E1E-F9F4-4336-8360-8751B3C76BE2}" presName="childNode" presStyleLbl="node1" presStyleIdx="3" presStyleCnt="8">
        <dgm:presLayoutVars>
          <dgm:bulletEnabled val="1"/>
        </dgm:presLayoutVars>
      </dgm:prSet>
      <dgm:spPr/>
    </dgm:pt>
    <dgm:pt modelId="{86350FC1-28E1-4E4F-976A-676E4190A39C}" type="pres">
      <dgm:prSet presAssocID="{EEAF3E1E-F9F4-4336-8360-8751B3C76BE2}" presName="aSpace2" presStyleCnt="0"/>
      <dgm:spPr/>
    </dgm:pt>
    <dgm:pt modelId="{0579E5B9-4D0C-4771-B92C-0C5CEFDAE844}" type="pres">
      <dgm:prSet presAssocID="{435E645A-0ED7-4079-9F87-C3DEE7510958}" presName="childNode" presStyleLbl="node1" presStyleIdx="4" presStyleCnt="8">
        <dgm:presLayoutVars>
          <dgm:bulletEnabled val="1"/>
        </dgm:presLayoutVars>
      </dgm:prSet>
      <dgm:spPr/>
    </dgm:pt>
    <dgm:pt modelId="{A6F2907A-2589-4E27-97F1-F45F48EEEAA8}" type="pres">
      <dgm:prSet presAssocID="{435E645A-0ED7-4079-9F87-C3DEE7510958}" presName="aSpace2" presStyleCnt="0"/>
      <dgm:spPr/>
    </dgm:pt>
    <dgm:pt modelId="{FAC1DF2B-575B-4E78-A428-CA8BC488B874}" type="pres">
      <dgm:prSet presAssocID="{A7735E47-FACB-481B-AB65-393117015EBA}" presName="childNode" presStyleLbl="node1" presStyleIdx="5" presStyleCnt="8">
        <dgm:presLayoutVars>
          <dgm:bulletEnabled val="1"/>
        </dgm:presLayoutVars>
      </dgm:prSet>
      <dgm:spPr/>
    </dgm:pt>
    <dgm:pt modelId="{E4047974-1963-4C1A-A25D-8196051142C7}" type="pres">
      <dgm:prSet presAssocID="{D95F5AE6-9511-4308-A735-8B3FADDD6C8A}" presName="aSpace" presStyleCnt="0"/>
      <dgm:spPr/>
    </dgm:pt>
    <dgm:pt modelId="{5E4DBF46-3324-4897-96D1-5041C3BA2E6C}" type="pres">
      <dgm:prSet presAssocID="{C879EAD4-5A08-4837-BE11-D2110F847E17}" presName="compNode" presStyleCnt="0"/>
      <dgm:spPr/>
    </dgm:pt>
    <dgm:pt modelId="{883D88A1-257D-4608-A749-C9B666E3137D}" type="pres">
      <dgm:prSet presAssocID="{C879EAD4-5A08-4837-BE11-D2110F847E17}" presName="aNode" presStyleLbl="bgShp" presStyleIdx="3" presStyleCnt="4"/>
      <dgm:spPr/>
    </dgm:pt>
    <dgm:pt modelId="{D16E51B4-2CB0-48A3-AD91-F8B5731CDE90}" type="pres">
      <dgm:prSet presAssocID="{C879EAD4-5A08-4837-BE11-D2110F847E17}" presName="textNode" presStyleLbl="bgShp" presStyleIdx="3" presStyleCnt="4"/>
      <dgm:spPr/>
    </dgm:pt>
    <dgm:pt modelId="{6D080EBC-1B11-466A-9D88-0069FDF6B174}" type="pres">
      <dgm:prSet presAssocID="{C879EAD4-5A08-4837-BE11-D2110F847E17}" presName="compChildNode" presStyleCnt="0"/>
      <dgm:spPr/>
    </dgm:pt>
    <dgm:pt modelId="{CAAB55F1-FDD2-40A1-A91C-5A196830D12C}" type="pres">
      <dgm:prSet presAssocID="{C879EAD4-5A08-4837-BE11-D2110F847E17}" presName="theInnerList" presStyleCnt="0"/>
      <dgm:spPr/>
    </dgm:pt>
    <dgm:pt modelId="{C5DCE7BA-95DA-49B7-813C-719C609FAF65}" type="pres">
      <dgm:prSet presAssocID="{C8FBEAC9-B000-45E5-BF04-106ECFEB2092}" presName="childNode" presStyleLbl="node1" presStyleIdx="6" presStyleCnt="8">
        <dgm:presLayoutVars>
          <dgm:bulletEnabled val="1"/>
        </dgm:presLayoutVars>
      </dgm:prSet>
      <dgm:spPr/>
    </dgm:pt>
    <dgm:pt modelId="{B40536CF-078A-450E-938D-906B53204774}" type="pres">
      <dgm:prSet presAssocID="{C8FBEAC9-B000-45E5-BF04-106ECFEB2092}" presName="aSpace2" presStyleCnt="0"/>
      <dgm:spPr/>
    </dgm:pt>
    <dgm:pt modelId="{9818FD36-026C-4A28-8901-C9C075E6A22D}" type="pres">
      <dgm:prSet presAssocID="{A2CC41AF-1EBC-4166-B633-E7AE28778210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FFC72902-9614-4DB3-B89D-9C8E02204EF6}" type="presOf" srcId="{20B1809E-896B-4273-9E67-9F2081A9B5D2}" destId="{F0CB3CFB-27E7-4334-BA6D-EAF1BE3C7D41}" srcOrd="0" destOrd="0" presId="urn:microsoft.com/office/officeart/2005/8/layout/lProcess2"/>
    <dgm:cxn modelId="{A8BB8D0B-EA4D-4633-A4F7-93E6B8767C87}" srcId="{D434C22D-46DD-466B-9345-4DB4CC8A677C}" destId="{1595F25F-B498-484E-8575-ECDF12AA708F}" srcOrd="0" destOrd="0" parTransId="{71AF6240-3958-445F-8E29-C3300F99A580}" sibTransId="{B55A1509-EB96-4E97-A34D-137083C5FC39}"/>
    <dgm:cxn modelId="{77045B15-D08E-46DE-9AB1-48D8E67551B4}" type="presOf" srcId="{D95F5AE6-9511-4308-A735-8B3FADDD6C8A}" destId="{A99AD179-D939-424E-8F64-FE094337512B}" srcOrd="0" destOrd="0" presId="urn:microsoft.com/office/officeart/2005/8/layout/lProcess2"/>
    <dgm:cxn modelId="{02981718-B56B-4B66-B891-CE58D62B12DD}" type="presOf" srcId="{056D309F-E259-45E0-A9A5-5515EE312130}" destId="{6E420203-5484-4619-ABC4-0F77D3026E77}" srcOrd="1" destOrd="0" presId="urn:microsoft.com/office/officeart/2005/8/layout/lProcess2"/>
    <dgm:cxn modelId="{F81C3127-7F19-455A-A7B7-106F64BEFE61}" type="presOf" srcId="{A7735E47-FACB-481B-AB65-393117015EBA}" destId="{FAC1DF2B-575B-4E78-A428-CA8BC488B874}" srcOrd="0" destOrd="0" presId="urn:microsoft.com/office/officeart/2005/8/layout/lProcess2"/>
    <dgm:cxn modelId="{DBCEE730-1A9D-4468-9B77-713D360DDA41}" type="presOf" srcId="{C879EAD4-5A08-4837-BE11-D2110F847E17}" destId="{883D88A1-257D-4608-A749-C9B666E3137D}" srcOrd="0" destOrd="0" presId="urn:microsoft.com/office/officeart/2005/8/layout/lProcess2"/>
    <dgm:cxn modelId="{B5853F36-8D51-4082-AD3F-003CA1CEBABD}" type="presOf" srcId="{D95F5AE6-9511-4308-A735-8B3FADDD6C8A}" destId="{4EA02FC4-ED55-4005-8E44-7127875F7A10}" srcOrd="1" destOrd="0" presId="urn:microsoft.com/office/officeart/2005/8/layout/lProcess2"/>
    <dgm:cxn modelId="{142CBD3E-AE9F-49D9-A5B1-D09AC250BCC0}" type="presOf" srcId="{1595F25F-B498-484E-8575-ECDF12AA708F}" destId="{81AFDAA3-5674-4C39-AF34-77B17E245021}" srcOrd="0" destOrd="0" presId="urn:microsoft.com/office/officeart/2005/8/layout/lProcess2"/>
    <dgm:cxn modelId="{DCAD1D44-272B-4431-AA4C-4E6E4A8C3B00}" type="presOf" srcId="{056D309F-E259-45E0-A9A5-5515EE312130}" destId="{2DEE3C1D-6886-4738-8FAD-419551D0EBE8}" srcOrd="0" destOrd="0" presId="urn:microsoft.com/office/officeart/2005/8/layout/lProcess2"/>
    <dgm:cxn modelId="{E1E65B6C-1FDB-4D1E-9D09-1A322F03FBB5}" type="presOf" srcId="{C879EAD4-5A08-4837-BE11-D2110F847E17}" destId="{D16E51B4-2CB0-48A3-AD91-F8B5731CDE90}" srcOrd="1" destOrd="0" presId="urn:microsoft.com/office/officeart/2005/8/layout/lProcess2"/>
    <dgm:cxn modelId="{2E3A6A6D-CE26-4676-B8C3-35D9DC8E107A}" type="presOf" srcId="{EEAF3E1E-F9F4-4336-8360-8751B3C76BE2}" destId="{902DE6D8-60F0-4171-9D95-5CFDB8257EFF}" srcOrd="0" destOrd="0" presId="urn:microsoft.com/office/officeart/2005/8/layout/lProcess2"/>
    <dgm:cxn modelId="{E8A44A4D-90D5-496C-896B-A9634DFD6761}" type="presOf" srcId="{34EC349A-1191-4E5F-B04C-AFFC743EEF6A}" destId="{CEAADA57-8038-4FFF-9193-E34D1F1B4C82}" srcOrd="0" destOrd="0" presId="urn:microsoft.com/office/officeart/2005/8/layout/lProcess2"/>
    <dgm:cxn modelId="{3B7E6E72-373C-4E8E-87D4-58094D18E077}" srcId="{D434C22D-46DD-466B-9345-4DB4CC8A677C}" destId="{D95F5AE6-9511-4308-A735-8B3FADDD6C8A}" srcOrd="2" destOrd="0" parTransId="{13192359-5A95-4BBA-9BD2-BA726B320BFC}" sibTransId="{E0A1ED52-5639-4BB9-83DA-0887B8924727}"/>
    <dgm:cxn modelId="{79C4CE75-84A4-466E-A4CB-956B6DE2B3DB}" srcId="{056D309F-E259-45E0-A9A5-5515EE312130}" destId="{20B1809E-896B-4273-9E67-9F2081A9B5D2}" srcOrd="1" destOrd="0" parTransId="{0CC21D4D-3344-4DDF-84A2-5802DE4873ED}" sibTransId="{69E6023A-A1C4-4CAB-B97D-49481B074C3D}"/>
    <dgm:cxn modelId="{CE815378-E48B-4E36-8D0B-0377D9A1329E}" srcId="{D434C22D-46DD-466B-9345-4DB4CC8A677C}" destId="{C879EAD4-5A08-4837-BE11-D2110F847E17}" srcOrd="3" destOrd="0" parTransId="{31EE7AB2-24CA-4DF6-B7C3-78D90D06B578}" sibTransId="{370A864B-4A66-445F-80D3-0E77CCF8F0B2}"/>
    <dgm:cxn modelId="{6980AC58-805E-4D90-B294-E7478A9556A3}" srcId="{1595F25F-B498-484E-8575-ECDF12AA708F}" destId="{34EC349A-1191-4E5F-B04C-AFFC743EEF6A}" srcOrd="0" destOrd="0" parTransId="{C49DD442-F739-4B1F-8AA8-B0CAEF5358C6}" sibTransId="{0D354C44-02E8-4C6D-B219-7171C48DE9FC}"/>
    <dgm:cxn modelId="{51033487-29BE-49DD-902C-B78E1F03DF5B}" type="presOf" srcId="{A2CC41AF-1EBC-4166-B633-E7AE28778210}" destId="{9818FD36-026C-4A28-8901-C9C075E6A22D}" srcOrd="0" destOrd="0" presId="urn:microsoft.com/office/officeart/2005/8/layout/lProcess2"/>
    <dgm:cxn modelId="{17749292-4BD4-4F53-954A-5F63C801B5C2}" srcId="{C879EAD4-5A08-4837-BE11-D2110F847E17}" destId="{C8FBEAC9-B000-45E5-BF04-106ECFEB2092}" srcOrd="0" destOrd="0" parTransId="{1C66A3FC-9323-4E00-93FA-282AF2B977CF}" sibTransId="{BC7D8AED-BD75-41EF-B922-728B8BB1457D}"/>
    <dgm:cxn modelId="{CEC1409B-B3F7-45B9-91CF-7846C17AC52A}" srcId="{D95F5AE6-9511-4308-A735-8B3FADDD6C8A}" destId="{A7735E47-FACB-481B-AB65-393117015EBA}" srcOrd="2" destOrd="0" parTransId="{662CC699-35EA-4B0D-AB94-C5FC230D94B7}" sibTransId="{36CBDDC0-1FD4-46F1-B19E-3E9BB3D0CF5B}"/>
    <dgm:cxn modelId="{F39DF39E-39D8-4AC1-9AAC-B5F01A486764}" type="presOf" srcId="{435E645A-0ED7-4079-9F87-C3DEE7510958}" destId="{0579E5B9-4D0C-4771-B92C-0C5CEFDAE844}" srcOrd="0" destOrd="0" presId="urn:microsoft.com/office/officeart/2005/8/layout/lProcess2"/>
    <dgm:cxn modelId="{EF11CCA3-C4C9-44B1-B1DB-87B337F2A9E2}" srcId="{D95F5AE6-9511-4308-A735-8B3FADDD6C8A}" destId="{EEAF3E1E-F9F4-4336-8360-8751B3C76BE2}" srcOrd="0" destOrd="0" parTransId="{B195A972-5AB1-4C7C-8EF8-0FAAADF261A7}" sibTransId="{9C955F6B-9760-47AB-AEC0-447636B5AF3B}"/>
    <dgm:cxn modelId="{D5A533B0-7489-45BA-974C-2C887510AD65}" type="presOf" srcId="{D434C22D-46DD-466B-9345-4DB4CC8A677C}" destId="{3153EEB6-EA28-40B8-B0AC-F71B22EBF7AC}" srcOrd="0" destOrd="0" presId="urn:microsoft.com/office/officeart/2005/8/layout/lProcess2"/>
    <dgm:cxn modelId="{76C733B2-655B-4712-80C2-1B5D54DC40C6}" type="presOf" srcId="{C8FBEAC9-B000-45E5-BF04-106ECFEB2092}" destId="{C5DCE7BA-95DA-49B7-813C-719C609FAF65}" srcOrd="0" destOrd="0" presId="urn:microsoft.com/office/officeart/2005/8/layout/lProcess2"/>
    <dgm:cxn modelId="{93AFECCE-0A3E-4147-AE2E-C51555A6683E}" type="presOf" srcId="{1595F25F-B498-484E-8575-ECDF12AA708F}" destId="{60B1B621-6F31-4B60-A8E8-6E4473489283}" srcOrd="1" destOrd="0" presId="urn:microsoft.com/office/officeart/2005/8/layout/lProcess2"/>
    <dgm:cxn modelId="{7D5387E0-A895-42CC-87DD-3A4D6BB56CFD}" srcId="{D95F5AE6-9511-4308-A735-8B3FADDD6C8A}" destId="{435E645A-0ED7-4079-9F87-C3DEE7510958}" srcOrd="1" destOrd="0" parTransId="{6E13FDB7-27D1-4AB6-9020-BA0F77BAD144}" sibTransId="{DC8F9197-2F7B-41BF-9B9A-6E4CA2E6CDC1}"/>
    <dgm:cxn modelId="{99B1E8E1-200B-4F29-8BC5-9E0B30BA7796}" type="presOf" srcId="{F7611B27-B25C-479C-A5EC-4964F32DA1C0}" destId="{4D23C510-E7FC-4B64-B9CE-7DA9335CED37}" srcOrd="0" destOrd="0" presId="urn:microsoft.com/office/officeart/2005/8/layout/lProcess2"/>
    <dgm:cxn modelId="{3D4630F3-F39B-45B0-94CD-BEE9B12EC05C}" srcId="{D434C22D-46DD-466B-9345-4DB4CC8A677C}" destId="{056D309F-E259-45E0-A9A5-5515EE312130}" srcOrd="1" destOrd="0" parTransId="{A24A58AB-B97D-4D3B-9AC6-B6305B18243C}" sibTransId="{64A378F7-1255-4324-A675-62BA3408B59B}"/>
    <dgm:cxn modelId="{0E8C2DFD-A081-4515-9D14-ADF79C99EFB3}" srcId="{C879EAD4-5A08-4837-BE11-D2110F847E17}" destId="{A2CC41AF-1EBC-4166-B633-E7AE28778210}" srcOrd="1" destOrd="0" parTransId="{36714065-1E37-4340-B987-E37A8F16DE29}" sibTransId="{4DA172EA-3B93-4DF7-8009-2B2F495DD0B4}"/>
    <dgm:cxn modelId="{77B165FE-485D-488F-8F6F-E6CCD8D0A8FD}" srcId="{056D309F-E259-45E0-A9A5-5515EE312130}" destId="{F7611B27-B25C-479C-A5EC-4964F32DA1C0}" srcOrd="0" destOrd="0" parTransId="{35151D54-F6FB-4959-8C08-CC2D2E4F162E}" sibTransId="{FC2B80FD-2A1F-47BB-B2A6-FE4FA966E6F2}"/>
    <dgm:cxn modelId="{ADA51AC0-3246-4CAE-B029-99EB05142871}" type="presParOf" srcId="{3153EEB6-EA28-40B8-B0AC-F71B22EBF7AC}" destId="{6BDCC971-0B47-4B68-82FA-B9623478BAD6}" srcOrd="0" destOrd="0" presId="urn:microsoft.com/office/officeart/2005/8/layout/lProcess2"/>
    <dgm:cxn modelId="{B142BC29-6C5C-45A5-9060-1C75490DC92C}" type="presParOf" srcId="{6BDCC971-0B47-4B68-82FA-B9623478BAD6}" destId="{81AFDAA3-5674-4C39-AF34-77B17E245021}" srcOrd="0" destOrd="0" presId="urn:microsoft.com/office/officeart/2005/8/layout/lProcess2"/>
    <dgm:cxn modelId="{41B88186-B0E8-4918-A9D7-9BF549BD5696}" type="presParOf" srcId="{6BDCC971-0B47-4B68-82FA-B9623478BAD6}" destId="{60B1B621-6F31-4B60-A8E8-6E4473489283}" srcOrd="1" destOrd="0" presId="urn:microsoft.com/office/officeart/2005/8/layout/lProcess2"/>
    <dgm:cxn modelId="{4921E944-B7A8-4B99-8E06-F3C4A19A08AF}" type="presParOf" srcId="{6BDCC971-0B47-4B68-82FA-B9623478BAD6}" destId="{9CAFC091-0ACE-474E-BAD3-A4F6C9143F4F}" srcOrd="2" destOrd="0" presId="urn:microsoft.com/office/officeart/2005/8/layout/lProcess2"/>
    <dgm:cxn modelId="{6761CDE9-4B96-4603-AD6E-C15573FA3B7C}" type="presParOf" srcId="{9CAFC091-0ACE-474E-BAD3-A4F6C9143F4F}" destId="{57F9C61D-4234-4A2D-AE1A-A4D3FC1AE510}" srcOrd="0" destOrd="0" presId="urn:microsoft.com/office/officeart/2005/8/layout/lProcess2"/>
    <dgm:cxn modelId="{7CC5DB58-7EED-48F7-828D-55797DC5F012}" type="presParOf" srcId="{57F9C61D-4234-4A2D-AE1A-A4D3FC1AE510}" destId="{CEAADA57-8038-4FFF-9193-E34D1F1B4C82}" srcOrd="0" destOrd="0" presId="urn:microsoft.com/office/officeart/2005/8/layout/lProcess2"/>
    <dgm:cxn modelId="{6F683268-63E7-4F2A-AB6A-7C0E3411475E}" type="presParOf" srcId="{3153EEB6-EA28-40B8-B0AC-F71B22EBF7AC}" destId="{5FC21EE2-B5E5-4952-B3AD-DBEB798B34E0}" srcOrd="1" destOrd="0" presId="urn:microsoft.com/office/officeart/2005/8/layout/lProcess2"/>
    <dgm:cxn modelId="{2A8B2A4B-D7E5-4524-AC72-824F1B01F710}" type="presParOf" srcId="{3153EEB6-EA28-40B8-B0AC-F71B22EBF7AC}" destId="{68F1CE8A-4C08-4BFA-830E-FF9A0EEF7271}" srcOrd="2" destOrd="0" presId="urn:microsoft.com/office/officeart/2005/8/layout/lProcess2"/>
    <dgm:cxn modelId="{FCFAB57B-1A64-42F9-B446-8E1EDBC93566}" type="presParOf" srcId="{68F1CE8A-4C08-4BFA-830E-FF9A0EEF7271}" destId="{2DEE3C1D-6886-4738-8FAD-419551D0EBE8}" srcOrd="0" destOrd="0" presId="urn:microsoft.com/office/officeart/2005/8/layout/lProcess2"/>
    <dgm:cxn modelId="{1FBDBAC0-258F-4BD1-A6FA-783CB5974854}" type="presParOf" srcId="{68F1CE8A-4C08-4BFA-830E-FF9A0EEF7271}" destId="{6E420203-5484-4619-ABC4-0F77D3026E77}" srcOrd="1" destOrd="0" presId="urn:microsoft.com/office/officeart/2005/8/layout/lProcess2"/>
    <dgm:cxn modelId="{F945CA8D-3567-4AB0-9166-A75F7B4082DB}" type="presParOf" srcId="{68F1CE8A-4C08-4BFA-830E-FF9A0EEF7271}" destId="{B96C1AC2-FAC6-4965-868C-877F8D6CA63B}" srcOrd="2" destOrd="0" presId="urn:microsoft.com/office/officeart/2005/8/layout/lProcess2"/>
    <dgm:cxn modelId="{4F2783CB-66B5-4C73-B000-CBCC9EA3FDE0}" type="presParOf" srcId="{B96C1AC2-FAC6-4965-868C-877F8D6CA63B}" destId="{4A293907-6316-4644-9929-D9646A95125D}" srcOrd="0" destOrd="0" presId="urn:microsoft.com/office/officeart/2005/8/layout/lProcess2"/>
    <dgm:cxn modelId="{2604638A-65B5-4109-980E-A417A021A686}" type="presParOf" srcId="{4A293907-6316-4644-9929-D9646A95125D}" destId="{4D23C510-E7FC-4B64-B9CE-7DA9335CED37}" srcOrd="0" destOrd="0" presId="urn:microsoft.com/office/officeart/2005/8/layout/lProcess2"/>
    <dgm:cxn modelId="{AF666607-5784-4F8A-8907-831A0AFD8CFB}" type="presParOf" srcId="{4A293907-6316-4644-9929-D9646A95125D}" destId="{8D51CBAE-E65D-428D-A10F-0B8B0120EBCD}" srcOrd="1" destOrd="0" presId="urn:microsoft.com/office/officeart/2005/8/layout/lProcess2"/>
    <dgm:cxn modelId="{2738702D-8ED2-4338-9DBD-17F901CD1963}" type="presParOf" srcId="{4A293907-6316-4644-9929-D9646A95125D}" destId="{F0CB3CFB-27E7-4334-BA6D-EAF1BE3C7D41}" srcOrd="2" destOrd="0" presId="urn:microsoft.com/office/officeart/2005/8/layout/lProcess2"/>
    <dgm:cxn modelId="{44A1A0C2-4170-478E-B65D-FEEFDA3C4279}" type="presParOf" srcId="{3153EEB6-EA28-40B8-B0AC-F71B22EBF7AC}" destId="{2F4FBA73-A7A5-4589-9AC7-A7A5310347B8}" srcOrd="3" destOrd="0" presId="urn:microsoft.com/office/officeart/2005/8/layout/lProcess2"/>
    <dgm:cxn modelId="{731C22CB-29B4-46EF-9697-D353248C1EBD}" type="presParOf" srcId="{3153EEB6-EA28-40B8-B0AC-F71B22EBF7AC}" destId="{3727F57B-3A9F-421D-A5B6-812D7E6A6064}" srcOrd="4" destOrd="0" presId="urn:microsoft.com/office/officeart/2005/8/layout/lProcess2"/>
    <dgm:cxn modelId="{1605DD5C-5C57-4372-BB91-073AB8FAA668}" type="presParOf" srcId="{3727F57B-3A9F-421D-A5B6-812D7E6A6064}" destId="{A99AD179-D939-424E-8F64-FE094337512B}" srcOrd="0" destOrd="0" presId="urn:microsoft.com/office/officeart/2005/8/layout/lProcess2"/>
    <dgm:cxn modelId="{A7E76F67-EF30-44BE-9931-B64FDEA205C8}" type="presParOf" srcId="{3727F57B-3A9F-421D-A5B6-812D7E6A6064}" destId="{4EA02FC4-ED55-4005-8E44-7127875F7A10}" srcOrd="1" destOrd="0" presId="urn:microsoft.com/office/officeart/2005/8/layout/lProcess2"/>
    <dgm:cxn modelId="{85021127-DC5F-4DB1-B0DB-5BD757E2A641}" type="presParOf" srcId="{3727F57B-3A9F-421D-A5B6-812D7E6A6064}" destId="{84BC65A8-129A-4687-9D2D-3AC39D8522FD}" srcOrd="2" destOrd="0" presId="urn:microsoft.com/office/officeart/2005/8/layout/lProcess2"/>
    <dgm:cxn modelId="{027AA93F-2248-42DC-8DA7-185632A7621C}" type="presParOf" srcId="{84BC65A8-129A-4687-9D2D-3AC39D8522FD}" destId="{00698C72-0B9E-4356-B589-42086DC44294}" srcOrd="0" destOrd="0" presId="urn:microsoft.com/office/officeart/2005/8/layout/lProcess2"/>
    <dgm:cxn modelId="{48B3F599-7F3A-416B-BC90-54C2A3965020}" type="presParOf" srcId="{00698C72-0B9E-4356-B589-42086DC44294}" destId="{902DE6D8-60F0-4171-9D95-5CFDB8257EFF}" srcOrd="0" destOrd="0" presId="urn:microsoft.com/office/officeart/2005/8/layout/lProcess2"/>
    <dgm:cxn modelId="{CEDD7A5B-81E4-4087-A498-9895E0B6552F}" type="presParOf" srcId="{00698C72-0B9E-4356-B589-42086DC44294}" destId="{86350FC1-28E1-4E4F-976A-676E4190A39C}" srcOrd="1" destOrd="0" presId="urn:microsoft.com/office/officeart/2005/8/layout/lProcess2"/>
    <dgm:cxn modelId="{0C5E7CA9-D0E9-4B17-9FA0-747F5781C700}" type="presParOf" srcId="{00698C72-0B9E-4356-B589-42086DC44294}" destId="{0579E5B9-4D0C-4771-B92C-0C5CEFDAE844}" srcOrd="2" destOrd="0" presId="urn:microsoft.com/office/officeart/2005/8/layout/lProcess2"/>
    <dgm:cxn modelId="{E73B2BBB-D039-4989-89BD-574C37FBEB01}" type="presParOf" srcId="{00698C72-0B9E-4356-B589-42086DC44294}" destId="{A6F2907A-2589-4E27-97F1-F45F48EEEAA8}" srcOrd="3" destOrd="0" presId="urn:microsoft.com/office/officeart/2005/8/layout/lProcess2"/>
    <dgm:cxn modelId="{F3AD9291-4D9E-43FF-B569-F18C8FFD0739}" type="presParOf" srcId="{00698C72-0B9E-4356-B589-42086DC44294}" destId="{FAC1DF2B-575B-4E78-A428-CA8BC488B874}" srcOrd="4" destOrd="0" presId="urn:microsoft.com/office/officeart/2005/8/layout/lProcess2"/>
    <dgm:cxn modelId="{846F6A4A-EF3C-4F8D-A6A1-22B39A70DB06}" type="presParOf" srcId="{3153EEB6-EA28-40B8-B0AC-F71B22EBF7AC}" destId="{E4047974-1963-4C1A-A25D-8196051142C7}" srcOrd="5" destOrd="0" presId="urn:microsoft.com/office/officeart/2005/8/layout/lProcess2"/>
    <dgm:cxn modelId="{EFAF72B9-4DB8-4CC3-8CC3-DC84ED3827D7}" type="presParOf" srcId="{3153EEB6-EA28-40B8-B0AC-F71B22EBF7AC}" destId="{5E4DBF46-3324-4897-96D1-5041C3BA2E6C}" srcOrd="6" destOrd="0" presId="urn:microsoft.com/office/officeart/2005/8/layout/lProcess2"/>
    <dgm:cxn modelId="{2266E6A8-BA51-4B2A-8C2B-F772CBD3785B}" type="presParOf" srcId="{5E4DBF46-3324-4897-96D1-5041C3BA2E6C}" destId="{883D88A1-257D-4608-A749-C9B666E3137D}" srcOrd="0" destOrd="0" presId="urn:microsoft.com/office/officeart/2005/8/layout/lProcess2"/>
    <dgm:cxn modelId="{3FBF3263-2E21-40E7-9C62-75E5CCE9CAB8}" type="presParOf" srcId="{5E4DBF46-3324-4897-96D1-5041C3BA2E6C}" destId="{D16E51B4-2CB0-48A3-AD91-F8B5731CDE90}" srcOrd="1" destOrd="0" presId="urn:microsoft.com/office/officeart/2005/8/layout/lProcess2"/>
    <dgm:cxn modelId="{0BAA070E-9E08-4E8F-AF5C-FCD5DCFED59E}" type="presParOf" srcId="{5E4DBF46-3324-4897-96D1-5041C3BA2E6C}" destId="{6D080EBC-1B11-466A-9D88-0069FDF6B174}" srcOrd="2" destOrd="0" presId="urn:microsoft.com/office/officeart/2005/8/layout/lProcess2"/>
    <dgm:cxn modelId="{7B01F361-F1A5-4F19-85A0-4C067BFE9E1A}" type="presParOf" srcId="{6D080EBC-1B11-466A-9D88-0069FDF6B174}" destId="{CAAB55F1-FDD2-40A1-A91C-5A196830D12C}" srcOrd="0" destOrd="0" presId="urn:microsoft.com/office/officeart/2005/8/layout/lProcess2"/>
    <dgm:cxn modelId="{174F9F35-B11D-4701-A2C6-B77097C8D422}" type="presParOf" srcId="{CAAB55F1-FDD2-40A1-A91C-5A196830D12C}" destId="{C5DCE7BA-95DA-49B7-813C-719C609FAF65}" srcOrd="0" destOrd="0" presId="urn:microsoft.com/office/officeart/2005/8/layout/lProcess2"/>
    <dgm:cxn modelId="{FAF48FA5-76D8-48B5-B398-8F86A20A8B06}" type="presParOf" srcId="{CAAB55F1-FDD2-40A1-A91C-5A196830D12C}" destId="{B40536CF-078A-450E-938D-906B53204774}" srcOrd="1" destOrd="0" presId="urn:microsoft.com/office/officeart/2005/8/layout/lProcess2"/>
    <dgm:cxn modelId="{E638CD3C-B7B4-4BB5-BC37-12D44EF0D8A4}" type="presParOf" srcId="{CAAB55F1-FDD2-40A1-A91C-5A196830D12C}" destId="{9818FD36-026C-4A28-8901-C9C075E6A22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AF035-A4E2-4F05-A0E0-D11DAAF2B265}">
      <dsp:nvSpPr>
        <dsp:cNvPr id="0" name=""/>
        <dsp:cNvSpPr/>
      </dsp:nvSpPr>
      <dsp:spPr>
        <a:xfrm>
          <a:off x="1892105" y="245"/>
          <a:ext cx="1909862" cy="954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 dirty="0"/>
            <a:t>Preventive</a:t>
          </a:r>
        </a:p>
      </dsp:txBody>
      <dsp:txXfrm>
        <a:off x="1920074" y="28214"/>
        <a:ext cx="1853924" cy="898993"/>
      </dsp:txXfrm>
    </dsp:sp>
    <dsp:sp modelId="{BDCCE7A1-66F7-45CF-8897-0EFBC7946837}">
      <dsp:nvSpPr>
        <dsp:cNvPr id="0" name=""/>
        <dsp:cNvSpPr/>
      </dsp:nvSpPr>
      <dsp:spPr>
        <a:xfrm>
          <a:off x="2083091" y="955176"/>
          <a:ext cx="190986" cy="716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198"/>
              </a:lnTo>
              <a:lnTo>
                <a:pt x="190986" y="7161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9EA6D-68EF-45CE-82F8-CAA59D31D71B}">
      <dsp:nvSpPr>
        <dsp:cNvPr id="0" name=""/>
        <dsp:cNvSpPr/>
      </dsp:nvSpPr>
      <dsp:spPr>
        <a:xfrm>
          <a:off x="2274078" y="1193909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Azure Blueprints</a:t>
          </a:r>
        </a:p>
      </dsp:txBody>
      <dsp:txXfrm>
        <a:off x="2302047" y="1221878"/>
        <a:ext cx="1471952" cy="898993"/>
      </dsp:txXfrm>
    </dsp:sp>
    <dsp:sp modelId="{8618E2A1-0A8F-48E3-8FE3-2D9CA598B626}">
      <dsp:nvSpPr>
        <dsp:cNvPr id="0" name=""/>
        <dsp:cNvSpPr/>
      </dsp:nvSpPr>
      <dsp:spPr>
        <a:xfrm>
          <a:off x="2083091" y="955176"/>
          <a:ext cx="190986" cy="190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62"/>
              </a:lnTo>
              <a:lnTo>
                <a:pt x="190986" y="1909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538D3-3E29-4846-A820-E11BE8227763}">
      <dsp:nvSpPr>
        <dsp:cNvPr id="0" name=""/>
        <dsp:cNvSpPr/>
      </dsp:nvSpPr>
      <dsp:spPr>
        <a:xfrm>
          <a:off x="2274078" y="2387573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Azure Policies</a:t>
          </a:r>
        </a:p>
      </dsp:txBody>
      <dsp:txXfrm>
        <a:off x="2302047" y="2415542"/>
        <a:ext cx="1471952" cy="898993"/>
      </dsp:txXfrm>
    </dsp:sp>
    <dsp:sp modelId="{666A4C3B-5665-479A-82EC-CEE35E1C9D9A}">
      <dsp:nvSpPr>
        <dsp:cNvPr id="0" name=""/>
        <dsp:cNvSpPr/>
      </dsp:nvSpPr>
      <dsp:spPr>
        <a:xfrm>
          <a:off x="4279433" y="245"/>
          <a:ext cx="1909862" cy="954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 dirty="0"/>
            <a:t>Continuous</a:t>
          </a:r>
        </a:p>
      </dsp:txBody>
      <dsp:txXfrm>
        <a:off x="4307402" y="28214"/>
        <a:ext cx="1853924" cy="898993"/>
      </dsp:txXfrm>
    </dsp:sp>
    <dsp:sp modelId="{1A91C8BB-4934-4438-8A35-E547005E5DFB}">
      <dsp:nvSpPr>
        <dsp:cNvPr id="0" name=""/>
        <dsp:cNvSpPr/>
      </dsp:nvSpPr>
      <dsp:spPr>
        <a:xfrm>
          <a:off x="4470420" y="955176"/>
          <a:ext cx="190986" cy="716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198"/>
              </a:lnTo>
              <a:lnTo>
                <a:pt x="190986" y="7161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34AB7-F59A-4432-8BC5-D26D259A2627}">
      <dsp:nvSpPr>
        <dsp:cNvPr id="0" name=""/>
        <dsp:cNvSpPr/>
      </dsp:nvSpPr>
      <dsp:spPr>
        <a:xfrm>
          <a:off x="4661406" y="1193909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LMAA</a:t>
          </a:r>
        </a:p>
      </dsp:txBody>
      <dsp:txXfrm>
        <a:off x="4689375" y="1221878"/>
        <a:ext cx="1471952" cy="898993"/>
      </dsp:txXfrm>
    </dsp:sp>
    <dsp:sp modelId="{4FA778DE-EEA4-4C24-BEC8-B442A7E644A3}">
      <dsp:nvSpPr>
        <dsp:cNvPr id="0" name=""/>
        <dsp:cNvSpPr/>
      </dsp:nvSpPr>
      <dsp:spPr>
        <a:xfrm>
          <a:off x="4470420" y="955176"/>
          <a:ext cx="190986" cy="190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62"/>
              </a:lnTo>
              <a:lnTo>
                <a:pt x="190986" y="1909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35261-B2C6-44F5-AF19-DE11987A058A}">
      <dsp:nvSpPr>
        <dsp:cNvPr id="0" name=""/>
        <dsp:cNvSpPr/>
      </dsp:nvSpPr>
      <dsp:spPr>
        <a:xfrm>
          <a:off x="4661406" y="2387573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Analysis + Review</a:t>
          </a:r>
        </a:p>
      </dsp:txBody>
      <dsp:txXfrm>
        <a:off x="4689375" y="2415542"/>
        <a:ext cx="1471952" cy="898993"/>
      </dsp:txXfrm>
    </dsp:sp>
    <dsp:sp modelId="{62B64932-D621-4BFE-950F-8E8DE21850CE}">
      <dsp:nvSpPr>
        <dsp:cNvPr id="0" name=""/>
        <dsp:cNvSpPr/>
      </dsp:nvSpPr>
      <dsp:spPr>
        <a:xfrm>
          <a:off x="4470420" y="955176"/>
          <a:ext cx="190986" cy="3103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3526"/>
              </a:lnTo>
              <a:lnTo>
                <a:pt x="190986" y="31035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4551A-C1F2-4684-A1F4-679D67E8A889}">
      <dsp:nvSpPr>
        <dsp:cNvPr id="0" name=""/>
        <dsp:cNvSpPr/>
      </dsp:nvSpPr>
      <dsp:spPr>
        <a:xfrm>
          <a:off x="4661406" y="3581237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 err="1"/>
            <a:t>Autoscale</a:t>
          </a:r>
          <a:endParaRPr lang="en-IE" sz="2600" kern="1200" dirty="0"/>
        </a:p>
      </dsp:txBody>
      <dsp:txXfrm>
        <a:off x="4689375" y="3609206"/>
        <a:ext cx="1471952" cy="898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4237B-C960-462D-ADDF-597136615AC2}">
      <dsp:nvSpPr>
        <dsp:cNvPr id="0" name=""/>
        <dsp:cNvSpPr/>
      </dsp:nvSpPr>
      <dsp:spPr>
        <a:xfrm>
          <a:off x="4096286" y="3024398"/>
          <a:ext cx="2197136" cy="142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dirty="0"/>
            <a:t>Alert</a:t>
          </a:r>
        </a:p>
      </dsp:txBody>
      <dsp:txXfrm>
        <a:off x="4786691" y="3411474"/>
        <a:ext cx="1475467" cy="1004906"/>
      </dsp:txXfrm>
    </dsp:sp>
    <dsp:sp modelId="{03A979A3-8E9C-4C8D-91AA-6ABC41307ACF}">
      <dsp:nvSpPr>
        <dsp:cNvPr id="0" name=""/>
        <dsp:cNvSpPr/>
      </dsp:nvSpPr>
      <dsp:spPr>
        <a:xfrm>
          <a:off x="511484" y="3024398"/>
          <a:ext cx="2197136" cy="142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dirty="0"/>
            <a:t>Action</a:t>
          </a:r>
        </a:p>
      </dsp:txBody>
      <dsp:txXfrm>
        <a:off x="542748" y="3411474"/>
        <a:ext cx="1475467" cy="1004906"/>
      </dsp:txXfrm>
    </dsp:sp>
    <dsp:sp modelId="{3BD89791-AFB9-4B7D-B6B0-F5FE9818D907}">
      <dsp:nvSpPr>
        <dsp:cNvPr id="0" name=""/>
        <dsp:cNvSpPr/>
      </dsp:nvSpPr>
      <dsp:spPr>
        <a:xfrm>
          <a:off x="4096286" y="0"/>
          <a:ext cx="2197136" cy="142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dirty="0"/>
            <a:t>Monitoring</a:t>
          </a:r>
        </a:p>
      </dsp:txBody>
      <dsp:txXfrm>
        <a:off x="4786691" y="31264"/>
        <a:ext cx="1475467" cy="1004906"/>
      </dsp:txXfrm>
    </dsp:sp>
    <dsp:sp modelId="{0F65409C-3612-463A-8DFE-D74449C60484}">
      <dsp:nvSpPr>
        <dsp:cNvPr id="0" name=""/>
        <dsp:cNvSpPr/>
      </dsp:nvSpPr>
      <dsp:spPr>
        <a:xfrm>
          <a:off x="511484" y="0"/>
          <a:ext cx="2197136" cy="142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dirty="0"/>
            <a:t>Logging</a:t>
          </a:r>
        </a:p>
      </dsp:txBody>
      <dsp:txXfrm>
        <a:off x="542748" y="31264"/>
        <a:ext cx="1475467" cy="1004906"/>
      </dsp:txXfrm>
    </dsp:sp>
    <dsp:sp modelId="{DE5B0795-177B-415E-8B18-76B4315BAE5A}">
      <dsp:nvSpPr>
        <dsp:cNvPr id="0" name=""/>
        <dsp:cNvSpPr/>
      </dsp:nvSpPr>
      <dsp:spPr>
        <a:xfrm>
          <a:off x="1432147" y="253515"/>
          <a:ext cx="1925830" cy="19258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Collect information</a:t>
          </a:r>
        </a:p>
      </dsp:txBody>
      <dsp:txXfrm>
        <a:off x="1996210" y="817578"/>
        <a:ext cx="1361767" cy="1361767"/>
      </dsp:txXfrm>
    </dsp:sp>
    <dsp:sp modelId="{F9278F6C-1C5C-4205-8254-794DBCD89331}">
      <dsp:nvSpPr>
        <dsp:cNvPr id="0" name=""/>
        <dsp:cNvSpPr/>
      </dsp:nvSpPr>
      <dsp:spPr>
        <a:xfrm rot="5400000">
          <a:off x="3446930" y="253515"/>
          <a:ext cx="1925830" cy="19258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Analyse</a:t>
          </a:r>
        </a:p>
      </dsp:txBody>
      <dsp:txXfrm rot="-5400000">
        <a:off x="3446930" y="817578"/>
        <a:ext cx="1361767" cy="1361767"/>
      </dsp:txXfrm>
    </dsp:sp>
    <dsp:sp modelId="{00FF490E-28C6-4F81-87CB-B4662C3A220A}">
      <dsp:nvSpPr>
        <dsp:cNvPr id="0" name=""/>
        <dsp:cNvSpPr/>
      </dsp:nvSpPr>
      <dsp:spPr>
        <a:xfrm rot="10800000">
          <a:off x="3446930" y="2268298"/>
          <a:ext cx="1925830" cy="19258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Notify</a:t>
          </a:r>
        </a:p>
      </dsp:txBody>
      <dsp:txXfrm rot="10800000">
        <a:off x="3446930" y="2268298"/>
        <a:ext cx="1361767" cy="1361767"/>
      </dsp:txXfrm>
    </dsp:sp>
    <dsp:sp modelId="{73B73DB1-8E0F-4E6D-82AA-8A18AC4BEB61}">
      <dsp:nvSpPr>
        <dsp:cNvPr id="0" name=""/>
        <dsp:cNvSpPr/>
      </dsp:nvSpPr>
      <dsp:spPr>
        <a:xfrm rot="16200000">
          <a:off x="1432147" y="2268298"/>
          <a:ext cx="1925830" cy="19258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Mitigate</a:t>
          </a:r>
        </a:p>
      </dsp:txBody>
      <dsp:txXfrm rot="5400000">
        <a:off x="1996210" y="2268298"/>
        <a:ext cx="1361767" cy="1361767"/>
      </dsp:txXfrm>
    </dsp:sp>
    <dsp:sp modelId="{EA2A1FF3-78F9-49F9-9BBC-62B41F0AF7BF}">
      <dsp:nvSpPr>
        <dsp:cNvPr id="0" name=""/>
        <dsp:cNvSpPr/>
      </dsp:nvSpPr>
      <dsp:spPr>
        <a:xfrm>
          <a:off x="3069992" y="1823534"/>
          <a:ext cx="664922" cy="57819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0D1D2-E6C4-45FB-A163-2B88C3563D0D}">
      <dsp:nvSpPr>
        <dsp:cNvPr id="0" name=""/>
        <dsp:cNvSpPr/>
      </dsp:nvSpPr>
      <dsp:spPr>
        <a:xfrm rot="10800000">
          <a:off x="3069992" y="2045916"/>
          <a:ext cx="664922" cy="57819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FDAA3-5674-4C39-AF34-77B17E245021}">
      <dsp:nvSpPr>
        <dsp:cNvPr id="0" name=""/>
        <dsp:cNvSpPr/>
      </dsp:nvSpPr>
      <dsp:spPr>
        <a:xfrm>
          <a:off x="2400" y="0"/>
          <a:ext cx="2355141" cy="4543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 dirty="0"/>
            <a:t>Logging</a:t>
          </a:r>
        </a:p>
      </dsp:txBody>
      <dsp:txXfrm>
        <a:off x="2400" y="0"/>
        <a:ext cx="2355141" cy="1362986"/>
      </dsp:txXfrm>
    </dsp:sp>
    <dsp:sp modelId="{CEAADA57-8038-4FFF-9193-E34D1F1B4C82}">
      <dsp:nvSpPr>
        <dsp:cNvPr id="0" name=""/>
        <dsp:cNvSpPr/>
      </dsp:nvSpPr>
      <dsp:spPr>
        <a:xfrm>
          <a:off x="237914" y="1362986"/>
          <a:ext cx="1884113" cy="2953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Azure Monitor</a:t>
          </a:r>
        </a:p>
      </dsp:txBody>
      <dsp:txXfrm>
        <a:off x="293098" y="1418170"/>
        <a:ext cx="1773745" cy="2842769"/>
      </dsp:txXfrm>
    </dsp:sp>
    <dsp:sp modelId="{2DEE3C1D-6886-4738-8FAD-419551D0EBE8}">
      <dsp:nvSpPr>
        <dsp:cNvPr id="0" name=""/>
        <dsp:cNvSpPr/>
      </dsp:nvSpPr>
      <dsp:spPr>
        <a:xfrm>
          <a:off x="2534177" y="0"/>
          <a:ext cx="2355141" cy="4543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 dirty="0"/>
            <a:t>Monitoring</a:t>
          </a:r>
        </a:p>
      </dsp:txBody>
      <dsp:txXfrm>
        <a:off x="2534177" y="0"/>
        <a:ext cx="2355141" cy="1362986"/>
      </dsp:txXfrm>
    </dsp:sp>
    <dsp:sp modelId="{4D23C510-E7FC-4B64-B9CE-7DA9335CED37}">
      <dsp:nvSpPr>
        <dsp:cNvPr id="0" name=""/>
        <dsp:cNvSpPr/>
      </dsp:nvSpPr>
      <dsp:spPr>
        <a:xfrm>
          <a:off x="2769691" y="1364317"/>
          <a:ext cx="1884113" cy="136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Log Analytics</a:t>
          </a:r>
        </a:p>
      </dsp:txBody>
      <dsp:txXfrm>
        <a:off x="2809813" y="1404439"/>
        <a:ext cx="1803869" cy="1289619"/>
      </dsp:txXfrm>
    </dsp:sp>
    <dsp:sp modelId="{F0CB3CFB-27E7-4334-BA6D-EAF1BE3C7D41}">
      <dsp:nvSpPr>
        <dsp:cNvPr id="0" name=""/>
        <dsp:cNvSpPr/>
      </dsp:nvSpPr>
      <dsp:spPr>
        <a:xfrm>
          <a:off x="2769691" y="2944929"/>
          <a:ext cx="1884113" cy="136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Application Insights</a:t>
          </a:r>
        </a:p>
      </dsp:txBody>
      <dsp:txXfrm>
        <a:off x="2809813" y="2985051"/>
        <a:ext cx="1803869" cy="1289619"/>
      </dsp:txXfrm>
    </dsp:sp>
    <dsp:sp modelId="{A99AD179-D939-424E-8F64-FE094337512B}">
      <dsp:nvSpPr>
        <dsp:cNvPr id="0" name=""/>
        <dsp:cNvSpPr/>
      </dsp:nvSpPr>
      <dsp:spPr>
        <a:xfrm>
          <a:off x="5065954" y="0"/>
          <a:ext cx="2355141" cy="4543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 dirty="0"/>
            <a:t>Alert</a:t>
          </a:r>
        </a:p>
      </dsp:txBody>
      <dsp:txXfrm>
        <a:off x="5065954" y="0"/>
        <a:ext cx="2355141" cy="1362986"/>
      </dsp:txXfrm>
    </dsp:sp>
    <dsp:sp modelId="{902DE6D8-60F0-4171-9D95-5CFDB8257EFF}">
      <dsp:nvSpPr>
        <dsp:cNvPr id="0" name=""/>
        <dsp:cNvSpPr/>
      </dsp:nvSpPr>
      <dsp:spPr>
        <a:xfrm>
          <a:off x="5301468" y="1363374"/>
          <a:ext cx="1884113" cy="892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Alert Rule</a:t>
          </a:r>
        </a:p>
      </dsp:txBody>
      <dsp:txXfrm>
        <a:off x="5327611" y="1389517"/>
        <a:ext cx="1831827" cy="840288"/>
      </dsp:txXfrm>
    </dsp:sp>
    <dsp:sp modelId="{0579E5B9-4D0C-4771-B92C-0C5CEFDAE844}">
      <dsp:nvSpPr>
        <dsp:cNvPr id="0" name=""/>
        <dsp:cNvSpPr/>
      </dsp:nvSpPr>
      <dsp:spPr>
        <a:xfrm>
          <a:off x="5301468" y="2393268"/>
          <a:ext cx="1884113" cy="892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Budget Alert</a:t>
          </a:r>
        </a:p>
      </dsp:txBody>
      <dsp:txXfrm>
        <a:off x="5327611" y="2419411"/>
        <a:ext cx="1831827" cy="840288"/>
      </dsp:txXfrm>
    </dsp:sp>
    <dsp:sp modelId="{FAC1DF2B-575B-4E78-A428-CA8BC488B874}">
      <dsp:nvSpPr>
        <dsp:cNvPr id="0" name=""/>
        <dsp:cNvSpPr/>
      </dsp:nvSpPr>
      <dsp:spPr>
        <a:xfrm>
          <a:off x="5301468" y="3423161"/>
          <a:ext cx="1884113" cy="892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Cost Alert</a:t>
          </a:r>
        </a:p>
      </dsp:txBody>
      <dsp:txXfrm>
        <a:off x="5327611" y="3449304"/>
        <a:ext cx="1831827" cy="840288"/>
      </dsp:txXfrm>
    </dsp:sp>
    <dsp:sp modelId="{883D88A1-257D-4608-A749-C9B666E3137D}">
      <dsp:nvSpPr>
        <dsp:cNvPr id="0" name=""/>
        <dsp:cNvSpPr/>
      </dsp:nvSpPr>
      <dsp:spPr>
        <a:xfrm>
          <a:off x="7597731" y="0"/>
          <a:ext cx="2355141" cy="4543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 dirty="0"/>
            <a:t>Action</a:t>
          </a:r>
        </a:p>
      </dsp:txBody>
      <dsp:txXfrm>
        <a:off x="7597731" y="0"/>
        <a:ext cx="2355141" cy="1362986"/>
      </dsp:txXfrm>
    </dsp:sp>
    <dsp:sp modelId="{C5DCE7BA-95DA-49B7-813C-719C609FAF65}">
      <dsp:nvSpPr>
        <dsp:cNvPr id="0" name=""/>
        <dsp:cNvSpPr/>
      </dsp:nvSpPr>
      <dsp:spPr>
        <a:xfrm>
          <a:off x="7833245" y="1364317"/>
          <a:ext cx="1884113" cy="136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Alert Rule + Action</a:t>
          </a:r>
        </a:p>
      </dsp:txBody>
      <dsp:txXfrm>
        <a:off x="7873367" y="1404439"/>
        <a:ext cx="1803869" cy="1289619"/>
      </dsp:txXfrm>
    </dsp:sp>
    <dsp:sp modelId="{9818FD36-026C-4A28-8901-C9C075E6A22D}">
      <dsp:nvSpPr>
        <dsp:cNvPr id="0" name=""/>
        <dsp:cNvSpPr/>
      </dsp:nvSpPr>
      <dsp:spPr>
        <a:xfrm>
          <a:off x="7833245" y="2944929"/>
          <a:ext cx="1884113" cy="136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Blueprints + Policies</a:t>
          </a:r>
        </a:p>
      </dsp:txBody>
      <dsp:txXfrm>
        <a:off x="7873367" y="2985051"/>
        <a:ext cx="1803869" cy="1289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4091E-B52F-4A6A-B6C0-5A0FB0196B3B}" type="datetimeFigureOut">
              <a:rPr lang="en-IE" smtClean="0"/>
              <a:t>10/06/2021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B5252-8534-42B9-BEB1-6A93DAA021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678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With happy ending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456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496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https://docs.microsoft.com/en-us/azure/cost-management-billing/costs/cost-mgt-alerts-monitor-usage-spending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754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virtual machine scale sets?</a:t>
            </a:r>
          </a:p>
          <a:p>
            <a:r>
              <a:rPr lang="en-IE" dirty="0"/>
              <a:t>https://docs.microsoft.com/en-us/azure/virtual-machine-scale-sets/overview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489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There are 500+ Azure Services available for creation, it’s easier to disable everything and only allow necessary resources.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536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C790-E8C3-4254-AD8C-141B0B965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0567-8FB7-4EA0-A4A5-EC780F3A6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28E2-6267-4C60-9917-0ABE1C78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10/06/2021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5A74E-A12B-4CC8-9955-8620B3C2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363CB-A76D-438F-8D83-F925A680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652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D527-88FF-4B3E-BEF9-6CA269C0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F1464-D635-4329-BAB8-C9AAF12E1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D766-5710-4E63-A889-882F9F03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10/06/2021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82FDF-8DB5-4C7F-93BC-F4E07E44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C81B8-566F-4EA0-9AEF-337DB2B6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4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B4879-1F2C-4F80-9603-5F506BDF0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D63F9-0A6A-4BC9-86D3-78C21721A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B4A36-12DF-4409-8EA4-B9EE4676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10/06/2021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F720-EA28-4D95-981A-1ECEA06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C3BA-1189-4F84-94E3-DE752C0F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734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52A4-8008-41DC-BAA4-A1F6FF03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70D8-F748-4857-965A-41C3F7A16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BB28E-58BC-496A-9D00-40C2207A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10/06/2021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35A34-D4B6-4E5F-94A1-E0348CA4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EBCB-93D3-4EC5-8A22-505C6A27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344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96AA-954C-4466-A370-57248D58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E6720-CA01-460E-BC3F-A1355ED00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314F-FAB5-4EC4-B489-7602882C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10/06/2021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7309D-D5F5-4335-A0C3-CC734BF4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082CE-A698-4987-BBB1-A62BDC62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662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8E2E-E573-4DF4-BACC-0722A4D7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1704-B8DB-414C-B719-552E5F7DC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02E5A-9FC4-441E-8754-7559B47D2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12E14-C261-4909-B01D-8517BE1F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10/06/2021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20841-1B89-4A1F-ACF4-95068B89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83497-0B3D-4DCB-89ED-DF7EF169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35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D647-D46C-40ED-9896-EDDB29C4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2C79A-B922-47D5-BDA2-20759D4E0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C215F-1FA5-4371-BFE7-6F84E419C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BC269-73C0-415F-B2D4-2774C654E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E9E6B-D13F-4914-83D3-FCDFE31DF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07A9C-316E-4B40-8034-BF981FC6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10/06/2021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8C6D4-B951-4EE0-8065-FCEC2B3C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7EFCD-67F3-4E41-8019-F89C1B9F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212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14BA-B826-4548-B6E8-FC51303B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39460-3425-40EA-A895-925432B5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10/06/2021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D93EC-36F2-4EA1-9CB9-799741FC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0F0AE-C410-4299-98DA-3D5624D6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64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90A11-FF47-4D2E-80BE-0B5E09AF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10/06/2021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0BB82-6443-422F-99F2-D68625A2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25303-A890-40DC-B55F-D629D4A6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423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2EF7-DF7E-4E91-B22F-50A4EEDA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E098-A137-46D7-AB06-92B4DE3E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FCA64-C68C-486F-A12D-85B64BC18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3DA64-8C1B-4FE3-B998-FF1BCC05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10/06/2021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CBF6A-2559-40A6-9C96-3ABB275B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FD4FD-1C27-458E-9AD4-C0533C3E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287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87A7-1A89-44EA-A2C8-F2FDEDA5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01C9F-199F-4B1C-8AE7-8F4C1B7CD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73D63-FDF4-42F8-A82A-59A656AEA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6E725-1F74-4471-B737-9080A455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10/06/2021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31A50-7D3D-4507-BE55-FDA5770C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A286D-9EFD-4008-8481-5CDD709D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43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CB732-C256-4E13-9C16-BCCC50E1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CDF36-1EA2-4A0E-AD18-E70BFDE42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C034D-45F6-4A65-9902-890F79C90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1E7CA-480C-4350-9AB0-12AB79674909}" type="datetimeFigureOut">
              <a:rPr lang="en-IE" smtClean="0"/>
              <a:t>10/06/2021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67080-0F70-46C1-B3AE-6D1888322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2614-C6AD-482A-B498-06CB11B28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395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7CAD-955B-4F38-96B6-6F6784C17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Azure FinOps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F75A9-A350-46B3-B306-63EE4C5CE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347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715E-E185-4610-929B-A24BAF86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Technological processes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63DE2A-2920-4516-AC24-42E7AFCD2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491335"/>
              </p:ext>
            </p:extLst>
          </p:nvPr>
        </p:nvGraphicFramePr>
        <p:xfrm>
          <a:off x="2032000" y="1601919"/>
          <a:ext cx="8081402" cy="4536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405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B228-D757-4AF8-899C-099F530D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LMAA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E5206D-EE3B-4D06-8585-B1AC338D7A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6475719"/>
              </p:ext>
            </p:extLst>
          </p:nvPr>
        </p:nvGraphicFramePr>
        <p:xfrm>
          <a:off x="2693546" y="1690688"/>
          <a:ext cx="6804908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72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EFD8-5B8A-42FB-8C0D-F50E0372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LMAA Technologies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4EB0D3B-3580-4032-822E-D97566A6F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9662023"/>
              </p:ext>
            </p:extLst>
          </p:nvPr>
        </p:nvGraphicFramePr>
        <p:xfrm>
          <a:off x="1118363" y="1595044"/>
          <a:ext cx="9955273" cy="4543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118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E578-C63E-48A4-8C18-A8E21D16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Cost Alert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A7D8-EB31-420E-8956-51BDF0D44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Budget Alerts</a:t>
            </a:r>
          </a:p>
          <a:p>
            <a:r>
              <a:rPr lang="en-IE" dirty="0"/>
              <a:t>Credit Alerts</a:t>
            </a:r>
          </a:p>
          <a:p>
            <a:r>
              <a:rPr lang="en-IE" dirty="0"/>
              <a:t>Department spending quota</a:t>
            </a:r>
          </a:p>
        </p:txBody>
      </p:sp>
    </p:spTree>
    <p:extLst>
      <p:ext uri="{BB962C8B-B14F-4D97-AF65-F5344CB8AC3E}">
        <p14:creationId xmlns:p14="http://schemas.microsoft.com/office/powerpoint/2010/main" val="1729660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216F-5A7C-4A3C-BBED-E7FB4674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Alert availability per subscription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C1CBC-3F68-4F5D-90E2-32BA2E20C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5234"/>
            <a:ext cx="10515600" cy="41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41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2FDC-ACFC-45EB-8831-1A58EFD5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Azure SQL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3C35-6DD0-42B4-8CA8-258F0D05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Pricing tier</a:t>
            </a:r>
          </a:p>
          <a:p>
            <a:r>
              <a:rPr lang="en-IE" dirty="0"/>
              <a:t>Reservations</a:t>
            </a:r>
          </a:p>
          <a:p>
            <a:r>
              <a:rPr lang="en-IE" dirty="0"/>
              <a:t>Azure SQL Elastic Pool (combine multiple </a:t>
            </a:r>
            <a:r>
              <a:rPr lang="en-IE" dirty="0" err="1"/>
              <a:t>dbs</a:t>
            </a:r>
            <a:r>
              <a:rPr lang="en-IE" dirty="0"/>
              <a:t> into one)</a:t>
            </a:r>
          </a:p>
          <a:p>
            <a:r>
              <a:rPr lang="en-IE" dirty="0"/>
              <a:t>Scale up / Scale down on schedule </a:t>
            </a:r>
          </a:p>
          <a:p>
            <a:r>
              <a:rPr lang="en-IE" dirty="0"/>
              <a:t>Reduce size of the data (move historical data to archive)</a:t>
            </a:r>
          </a:p>
          <a:p>
            <a:r>
              <a:rPr lang="en-IE" dirty="0"/>
              <a:t>Manual schema/code optimizations </a:t>
            </a:r>
          </a:p>
        </p:txBody>
      </p:sp>
    </p:spTree>
    <p:extLst>
      <p:ext uri="{BB962C8B-B14F-4D97-AF65-F5344CB8AC3E}">
        <p14:creationId xmlns:p14="http://schemas.microsoft.com/office/powerpoint/2010/main" val="2232558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1B9-27D3-4A33-B0B8-DE77A20B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9384C-04EA-4F86-ADD1-4E102112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3337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742A-3D37-4EA7-9A83-37CD68CA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Azure VM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581F-23BF-43FF-BC4D-2DD94E04B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Size optimizations</a:t>
            </a:r>
          </a:p>
          <a:p>
            <a:r>
              <a:rPr lang="en-IE" dirty="0"/>
              <a:t>Scale optimizations</a:t>
            </a:r>
          </a:p>
          <a:p>
            <a:pPr lvl="1"/>
            <a:r>
              <a:rPr lang="en-IE" dirty="0"/>
              <a:t>Vertical scale – requires a reboot</a:t>
            </a:r>
          </a:p>
          <a:p>
            <a:pPr lvl="1"/>
            <a:r>
              <a:rPr lang="en-IE" dirty="0"/>
              <a:t>Horizontal scale – add/remove VMs as needed</a:t>
            </a:r>
          </a:p>
        </p:txBody>
      </p:sp>
    </p:spTree>
    <p:extLst>
      <p:ext uri="{BB962C8B-B14F-4D97-AF65-F5344CB8AC3E}">
        <p14:creationId xmlns:p14="http://schemas.microsoft.com/office/powerpoint/2010/main" val="295968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D6B7-9405-4774-9B6E-E2D8D0DD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Azure Policies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2A55-54D9-46CA-BFA2-C9155457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Limit </a:t>
            </a:r>
            <a:r>
              <a:rPr lang="en-IE" dirty="0" err="1"/>
              <a:t>vCores</a:t>
            </a:r>
            <a:r>
              <a:rPr lang="en-IE" dirty="0"/>
              <a:t> available for Developers</a:t>
            </a:r>
          </a:p>
          <a:p>
            <a:r>
              <a:rPr lang="en-IE" dirty="0"/>
              <a:t>Limit resources available for creation 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6567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0BE2-7873-4D7D-99FD-4F0BB147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Demo Azure Monitor?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EE25-6570-4CB3-B5AE-958F1C5D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Log information </a:t>
            </a:r>
          </a:p>
          <a:p>
            <a:r>
              <a:rPr lang="en-IE" dirty="0"/>
              <a:t>Create Alert</a:t>
            </a:r>
          </a:p>
        </p:txBody>
      </p:sp>
    </p:spTree>
    <p:extLst>
      <p:ext uri="{BB962C8B-B14F-4D97-AF65-F5344CB8AC3E}">
        <p14:creationId xmlns:p14="http://schemas.microsoft.com/office/powerpoint/2010/main" val="69414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C783-2D01-4F22-9548-0CED9A3B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Ze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C347-99B6-4E80-B59D-616CC74F9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Introduction </a:t>
            </a:r>
          </a:p>
          <a:p>
            <a:r>
              <a:rPr lang="en-IE" dirty="0"/>
              <a:t>Cases</a:t>
            </a:r>
          </a:p>
          <a:p>
            <a:r>
              <a:rPr lang="en-IE" dirty="0"/>
              <a:t>General Approach </a:t>
            </a:r>
          </a:p>
          <a:p>
            <a:r>
              <a:rPr lang="en-IE" dirty="0"/>
              <a:t>Azure capabilities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0474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FA41-79AE-4660-9F82-BC3A94A9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Demo Azure Blueprints and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40B55-554B-4AE2-8FAB-A26B692A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411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F8F4-1895-48CD-BA8A-A2754289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Why FinOps?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1CBFC-055F-45D3-A4F5-523C32B1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Organisation spends $70k per month on the cloud</a:t>
            </a:r>
          </a:p>
          <a:p>
            <a:r>
              <a:rPr lang="en-IE" dirty="0"/>
              <a:t>Organisation hires new CTO for building next gen cloud based app</a:t>
            </a:r>
          </a:p>
          <a:p>
            <a:r>
              <a:rPr lang="en-IE" dirty="0"/>
              <a:t>Cloud spending goes up to $300k per month</a:t>
            </a:r>
          </a:p>
        </p:txBody>
      </p:sp>
    </p:spTree>
    <p:extLst>
      <p:ext uri="{BB962C8B-B14F-4D97-AF65-F5344CB8AC3E}">
        <p14:creationId xmlns:p14="http://schemas.microsoft.com/office/powerpoint/2010/main" val="290643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5D2D-38AA-4B12-BF84-0570E823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Sad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384A-1198-4F2C-8A6C-4B821A71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Heavy logging </a:t>
            </a:r>
          </a:p>
          <a:p>
            <a:pPr lvl="1"/>
            <a:r>
              <a:rPr lang="en-IE" dirty="0"/>
              <a:t>$15k per month, +12 new PostgreSQL, logging for audit purposes +$4k</a:t>
            </a:r>
          </a:p>
          <a:p>
            <a:pPr lvl="1"/>
            <a:r>
              <a:rPr lang="en-IE" dirty="0"/>
              <a:t>Mitigation: logging is not auditing, use Change Data Capture for audit, reduce cost for logging ingest</a:t>
            </a:r>
          </a:p>
          <a:p>
            <a:r>
              <a:rPr lang="en-IE" dirty="0"/>
              <a:t>Traffic </a:t>
            </a:r>
          </a:p>
          <a:p>
            <a:pPr lvl="1"/>
            <a:r>
              <a:rPr lang="en-IE" dirty="0"/>
              <a:t>Region traffic is free, cross region cost money </a:t>
            </a:r>
          </a:p>
          <a:p>
            <a:pPr lvl="1"/>
            <a:r>
              <a:rPr lang="en-IE" dirty="0"/>
              <a:t>Mitigation: package resource close to each other, reduce cross region traffic</a:t>
            </a:r>
          </a:p>
          <a:p>
            <a:r>
              <a:rPr lang="en-IE" dirty="0"/>
              <a:t>Storage </a:t>
            </a:r>
          </a:p>
          <a:p>
            <a:pPr lvl="1"/>
            <a:r>
              <a:rPr lang="en-IE" dirty="0"/>
              <a:t>Storage is cheap, however large number of unused VHD becomes </a:t>
            </a:r>
            <a:r>
              <a:rPr lang="en-IE"/>
              <a:t>an issue.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4359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7ACE-1981-45EE-A0DC-860DFB72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Traditional approval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42BD-B079-4F74-998D-2C9636AA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 needs a thing, she creates a request</a:t>
            </a:r>
          </a:p>
          <a:p>
            <a:r>
              <a:rPr lang="en-IE" dirty="0"/>
              <a:t>Request is approved by a management chain </a:t>
            </a:r>
          </a:p>
          <a:p>
            <a:r>
              <a:rPr lang="en-IE" dirty="0"/>
              <a:t>Accounting pays the bill </a:t>
            </a:r>
          </a:p>
          <a:p>
            <a:r>
              <a:rPr lang="en-IE" dirty="0"/>
              <a:t>Developer gets a thing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5820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EC1C-F166-4A44-B98D-0E23B37E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3EE6-5216-457C-B1C1-1D74865E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 has keys to the cloud</a:t>
            </a:r>
          </a:p>
          <a:p>
            <a:r>
              <a:rPr lang="en-IE" dirty="0"/>
              <a:t>Developer creates cloud resource</a:t>
            </a:r>
          </a:p>
          <a:p>
            <a:r>
              <a:rPr lang="en-IE" dirty="0"/>
              <a:t>Resources incur charges</a:t>
            </a:r>
            <a:endParaRPr lang="ru-RU" dirty="0"/>
          </a:p>
          <a:p>
            <a:r>
              <a:rPr lang="en-IE" dirty="0"/>
              <a:t>Charges get out of control </a:t>
            </a:r>
          </a:p>
        </p:txBody>
      </p:sp>
    </p:spTree>
    <p:extLst>
      <p:ext uri="{BB962C8B-B14F-4D97-AF65-F5344CB8AC3E}">
        <p14:creationId xmlns:p14="http://schemas.microsoft.com/office/powerpoint/2010/main" val="245724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9385-E8F0-4688-B2CE-B2B1CE71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Potential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6079-7C4B-4F51-BFF1-BF9CC4CA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Human Mistakes </a:t>
            </a:r>
          </a:p>
          <a:p>
            <a:pPr lvl="1"/>
            <a:r>
              <a:rPr lang="en-IE" dirty="0"/>
              <a:t>Wrong Licensing (Developer/Standard/Enterprise)</a:t>
            </a:r>
          </a:p>
          <a:p>
            <a:r>
              <a:rPr lang="en-IE" dirty="0"/>
              <a:t>Lack of responsibility </a:t>
            </a:r>
          </a:p>
          <a:p>
            <a:pPr lvl="1"/>
            <a:r>
              <a:rPr lang="en-IE" dirty="0"/>
              <a:t>Pushback, other priorities</a:t>
            </a:r>
          </a:p>
          <a:p>
            <a:r>
              <a:rPr lang="en-IE" dirty="0"/>
              <a:t>Bad Actors </a:t>
            </a:r>
          </a:p>
          <a:p>
            <a:pPr lvl="1"/>
            <a:r>
              <a:rPr lang="en-IE" dirty="0"/>
              <a:t>Cryptocurrency mining 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7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8632-18A5-4221-8DB3-4775148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E859-BA3A-4AA5-B4D7-2E8D07E5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Stakeholder alignment </a:t>
            </a:r>
          </a:p>
          <a:p>
            <a:r>
              <a:rPr lang="en-IE" dirty="0"/>
              <a:t>Introduce FinOps culture</a:t>
            </a:r>
          </a:p>
          <a:p>
            <a:r>
              <a:rPr lang="en-IE" dirty="0"/>
              <a:t>Combination of Processes and Technology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3910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A9B3-AB84-4176-B460-FABBAAB7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Human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B507-B76B-4193-A193-FA892F21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High level sponsorship </a:t>
            </a:r>
          </a:p>
          <a:p>
            <a:r>
              <a:rPr lang="en-IE" dirty="0"/>
              <a:t>Separation of responsibilities </a:t>
            </a:r>
          </a:p>
          <a:p>
            <a:r>
              <a:rPr lang="en-IE" dirty="0"/>
              <a:t>FinOps position</a:t>
            </a:r>
          </a:p>
          <a:p>
            <a:pPr lvl="1"/>
            <a:r>
              <a:rPr lang="en-IE" dirty="0"/>
              <a:t>Authority</a:t>
            </a:r>
          </a:p>
          <a:p>
            <a:pPr lvl="1"/>
            <a:r>
              <a:rPr lang="en-IE" dirty="0"/>
              <a:t>Required Technical &amp; Accounting skills </a:t>
            </a:r>
          </a:p>
          <a:p>
            <a:r>
              <a:rPr lang="en-IE" dirty="0"/>
              <a:t>Request approval process</a:t>
            </a:r>
          </a:p>
          <a:p>
            <a:r>
              <a:rPr lang="en-IE" dirty="0"/>
              <a:t>Governance and Licensing  </a:t>
            </a:r>
          </a:p>
          <a:p>
            <a:r>
              <a:rPr lang="en-IE" dirty="0"/>
              <a:t>Continuous Review </a:t>
            </a:r>
          </a:p>
          <a:p>
            <a:pPr lvl="1"/>
            <a:r>
              <a:rPr lang="en-IE" dirty="0"/>
              <a:t>Resource Utilization</a:t>
            </a:r>
          </a:p>
          <a:p>
            <a:pPr lvl="1"/>
            <a:r>
              <a:rPr lang="en-IE" dirty="0"/>
              <a:t>Technology Necessity </a:t>
            </a:r>
          </a:p>
          <a:p>
            <a:pPr lvl="1"/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3359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448</Words>
  <Application>Microsoft Office PowerPoint</Application>
  <PresentationFormat>Widescreen</PresentationFormat>
  <Paragraphs>118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Azure FinOps</vt:lpstr>
      <vt:lpstr>Ze Plan</vt:lpstr>
      <vt:lpstr>Why FinOps? </vt:lpstr>
      <vt:lpstr>Sad Stories</vt:lpstr>
      <vt:lpstr>Traditional approval process</vt:lpstr>
      <vt:lpstr>Cloud</vt:lpstr>
      <vt:lpstr>Potential Risks</vt:lpstr>
      <vt:lpstr>Mitigation</vt:lpstr>
      <vt:lpstr>Human processes</vt:lpstr>
      <vt:lpstr>Technological processes</vt:lpstr>
      <vt:lpstr>LMAA</vt:lpstr>
      <vt:lpstr>LMAA Technologies</vt:lpstr>
      <vt:lpstr>Cost Alert</vt:lpstr>
      <vt:lpstr>Alert availability per subscription type</vt:lpstr>
      <vt:lpstr>Azure SQL Optimizations</vt:lpstr>
      <vt:lpstr>PowerPoint Presentation</vt:lpstr>
      <vt:lpstr>Azure VM Optimizations</vt:lpstr>
      <vt:lpstr>Azure Policies Examples</vt:lpstr>
      <vt:lpstr>Demo Azure Monitor?</vt:lpstr>
      <vt:lpstr>Demo Azure Blueprints and Policies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FinOps Introduction</dc:title>
  <dc:creator>Peter Perov</dc:creator>
  <cp:lastModifiedBy>Peter Perov</cp:lastModifiedBy>
  <cp:revision>97</cp:revision>
  <dcterms:created xsi:type="dcterms:W3CDTF">2021-06-07T06:42:38Z</dcterms:created>
  <dcterms:modified xsi:type="dcterms:W3CDTF">2021-06-10T12:54:29Z</dcterms:modified>
</cp:coreProperties>
</file>