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3"/>
  </p:notesMasterIdLst>
  <p:handoutMasterIdLst>
    <p:handoutMasterId r:id="rId34"/>
  </p:handoutMasterIdLst>
  <p:sldIdLst>
    <p:sldId id="1661" r:id="rId5"/>
    <p:sldId id="2051" r:id="rId6"/>
    <p:sldId id="2054" r:id="rId7"/>
    <p:sldId id="2055" r:id="rId8"/>
    <p:sldId id="2052" r:id="rId9"/>
    <p:sldId id="2053" r:id="rId10"/>
    <p:sldId id="1660" r:id="rId11"/>
    <p:sldId id="1670" r:id="rId12"/>
    <p:sldId id="1548" r:id="rId13"/>
    <p:sldId id="1635" r:id="rId14"/>
    <p:sldId id="1523" r:id="rId15"/>
    <p:sldId id="1716" r:id="rId16"/>
    <p:sldId id="1524" r:id="rId17"/>
    <p:sldId id="1906" r:id="rId18"/>
    <p:sldId id="1947" r:id="rId19"/>
    <p:sldId id="1946" r:id="rId20"/>
    <p:sldId id="2045" r:id="rId21"/>
    <p:sldId id="2046" r:id="rId22"/>
    <p:sldId id="1995" r:id="rId23"/>
    <p:sldId id="1994" r:id="rId24"/>
    <p:sldId id="2042" r:id="rId25"/>
    <p:sldId id="1941" r:id="rId26"/>
    <p:sldId id="1804" r:id="rId27"/>
    <p:sldId id="1527" r:id="rId28"/>
    <p:sldId id="1529" r:id="rId29"/>
    <p:sldId id="1530" r:id="rId30"/>
    <p:sldId id="1531" r:id="rId31"/>
    <p:sldId id="1532"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55"/>
          </p14:sldIdLst>
        </p14:section>
        <p14:section name="Advanced Technical Tips" id="{C2204EC9-CF4E-4BCE-A19D-8EF7015C5371}">
          <p14:sldIdLst>
            <p14:sldId id="2052"/>
            <p14:sldId id="2053"/>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67948" autoAdjust="0"/>
  </p:normalViewPr>
  <p:slideViewPr>
    <p:cSldViewPr snapToGrid="0">
      <p:cViewPr varScale="1">
        <p:scale>
          <a:sx n="97" d="100"/>
          <a:sy n="97" d="100"/>
        </p:scale>
        <p:origin x="768"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10/19/2022 2:30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10/19/2022 2:06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19</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21</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10/19/2022 2:06 PM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10/19/2022 2:06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10/19/2022 2:06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10/19/2022 2:06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10/19/2022 2:06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r>
              <a:rPr lang="en-US" b="0" i="0" dirty="0">
                <a:solidFill>
                  <a:srgbClr val="EEEEEE"/>
                </a:solidFill>
                <a:effectLst/>
                <a:latin typeface="YouTube Noto"/>
              </a:rPr>
            </a:br>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10/19/2022 2:06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10/19/2022 2:06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10/19/2022 2:06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10/19/2022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89542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12.png"/><Relationship Id="rId4" Type="http://schemas.openxmlformats.org/officeDocument/2006/relationships/hyperlink" Target="http://www.paciellogroup.com/resources/contrastAnalys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svg"/></Relationships>
</file>

<file path=ppt/slides/_rels/slide23.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dirty="0"/>
              <a:t>Analysing 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338554"/>
          </a:xfrm>
        </p:spPr>
        <p:txBody>
          <a:bodyPr/>
          <a:lstStyle/>
          <a:p>
            <a:r>
              <a:rPr lang="en-US" dirty="0"/>
              <a:t>Peter Perov, CSA</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Brief overview</a:t>
            </a:r>
          </a:p>
          <a:p>
            <a:r>
              <a:rPr lang="en-US" dirty="0"/>
              <a:t>Step by Step</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8543-45E8-EC57-35D4-F3383C7AC6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7B6E14-BC1F-87A8-7A74-E16F2F79C06B}"/>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7768891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p:txBody>
          <a:bodyPr/>
          <a:lstStyle/>
          <a:p>
            <a:r>
              <a:rPr lang="en-IE" dirty="0"/>
              <a:t>Azure Cost Analysis </a:t>
            </a:r>
            <a:endParaRPr lang="en-US"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2"/>
          <a:stretch>
            <a:fillRect/>
          </a:stretch>
        </p:blipFill>
        <p:spPr>
          <a:xfrm>
            <a:off x="4133707" y="0"/>
            <a:ext cx="8058293" cy="6714007"/>
          </a:xfrm>
          <a:prstGeom prst="rect">
            <a:avLst/>
          </a:prstGeom>
        </p:spPr>
      </p:pic>
    </p:spTree>
    <p:extLst>
      <p:ext uri="{BB962C8B-B14F-4D97-AF65-F5344CB8AC3E}">
        <p14:creationId xmlns:p14="http://schemas.microsoft.com/office/powerpoint/2010/main" val="41797137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BootCamp Presentation</Template>
  <TotalTime>811</TotalTime>
  <Words>2141</Words>
  <Application>Microsoft Office PowerPoint</Application>
  <PresentationFormat>Widescreen</PresentationFormat>
  <Paragraphs>330</Paragraphs>
  <Slides>28</Slides>
  <Notes>21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Consolas</vt:lpstr>
      <vt:lpstr>Roboto</vt:lpstr>
      <vt:lpstr>Segoe UI</vt:lpstr>
      <vt:lpstr>Segoe UI Semibold</vt:lpstr>
      <vt:lpstr>var(--ytd-video-primary-info-renderer-title-font-family,inherit)</vt:lpstr>
      <vt:lpstr>Wingdings</vt:lpstr>
      <vt:lpstr>YouTube Noto</vt:lpstr>
      <vt:lpstr>White Template</vt:lpstr>
      <vt:lpstr>Analysing Azure Cost in PowerBI for Microsoft Sponsorship subscriptions</vt:lpstr>
      <vt:lpstr>Agenda</vt:lpstr>
      <vt:lpstr>PowerPoint Presentation</vt:lpstr>
      <vt:lpstr>Azure Cost Analysis </vt:lpstr>
      <vt:lpstr>Getting Latest file</vt:lpstr>
      <vt:lpstr>Date format</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23</cp:revision>
  <dcterms:created xsi:type="dcterms:W3CDTF">2022-10-14T10:53:55Z</dcterms:created>
  <dcterms:modified xsi:type="dcterms:W3CDTF">2022-10-19T14:31:03Z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