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E10F4-00D2-46C2-93C6-3E78446E0F64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A021-235C-4316-82E5-C28F4EC673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245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Excel File with </a:t>
            </a:r>
            <a:r>
              <a:rPr lang="en-IE" dirty="0" err="1"/>
              <a:t>AdventureWorkDW</a:t>
            </a:r>
            <a:r>
              <a:rPr lang="en-IE" dirty="0"/>
              <a:t>  https://radacad.com/files/AdventureWorksDW2012.xlsx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A021-235C-4316-82E5-C28F4EC6737C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960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6647-BB37-4F44-AB72-9E7E4EFA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B9705-1AAC-4743-BC1E-246F3B399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430E-6375-49E3-9588-E03226C0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C57B-A516-4F9B-8475-E7CCC6F9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665C-E31D-461E-9903-CBF49B2C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4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BFA7-5235-4C73-8697-9ECDCEEE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1732F-C1F6-49C7-BBB7-95A7303D4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08EB-F482-4272-9F0E-FA56BACB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A25-B338-49A6-B50A-AC7BC0B7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198F-2B46-40AF-A8D7-0662CADC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907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C59AB-4775-4EB4-B7BE-0C8E99BC3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4226A-0EE6-4505-B954-C2AC4CCCB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D78A-29CD-4479-994A-00FCA5F9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08BD-9900-46E1-B9CC-D7C5599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68EA-28B4-42FC-BA0E-72E35CEF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6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B294-D6A7-48F5-9A2E-4DAA1AD4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8143-BC5C-4224-83D8-61056EB0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A19F-67D2-4FC2-9AE6-A416EC87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C629-D58C-4233-A9A6-F607B12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AC80-53E0-4727-AFE5-929B1FE2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1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8904-3FB0-40D4-854B-2A31285F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81F49-E7CA-4968-8945-4AECA1AA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39EA-292A-4FA7-9D82-F8350AF7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7EAE-B1ED-4E06-8849-C2D77A63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CED9-E235-44EB-8DE6-F4CAFC5D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826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38B4-E94F-432B-850E-005D886B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8115-E96C-4594-A24B-95B6082F8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3E988-7022-4015-BF5E-55450C7E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6EA2-7630-49F5-BE2C-333C1A7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5EF3-7930-4B76-85E2-B65E9710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AF81-9070-4321-BB84-2A60C1DF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9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885-95F5-41E4-84A9-8C2491D6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BB6C-10CC-489C-BE15-73E4FB54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F9A8C-F22C-438C-A081-15EF90EE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BE1A4-212B-4B2A-9409-4AACA803E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2FEEB-640C-47A9-8E4E-5DB3038F4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000F6-78D5-4C4B-AA66-90523B22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28385-ABB2-4BD5-B752-25BB5F3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63FBE-EE25-4666-812A-546FB57B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968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C7C5-4CE8-440E-8DE8-3E2F5811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0B097-22B0-4127-9EB8-8EC251E1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B8D9F-BFC4-4A9B-A547-E7D6CCCA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33C06-8B03-41DD-A36F-23965900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568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D4F6A-731E-4021-A367-310C9F49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FC4D8-742E-45AE-971A-6E29DF2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0000B-14F7-451C-9587-85828E9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76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CFA0-4AC4-4769-BB51-F25FF3D3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1726-D7E7-4A03-A94D-531DD1A3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7ACA-22BB-408F-876A-9C388F93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3851-4CE4-4FD9-BB6A-4F192AC7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E9B16-26C2-4442-89A1-02F96016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39CE-ED79-472F-BA1B-CA5EECFB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986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28A-4739-4EB6-B740-64B523C3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5C134-8514-4E2A-A50D-EE7984519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64113-45C2-43BC-AC08-9E314F96E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77211-07FB-4B72-A0EA-47C1FE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05E0-8CE8-450D-955A-9BA18E13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3339-266D-46DA-8DD6-060E986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66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20463-B040-40B2-9292-ED31A2A9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788F-51DD-4ABC-A5E7-BBFF3D8A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2AC0-4868-42AE-8DE7-3CF5288D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9797-EB1F-4898-B929-83A925B7C730}" type="datetimeFigureOut">
              <a:rPr lang="en-IE" smtClean="0"/>
              <a:t>29/03/2020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9222-ADBD-49D2-9714-5878A8780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A877-E1B0-4A0D-8F34-E5EA3C59E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1181-CB5A-4803-9D86-C7F7617262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50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F562-65D3-4E13-9BE4-917AC9D60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BI 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BC50-C16D-41E1-8212-A37B69F34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Row Level Security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269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97DA-F1BE-4AE9-B6E5-ECCE25E6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you will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A76C-7149-4A43-8C46-42DE8614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Power BI Desktop</a:t>
            </a:r>
          </a:p>
          <a:p>
            <a:r>
              <a:rPr lang="en-IE" dirty="0"/>
              <a:t>Power BI Pro Subscription to publish to Power BI Service</a:t>
            </a:r>
          </a:p>
          <a:p>
            <a:r>
              <a:rPr lang="en-IE" dirty="0"/>
              <a:t>Excel File from </a:t>
            </a:r>
            <a:r>
              <a:rPr lang="en-IE" dirty="0" err="1"/>
              <a:t>AdventureWorksDW</a:t>
            </a:r>
            <a:endParaRPr lang="en-IE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188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 BI RLS</vt:lpstr>
      <vt:lpstr>What you will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 Level Security Power BI</dc:title>
  <dc:creator>Peter Perov</dc:creator>
  <cp:lastModifiedBy>Peter Perov</cp:lastModifiedBy>
  <cp:revision>4</cp:revision>
  <dcterms:created xsi:type="dcterms:W3CDTF">2020-03-29T19:05:32Z</dcterms:created>
  <dcterms:modified xsi:type="dcterms:W3CDTF">2020-03-29T19:10:32Z</dcterms:modified>
</cp:coreProperties>
</file>