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6" r:id="rId10"/>
    <p:sldId id="265" r:id="rId11"/>
    <p:sldId id="264" r:id="rId12"/>
    <p:sldId id="269" r:id="rId13"/>
    <p:sldId id="268" r:id="rId14"/>
    <p:sldId id="267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E10F4-00D2-46C2-93C6-3E78446E0F64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A021-235C-4316-82E5-C28F4EC673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45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Excel File with </a:t>
            </a:r>
            <a:r>
              <a:rPr lang="en-IE" dirty="0" err="1"/>
              <a:t>AdventureWorkDW</a:t>
            </a:r>
            <a:r>
              <a:rPr lang="en-IE" dirty="0"/>
              <a:t>  </a:t>
            </a:r>
          </a:p>
          <a:p>
            <a:r>
              <a:rPr lang="en-IE" dirty="0"/>
              <a:t>https://github.com/peterperov/PowerBIServer/raw/master/RowLevelSecurity/AdventureWorksDW2012.xlsx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A021-235C-4316-82E5-C28F4EC6737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960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Signin</a:t>
            </a:r>
            <a:r>
              <a:rPr lang="en-IE" dirty="0"/>
              <a:t> to your Power BI Server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A021-235C-4316-82E5-C28F4EC6737C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20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alice@eurofins2.onmicrosoft.com  is a test user assigned </a:t>
            </a:r>
            <a:r>
              <a:rPr lang="en-IE"/>
              <a:t>to Europe</a:t>
            </a:r>
          </a:p>
          <a:p>
            <a:endParaRPr lang="en-IE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A021-235C-4316-82E5-C28F4EC6737C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62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6647-BB37-4F44-AB72-9E7E4EFA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B9705-1AAC-4743-BC1E-246F3B399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430E-6375-49E3-9588-E03226C0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C57B-A516-4F9B-8475-E7CCC6F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665C-E31D-461E-9903-CBF49B2C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4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BFA7-5235-4C73-8697-9ECDCEEE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1732F-C1F6-49C7-BBB7-95A7303D4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08EB-F482-4272-9F0E-FA56BACB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A25-B338-49A6-B50A-AC7BC0B7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198F-2B46-40AF-A8D7-0662CADC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907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C59AB-4775-4EB4-B7BE-0C8E99BC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4226A-0EE6-4505-B954-C2AC4CCCB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D78A-29CD-4479-994A-00FCA5F9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08BD-9900-46E1-B9CC-D7C5599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68EA-28B4-42FC-BA0E-72E35CEF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6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B294-D6A7-48F5-9A2E-4DAA1AD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8143-BC5C-4224-83D8-61056EB0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A19F-67D2-4FC2-9AE6-A416EC87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C629-D58C-4233-A9A6-F607B12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AC80-53E0-4727-AFE5-929B1FE2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1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8904-3FB0-40D4-854B-2A31285F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1F49-E7CA-4968-8945-4AECA1AA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39EA-292A-4FA7-9D82-F8350AF7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7EAE-B1ED-4E06-8849-C2D77A63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CED9-E235-44EB-8DE6-F4CAFC5D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82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38B4-E94F-432B-850E-005D886B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8115-E96C-4594-A24B-95B6082F8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E988-7022-4015-BF5E-55450C7E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6EA2-7630-49F5-BE2C-333C1A7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5EF3-7930-4B76-85E2-B65E9710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AF81-9070-4321-BB84-2A60C1D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9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885-95F5-41E4-84A9-8C2491D6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BB6C-10CC-489C-BE15-73E4FB54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F9A8C-F22C-438C-A081-15EF90EE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BE1A4-212B-4B2A-9409-4AACA803E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2FEEB-640C-47A9-8E4E-5DB3038F4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000F6-78D5-4C4B-AA66-90523B22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28385-ABB2-4BD5-B752-25BB5F3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63FBE-EE25-4666-812A-546FB57B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968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C7C5-4CE8-440E-8DE8-3E2F5811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0B097-22B0-4127-9EB8-8EC251E1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B8D9F-BFC4-4A9B-A547-E7D6CCCA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33C06-8B03-41DD-A36F-23965900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68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D4F6A-731E-4021-A367-310C9F49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FC4D8-742E-45AE-971A-6E29DF2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0000B-14F7-451C-9587-85828E9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76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CFA0-4AC4-4769-BB51-F25FF3D3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1726-D7E7-4A03-A94D-531DD1A3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7ACA-22BB-408F-876A-9C388F93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3851-4CE4-4FD9-BB6A-4F192AC7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E9B16-26C2-4442-89A1-02F96016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39CE-ED79-472F-BA1B-CA5EECFB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986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28A-4739-4EB6-B740-64B523C3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5C134-8514-4E2A-A50D-EE7984519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64113-45C2-43BC-AC08-9E314F96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77211-07FB-4B72-A0EA-47C1FE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05E0-8CE8-450D-955A-9BA18E13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3339-266D-46DA-8DD6-060E986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6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20463-B040-40B2-9292-ED31A2A9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788F-51DD-4ABC-A5E7-BBFF3D8A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2AC0-4868-42AE-8DE7-3CF5288D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9222-ADBD-49D2-9714-5878A8780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A877-E1B0-4A0D-8F34-E5EA3C59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50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perov/PowerBIServer/raw/master/RowLevelSecurity/AdventureWorksDW2012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F562-65D3-4E13-9BE4-917AC9D60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BI 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BC50-C16D-41E1-8212-A37B69F34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Row Level Security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269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722C-879B-4317-9631-3BBFB05A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 Sales Manager Role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3EF302-4E53-4FA2-BEA3-4198DAB788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04" y="3181813"/>
            <a:ext cx="8947592" cy="16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79F9-8505-4E58-A953-B6E62F8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Europe Sales Manager Role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617F4D-C671-4CFB-B87A-888990DE7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75" y="2938827"/>
            <a:ext cx="8966649" cy="212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6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955-E1DB-43C1-9015-DAAD71B2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You can test the roles by clicking on View As Role</a:t>
            </a:r>
          </a:p>
        </p:txBody>
      </p:sp>
      <p:pic>
        <p:nvPicPr>
          <p:cNvPr id="5122" name="Picture 2" descr="2016-07-01_21h49_10">
            <a:extLst>
              <a:ext uri="{FF2B5EF4-FFF2-40B4-BE49-F238E27FC236}">
                <a16:creationId xmlns:a16="http://schemas.microsoft.com/office/drawing/2014/main" id="{CD49C7FF-04D7-411D-BA84-12E91730B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1646752"/>
            <a:ext cx="34583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2016-07-01_21h50_59">
            <a:extLst>
              <a:ext uri="{FF2B5EF4-FFF2-40B4-BE49-F238E27FC236}">
                <a16:creationId xmlns:a16="http://schemas.microsoft.com/office/drawing/2014/main" id="{4AF44C9F-848A-40F2-AED7-C61FF420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42" y="1646751"/>
            <a:ext cx="7642412" cy="44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8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3B3E-3055-47B5-BD44-36BEB4F5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Sign in and upload the report to Workspace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4B5B5-C135-47F4-8BA8-FC376CD7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255823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FF8B6-01EF-4BBD-B56D-B0AFD16C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37" y="1640080"/>
            <a:ext cx="6176674" cy="44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90AF-F5AF-4DEC-A0A0-ECBE8038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 is now accessible in Power BI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0A2F-3E18-449E-84C0-09D3935B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92" y="1391438"/>
            <a:ext cx="8716838" cy="47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A4F5-4BE3-4FCF-A6E0-207C71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 role security definition in PBI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4D188-FA61-4B5A-ADFB-9B5400ACD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0956" y="1780802"/>
            <a:ext cx="301074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14689-B5D5-484F-BC55-718A68D8A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0802"/>
            <a:ext cx="4792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3E2E-A1A6-416E-AF33-5885077F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the 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5E498-EFE8-4B8E-9523-ADEBB707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605" y="1416424"/>
            <a:ext cx="6747223" cy="4625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A2E72-0828-447E-A2E0-8C26EE4F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2" y="2873936"/>
            <a:ext cx="3861625" cy="19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6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9EE-14BD-47B9-9E60-4FE73B7D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0462-40AA-469B-B960-0F8ADC07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RLS defines the roles on a report level </a:t>
            </a:r>
          </a:p>
          <a:p>
            <a:r>
              <a:rPr lang="en-IE" dirty="0"/>
              <a:t>Roles can be populated in </a:t>
            </a:r>
            <a:r>
              <a:rPr lang="en-IE" dirty="0" err="1"/>
              <a:t>DataSource</a:t>
            </a:r>
            <a:r>
              <a:rPr lang="en-IE" dirty="0"/>
              <a:t> security definition in PBI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Cons</a:t>
            </a:r>
          </a:p>
          <a:p>
            <a:r>
              <a:rPr lang="en-IE" dirty="0"/>
              <a:t>Report authors should be extremely careful when defining roles</a:t>
            </a:r>
          </a:p>
          <a:p>
            <a:r>
              <a:rPr lang="en-IE" dirty="0"/>
              <a:t>Somebody needs to manage roles for each report </a:t>
            </a:r>
          </a:p>
          <a:p>
            <a:r>
              <a:rPr lang="en-IE" dirty="0"/>
              <a:t>Possible to create role for every company and populate it with users but this is </a:t>
            </a:r>
            <a:r>
              <a:rPr lang="en-IE"/>
              <a:t>not scalable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31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97DA-F1BE-4AE9-B6E5-ECCE25E6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you will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A76C-7149-4A43-8C46-42DE8614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Power BI Desktop</a:t>
            </a:r>
          </a:p>
          <a:p>
            <a:r>
              <a:rPr lang="en-IE" dirty="0"/>
              <a:t>Power BI Pro Subscription to publish to Power BI Service</a:t>
            </a:r>
          </a:p>
          <a:p>
            <a:r>
              <a:rPr lang="en-IE" dirty="0"/>
              <a:t>Excel File from </a:t>
            </a:r>
            <a:r>
              <a:rPr lang="en-IE" dirty="0">
                <a:hlinkClick r:id="rId3"/>
              </a:rPr>
              <a:t>AdventureWorksDW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188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A1E-F550-4D4C-BB6F-77D0DCDD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Power BI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3B80-4650-43F7-9485-A1A0A61D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176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Import Data </a:t>
            </a:r>
          </a:p>
          <a:p>
            <a:r>
              <a:rPr lang="en-IE" dirty="0"/>
              <a:t>Get Data -&gt; Excel</a:t>
            </a:r>
          </a:p>
          <a:p>
            <a:r>
              <a:rPr lang="en-IE" dirty="0"/>
              <a:t>Browse to the Excel file</a:t>
            </a:r>
          </a:p>
          <a:p>
            <a:r>
              <a:rPr lang="en-IE" dirty="0"/>
              <a:t>Import Selected data 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CCB0F-A222-4020-8734-BBA4015A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487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1892-9928-46FA-85FE-58E5DFD3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relationships are picked automatically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85F4AD-0524-4EB7-A0AA-3F15335C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10" y="1690688"/>
            <a:ext cx="7430144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ABE8-BB61-407F-A7EF-4850B25B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Build simple graph report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17368-6105-4064-8283-5AF096C4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993" y="1825625"/>
            <a:ext cx="8010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2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B6F-12C9-44B9-AF6B-292F0E46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 vCard and 2 slicers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C22C0-A00E-45C0-99A2-81F08A78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495" y="1825625"/>
            <a:ext cx="7789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634EA-8516-4B25-8C00-CEAD3ABE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create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4A3C-4697-4DF0-B025-CF683C301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54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6C25-D444-43E4-A0E1-0DFCF04A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Role creation is accessible from Manage Role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D04D1-171D-4E55-99D6-5919CA5816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54" y="1757240"/>
            <a:ext cx="7851774" cy="17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6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C48-0808-4FB3-82AE-A1C313C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Name of the Role and set up filter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4CA390-BB79-41AC-8968-CD0A589F68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09" y="1825625"/>
            <a:ext cx="72547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225</Words>
  <Application>Microsoft Office PowerPoint</Application>
  <PresentationFormat>Widescreen</PresentationFormat>
  <Paragraphs>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 BI RLS</vt:lpstr>
      <vt:lpstr>What you will need?</vt:lpstr>
      <vt:lpstr>Create Power BI Report</vt:lpstr>
      <vt:lpstr>Data relationships are picked automatically </vt:lpstr>
      <vt:lpstr>Build simple graph report </vt:lpstr>
      <vt:lpstr>Add vCard and 2 slicers</vt:lpstr>
      <vt:lpstr>Let’s create Roles</vt:lpstr>
      <vt:lpstr>Role creation is accessible from Manage Role</vt:lpstr>
      <vt:lpstr>Create Name of the Role and set up filter</vt:lpstr>
      <vt:lpstr>USA Sales Manager Role</vt:lpstr>
      <vt:lpstr>Europe Sales Manager Role</vt:lpstr>
      <vt:lpstr>You can test the roles by clicking on View As Role</vt:lpstr>
      <vt:lpstr>Sign in and upload the report to Workspace</vt:lpstr>
      <vt:lpstr>Report is now accessible in Power BI Service</vt:lpstr>
      <vt:lpstr>Access role security definition in PBI Service</vt:lpstr>
      <vt:lpstr>Testing the role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 Level Security Power BI</dc:title>
  <dc:creator>Peter Perov</dc:creator>
  <cp:lastModifiedBy>Peter Perov</cp:lastModifiedBy>
  <cp:revision>12</cp:revision>
  <dcterms:created xsi:type="dcterms:W3CDTF">2020-03-29T19:05:32Z</dcterms:created>
  <dcterms:modified xsi:type="dcterms:W3CDTF">2020-03-29T21:06:20Z</dcterms:modified>
</cp:coreProperties>
</file>