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7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9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7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D954-6BD8-4479-A9DF-3432E41EB408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CD01-DF3C-412C-9726-BC4BF44307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 </a:t>
            </a:r>
            <a:r>
              <a:rPr lang="de-DE" dirty="0" err="1"/>
              <a:t>urna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efficitur</a:t>
            </a:r>
            <a:r>
              <a:rPr lang="de-DE" dirty="0"/>
              <a:t> </a:t>
            </a:r>
            <a:r>
              <a:rPr lang="de-DE" dirty="0" err="1"/>
              <a:t>nisl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at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 in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sagittis</a:t>
            </a:r>
            <a:r>
              <a:rPr lang="de-DE" dirty="0"/>
              <a:t>, a </a:t>
            </a:r>
            <a:r>
              <a:rPr lang="de-DE" dirty="0" err="1"/>
              <a:t>vehicula</a:t>
            </a:r>
            <a:r>
              <a:rPr lang="de-DE" dirty="0"/>
              <a:t> ante </a:t>
            </a:r>
            <a:r>
              <a:rPr lang="de-DE" dirty="0" err="1"/>
              <a:t>tincidunt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6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{{Title}}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spcAft>
                <a:spcPct val="0"/>
              </a:spcAft>
            </a:pPr>
            <a:endParaRPr lang="de-DE" sz="3200" dirty="0">
              <a:ea typeface="+mn-ea"/>
              <a:cs typeface="+mn-cs"/>
            </a:endParaRPr>
          </a:p>
        </p:txBody>
      </p:sp>
      <p:sp>
        <p:nvSpPr>
          <p:cNvPr id="6" name="{{Comment}}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  <a:solidFill>
            <a:schemeClr val="bg1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t">
            <a:normAutofit/>
          </a:bodyPr>
          <a:lstStyle/>
          <a:p>
            <a:pPr marL="0" indent="0">
              <a:spcAft>
                <a:spcPct val="0"/>
              </a:spcAft>
              <a:buNone/>
            </a:pPr>
            <a:endParaRPr lang="de-DE" sz="2000" dirty="0">
              <a:latin typeface="+mj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838200" y="6287054"/>
            <a:ext cx="3455999" cy="252000"/>
            <a:chOff x="7878736" y="1963856"/>
            <a:chExt cx="3455999" cy="252000"/>
          </a:xfrm>
        </p:grpSpPr>
        <p:sp>
          <p:nvSpPr>
            <p:cNvPr id="8" name="{{ip_address}}"/>
            <p:cNvSpPr>
              <a:spLocks noChangeArrowheads="1"/>
            </p:cNvSpPr>
            <p:nvPr/>
          </p:nvSpPr>
          <p:spPr bwMode="auto">
            <a:xfrm>
              <a:off x="8933701" y="1963856"/>
              <a:ext cx="2401034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878736" y="1963856"/>
              <a:ext cx="1054964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IP-</a:t>
              </a:r>
              <a:r>
                <a:rPr lang="de-DE" altLang="de-DE" sz="1000" b="1" dirty="0" err="1" smtClean="0">
                  <a:latin typeface="+mj-lt"/>
                </a:rPr>
                <a:t>Address</a:t>
              </a:r>
              <a:endParaRPr lang="de-DE" altLang="de-DE" sz="1000" b="1" dirty="0" smtClean="0">
                <a:latin typeface="+mj-lt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851626" y="5903203"/>
            <a:ext cx="3455998" cy="252000"/>
            <a:chOff x="7878711" y="1331876"/>
            <a:chExt cx="3455998" cy="252000"/>
          </a:xfrm>
        </p:grpSpPr>
        <p:sp>
          <p:nvSpPr>
            <p:cNvPr id="11" name="{{first_name}}"/>
            <p:cNvSpPr>
              <a:spLocks noChangeArrowheads="1"/>
            </p:cNvSpPr>
            <p:nvPr/>
          </p:nvSpPr>
          <p:spPr bwMode="auto">
            <a:xfrm>
              <a:off x="8933700" y="1331876"/>
              <a:ext cx="2401009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7878711" y="133187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First Name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522772" y="5903203"/>
            <a:ext cx="3455998" cy="252000"/>
            <a:chOff x="7878711" y="1647866"/>
            <a:chExt cx="3455998" cy="252000"/>
          </a:xfrm>
        </p:grpSpPr>
        <p:sp>
          <p:nvSpPr>
            <p:cNvPr id="14" name="{{last_name}}"/>
            <p:cNvSpPr>
              <a:spLocks noChangeArrowheads="1"/>
            </p:cNvSpPr>
            <p:nvPr/>
          </p:nvSpPr>
          <p:spPr bwMode="auto">
            <a:xfrm>
              <a:off x="8933700" y="1647866"/>
              <a:ext cx="2401009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78711" y="164786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Last Name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8122798" y="5903203"/>
            <a:ext cx="3231002" cy="252000"/>
            <a:chOff x="7878711" y="1647866"/>
            <a:chExt cx="3231002" cy="252000"/>
          </a:xfrm>
        </p:grpSpPr>
        <p:sp>
          <p:nvSpPr>
            <p:cNvPr id="17" name="{{gender}}"/>
            <p:cNvSpPr>
              <a:spLocks noChangeArrowheads="1"/>
            </p:cNvSpPr>
            <p:nvPr/>
          </p:nvSpPr>
          <p:spPr bwMode="auto">
            <a:xfrm>
              <a:off x="8933700" y="1647866"/>
              <a:ext cx="2176013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7878711" y="1647866"/>
              <a:ext cx="1054989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Gender</a:t>
              </a:r>
              <a:endParaRPr lang="de-DE" altLang="de-DE" sz="1000" b="1" dirty="0">
                <a:latin typeface="+mj-lt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522772" y="6287054"/>
            <a:ext cx="3455999" cy="252000"/>
            <a:chOff x="7878736" y="1963856"/>
            <a:chExt cx="3455999" cy="252000"/>
          </a:xfrm>
        </p:grpSpPr>
        <p:sp>
          <p:nvSpPr>
            <p:cNvPr id="20" name="{{email}}"/>
            <p:cNvSpPr>
              <a:spLocks noChangeArrowheads="1"/>
            </p:cNvSpPr>
            <p:nvPr/>
          </p:nvSpPr>
          <p:spPr bwMode="auto">
            <a:xfrm>
              <a:off x="8933701" y="1963856"/>
              <a:ext cx="2401034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</a:pPr>
              <a:endParaRPr lang="de-DE" altLang="de-DE" sz="1000" dirty="0">
                <a:latin typeface="+mj-lt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878736" y="1963856"/>
              <a:ext cx="1054964" cy="2520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0"/>
                </a:spcAft>
                <a:buClrTx/>
                <a:buFontTx/>
                <a:buNone/>
              </a:pPr>
              <a:r>
                <a:rPr lang="de-DE" altLang="de-DE" sz="1000" b="1" dirty="0" smtClean="0">
                  <a:latin typeface="+mj-lt"/>
                </a:rPr>
                <a:t>E-Mail</a:t>
              </a:r>
            </a:p>
          </p:txBody>
        </p:sp>
      </p:grpSp>
      <p:sp>
        <p:nvSpPr>
          <p:cNvPr id="23" name="{{ID}}"/>
          <p:cNvSpPr>
            <a:spLocks noChangeArrowheads="1"/>
          </p:cNvSpPr>
          <p:nvPr/>
        </p:nvSpPr>
        <p:spPr bwMode="auto">
          <a:xfrm>
            <a:off x="9177787" y="6287054"/>
            <a:ext cx="2176013" cy="25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ct val="0"/>
              </a:spcAft>
            </a:pPr>
            <a:endParaRPr lang="de-DE" alt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Phasellus nibh urna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Phasellus nibh urna</dc:title>
  <dc:creator>Postmann, Peter</dc:creator>
  <cp:lastModifiedBy>Postmann, Peter</cp:lastModifiedBy>
  <cp:revision>17</cp:revision>
  <dcterms:created xsi:type="dcterms:W3CDTF">2016-09-21T13:58:29Z</dcterms:created>
  <dcterms:modified xsi:type="dcterms:W3CDTF">2016-10-04T11:38:44Z</dcterms:modified>
</cp:coreProperties>
</file>