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493991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5753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63026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14900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294811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93144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3242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362472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74239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13105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C09399-EA6A-46E6-A745-801A4151D0C9}" type="datetimeFigureOut">
              <a:rPr lang="zh-CN" altLang="en-US" smtClean="0"/>
              <a:t>2020/4/5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191018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09399-EA6A-46E6-A745-801A4151D0C9}" type="datetimeFigureOut">
              <a:rPr lang="zh-CN" altLang="en-US" smtClean="0"/>
              <a:t>2020/4/5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11EF6-F7A5-4D84-A1C5-55BFE2F0D1D0}" type="slidenum">
              <a:rPr lang="zh-CN" altLang="en-US" smtClean="0"/>
              <a:t>‹#›</a:t>
            </a:fld>
            <a:endParaRPr lang="zh-CN" altLang="en-US"/>
          </a:p>
        </p:txBody>
      </p:sp>
    </p:spTree>
    <p:extLst>
      <p:ext uri="{BB962C8B-B14F-4D97-AF65-F5344CB8AC3E}">
        <p14:creationId xmlns:p14="http://schemas.microsoft.com/office/powerpoint/2010/main" val="64309197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err="1"/>
              <a:t>Coursera</a:t>
            </a:r>
            <a:r>
              <a:rPr lang="en-US" altLang="zh-CN" b="1" dirty="0"/>
              <a:t> Capstone Project</a:t>
            </a:r>
            <a:endParaRPr lang="zh-CN" altLang="zh-CN" dirty="0"/>
          </a:p>
        </p:txBody>
      </p:sp>
      <p:sp>
        <p:nvSpPr>
          <p:cNvPr id="3" name="副标题 2"/>
          <p:cNvSpPr>
            <a:spLocks noGrp="1"/>
          </p:cNvSpPr>
          <p:nvPr>
            <p:ph type="subTitle" idx="1"/>
          </p:nvPr>
        </p:nvSpPr>
        <p:spPr/>
        <p:txBody>
          <a:bodyPr/>
          <a:lstStyle/>
          <a:p>
            <a:r>
              <a:rPr lang="en-US" altLang="zh-CN" dirty="0" smtClean="0"/>
              <a:t>IBM for data science</a:t>
            </a:r>
            <a:endParaRPr lang="zh-CN" altLang="en-US" dirty="0"/>
          </a:p>
        </p:txBody>
      </p:sp>
    </p:spTree>
    <p:extLst>
      <p:ext uri="{BB962C8B-B14F-4D97-AF65-F5344CB8AC3E}">
        <p14:creationId xmlns:p14="http://schemas.microsoft.com/office/powerpoint/2010/main" val="172615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a:t>For many investors, Toronto is a paradise. It’s the biggest city in </a:t>
            </a:r>
            <a:r>
              <a:rPr lang="en-US" altLang="zh-CN" dirty="0" err="1"/>
              <a:t>Canda</a:t>
            </a:r>
            <a:r>
              <a:rPr lang="en-US" altLang="zh-CN" dirty="0"/>
              <a:t>. It’s also one of largest economy, traffic center in the city. So, opening a shopping center may be a good way to make money. Shopping mall is very popular nowadays. It can attract many customers spending money in it, like taking food in restaurant, or buying clothes. Of course, many investors have come out of this idea and many shopping mall has been built. So the location of shopping center is much more important because a bad location may bring overlap between two shopping malls’ influence radius.</a:t>
            </a:r>
            <a:endParaRPr lang="zh-CN" altLang="zh-CN" dirty="0"/>
          </a:p>
          <a:p>
            <a:endParaRPr lang="zh-CN" altLang="en-US" dirty="0"/>
          </a:p>
        </p:txBody>
      </p:sp>
    </p:spTree>
    <p:extLst>
      <p:ext uri="{BB962C8B-B14F-4D97-AF65-F5344CB8AC3E}">
        <p14:creationId xmlns:p14="http://schemas.microsoft.com/office/powerpoint/2010/main" val="201790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Business Problems</a:t>
            </a:r>
            <a:endParaRPr lang="zh-CN" altLang="en-US" dirty="0"/>
          </a:p>
        </p:txBody>
      </p:sp>
      <p:sp>
        <p:nvSpPr>
          <p:cNvPr id="3" name="内容占位符 2"/>
          <p:cNvSpPr>
            <a:spLocks noGrp="1"/>
          </p:cNvSpPr>
          <p:nvPr>
            <p:ph idx="1"/>
          </p:nvPr>
        </p:nvSpPr>
        <p:spPr/>
        <p:txBody>
          <a:bodyPr/>
          <a:lstStyle/>
          <a:p>
            <a:r>
              <a:rPr lang="en-US" altLang="zh-CN" dirty="0"/>
              <a:t> This capstone project is aim to choose a proper location for shopping mall in Toronto to maximize stakeholders’ benefits. Through using data science methodology and machine learning, we try to solve this problem that where is the best place to create a new shopping center.</a:t>
            </a:r>
            <a:endParaRPr lang="zh-CN" altLang="en-US" dirty="0"/>
          </a:p>
        </p:txBody>
      </p:sp>
    </p:spTree>
    <p:extLst>
      <p:ext uri="{BB962C8B-B14F-4D97-AF65-F5344CB8AC3E}">
        <p14:creationId xmlns:p14="http://schemas.microsoft.com/office/powerpoint/2010/main" val="308206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Data</a:t>
            </a:r>
            <a:endParaRPr lang="zh-CN" altLang="en-US" dirty="0"/>
          </a:p>
        </p:txBody>
      </p:sp>
      <p:sp>
        <p:nvSpPr>
          <p:cNvPr id="3" name="内容占位符 2"/>
          <p:cNvSpPr>
            <a:spLocks noGrp="1"/>
          </p:cNvSpPr>
          <p:nvPr>
            <p:ph idx="1"/>
          </p:nvPr>
        </p:nvSpPr>
        <p:spPr/>
        <p:txBody>
          <a:bodyPr/>
          <a:lstStyle/>
          <a:p>
            <a:pPr lvl="0"/>
            <a:r>
              <a:rPr lang="en-US" altLang="zh-CN" dirty="0"/>
              <a:t>Toronto Neighborhoods data</a:t>
            </a:r>
            <a:endParaRPr lang="zh-CN" altLang="zh-CN" dirty="0"/>
          </a:p>
          <a:p>
            <a:pPr lvl="0"/>
            <a:r>
              <a:rPr lang="en-US" altLang="zh-CN" dirty="0"/>
              <a:t>Coordinates of Neighborhoods, including longitude and latitude of Neighborhoods</a:t>
            </a:r>
            <a:endParaRPr lang="zh-CN" altLang="zh-CN" dirty="0"/>
          </a:p>
          <a:p>
            <a:pPr lvl="0"/>
            <a:r>
              <a:rPr lang="en-US" altLang="zh-CN" dirty="0"/>
              <a:t> Venue data, especially related data to shopping mall.</a:t>
            </a:r>
            <a:endParaRPr lang="zh-CN" altLang="zh-CN" dirty="0"/>
          </a:p>
          <a:p>
            <a:endParaRPr lang="en-US" altLang="zh-CN" dirty="0" smtClean="0"/>
          </a:p>
          <a:p>
            <a:pPr marL="0" indent="0">
              <a:buNone/>
            </a:pPr>
            <a:r>
              <a:rPr lang="en-US" altLang="zh-CN" dirty="0" smtClean="0"/>
              <a:t>LINK</a:t>
            </a:r>
            <a:r>
              <a:rPr lang="zh-CN" altLang="en-US" dirty="0" smtClean="0"/>
              <a:t>：</a:t>
            </a:r>
            <a:endParaRPr lang="en-US" altLang="zh-CN" dirty="0" smtClean="0"/>
          </a:p>
          <a:p>
            <a:pPr marL="0" indent="0">
              <a:buNone/>
            </a:pPr>
            <a:r>
              <a:rPr lang="en-US" altLang="zh-CN" u="sng" dirty="0">
                <a:hlinkClick r:id="rId2"/>
              </a:rPr>
              <a:t>https://en.wikipedia.org/wiki/List_of_postal_codes_of_Canada:_M</a:t>
            </a:r>
            <a:endParaRPr lang="zh-CN" altLang="zh-CN" dirty="0"/>
          </a:p>
          <a:p>
            <a:pPr marL="0" indent="0">
              <a:buNone/>
            </a:pPr>
            <a:r>
              <a:rPr lang="en-US" altLang="zh-CN" u="sng" dirty="0">
                <a:hlinkClick r:id="rId3"/>
              </a:rPr>
              <a:t>http://cocl.us/Geospatial_data</a:t>
            </a:r>
            <a:endParaRPr lang="en-US" altLang="zh-CN" dirty="0" smtClean="0"/>
          </a:p>
        </p:txBody>
      </p:sp>
    </p:spTree>
    <p:extLst>
      <p:ext uri="{BB962C8B-B14F-4D97-AF65-F5344CB8AC3E}">
        <p14:creationId xmlns:p14="http://schemas.microsoft.com/office/powerpoint/2010/main" val="243381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Methodology</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dirty="0" err="1"/>
              <a:t>beautifulsoup</a:t>
            </a:r>
            <a:r>
              <a:rPr lang="en-US" altLang="zh-CN" dirty="0"/>
              <a:t> </a:t>
            </a:r>
            <a:r>
              <a:rPr lang="en-US" altLang="zh-CN" dirty="0" smtClean="0"/>
              <a:t>package to scrape html data</a:t>
            </a:r>
          </a:p>
          <a:p>
            <a:r>
              <a:rPr lang="en-US" altLang="zh-CN" dirty="0"/>
              <a:t> </a:t>
            </a:r>
            <a:r>
              <a:rPr lang="en-US" altLang="zh-CN" dirty="0" err="1"/>
              <a:t>Geocoder</a:t>
            </a:r>
            <a:r>
              <a:rPr lang="en-US" altLang="zh-CN" dirty="0"/>
              <a:t> </a:t>
            </a:r>
            <a:r>
              <a:rPr lang="en-US" altLang="zh-CN" dirty="0" smtClean="0"/>
              <a:t>package to get the location of the neighborhoods</a:t>
            </a:r>
          </a:p>
          <a:p>
            <a:r>
              <a:rPr lang="en-US" altLang="zh-CN" dirty="0"/>
              <a:t> </a:t>
            </a:r>
            <a:r>
              <a:rPr lang="en-US" altLang="zh-CN" dirty="0" smtClean="0"/>
              <a:t>Foursquare API to reach the venues and their coordinates</a:t>
            </a:r>
          </a:p>
          <a:p>
            <a:r>
              <a:rPr lang="en-US" altLang="zh-CN" dirty="0" smtClean="0"/>
              <a:t>Calculate </a:t>
            </a:r>
            <a:r>
              <a:rPr lang="en-US" altLang="zh-CN" dirty="0"/>
              <a:t>the mean of the frequency of the occurrence of each venue </a:t>
            </a:r>
            <a:r>
              <a:rPr lang="en-US" altLang="zh-CN" dirty="0" smtClean="0"/>
              <a:t>category and filter them by keyword “Shopping Mall”</a:t>
            </a:r>
          </a:p>
          <a:p>
            <a:r>
              <a:rPr lang="en-US" altLang="zh-CN" dirty="0" smtClean="0"/>
              <a:t>Using elbow rule to choose the best number of clusters</a:t>
            </a:r>
          </a:p>
          <a:p>
            <a:r>
              <a:rPr lang="en-US" altLang="zh-CN" dirty="0" smtClean="0"/>
              <a:t>K-means cluster</a:t>
            </a:r>
          </a:p>
          <a:p>
            <a:endParaRPr lang="zh-CN" altLang="en-US" dirty="0"/>
          </a:p>
        </p:txBody>
      </p:sp>
    </p:spTree>
    <p:extLst>
      <p:ext uri="{BB962C8B-B14F-4D97-AF65-F5344CB8AC3E}">
        <p14:creationId xmlns:p14="http://schemas.microsoft.com/office/powerpoint/2010/main" val="282643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Results</a:t>
            </a:r>
            <a:endParaRPr lang="zh-CN" altLang="en-US" dirty="0"/>
          </a:p>
        </p:txBody>
      </p:sp>
      <p:sp>
        <p:nvSpPr>
          <p:cNvPr id="3" name="内容占位符 2"/>
          <p:cNvSpPr>
            <a:spLocks noGrp="1"/>
          </p:cNvSpPr>
          <p:nvPr>
            <p:ph idx="1"/>
          </p:nvPr>
        </p:nvSpPr>
        <p:spPr/>
        <p:txBody>
          <a:bodyPr>
            <a:normAutofit fontScale="92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cluster 0 which has very low shopping mall</a:t>
            </a:r>
            <a:endParaRPr lang="en-US" altLang="zh-CN" dirty="0" smtClean="0"/>
          </a:p>
          <a:p>
            <a:r>
              <a:rPr lang="en-US" altLang="zh-CN" dirty="0" smtClean="0"/>
              <a:t>cluster </a:t>
            </a:r>
            <a:r>
              <a:rPr lang="en-US" altLang="zh-CN" dirty="0"/>
              <a:t>1 points have low number of shopping </a:t>
            </a:r>
            <a:r>
              <a:rPr lang="en-US" altLang="zh-CN" dirty="0" smtClean="0"/>
              <a:t>malls</a:t>
            </a:r>
          </a:p>
          <a:p>
            <a:r>
              <a:rPr lang="en-US" altLang="zh-CN" dirty="0"/>
              <a:t>cluster 2 have a strong concentration of shopping </a:t>
            </a:r>
            <a:r>
              <a:rPr lang="en-US" altLang="zh-CN" dirty="0" smtClean="0"/>
              <a:t>mall</a:t>
            </a:r>
          </a:p>
          <a:p>
            <a:r>
              <a:rPr lang="en-US" altLang="zh-CN" dirty="0" smtClean="0"/>
              <a:t>cluster </a:t>
            </a:r>
            <a:r>
              <a:rPr lang="en-US" altLang="zh-CN" dirty="0"/>
              <a:t>3 </a:t>
            </a:r>
            <a:r>
              <a:rPr lang="en-US" altLang="zh-CN" dirty="0" smtClean="0"/>
              <a:t>have </a:t>
            </a:r>
            <a:r>
              <a:rPr lang="en-US" altLang="zh-CN" dirty="0"/>
              <a:t>a moderate number of shopping </a:t>
            </a:r>
            <a:r>
              <a:rPr lang="en-US" altLang="zh-CN" dirty="0" smtClean="0"/>
              <a:t>mall</a:t>
            </a:r>
          </a:p>
        </p:txBody>
      </p:sp>
      <p:pic>
        <p:nvPicPr>
          <p:cNvPr id="4" name="图片 3"/>
          <p:cNvPicPr/>
          <p:nvPr/>
        </p:nvPicPr>
        <p:blipFill>
          <a:blip r:embed="rId2"/>
          <a:stretch>
            <a:fillRect/>
          </a:stretch>
        </p:blipFill>
        <p:spPr>
          <a:xfrm>
            <a:off x="870713" y="1361355"/>
            <a:ext cx="5274310" cy="2900045"/>
          </a:xfrm>
          <a:prstGeom prst="rect">
            <a:avLst/>
          </a:prstGeom>
        </p:spPr>
      </p:pic>
      <p:pic>
        <p:nvPicPr>
          <p:cNvPr id="5" name="图片 4"/>
          <p:cNvPicPr/>
          <p:nvPr/>
        </p:nvPicPr>
        <p:blipFill>
          <a:blip r:embed="rId3"/>
          <a:stretch>
            <a:fillRect/>
          </a:stretch>
        </p:blipFill>
        <p:spPr>
          <a:xfrm>
            <a:off x="6442677" y="1608488"/>
            <a:ext cx="5274310" cy="2550160"/>
          </a:xfrm>
          <a:prstGeom prst="rect">
            <a:avLst/>
          </a:prstGeom>
        </p:spPr>
      </p:pic>
    </p:spTree>
    <p:extLst>
      <p:ext uri="{BB962C8B-B14F-4D97-AF65-F5344CB8AC3E}">
        <p14:creationId xmlns:p14="http://schemas.microsoft.com/office/powerpoint/2010/main" val="34179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Discussion</a:t>
            </a:r>
            <a:endParaRPr lang="zh-CN" altLang="en-US" dirty="0"/>
          </a:p>
        </p:txBody>
      </p:sp>
      <p:sp>
        <p:nvSpPr>
          <p:cNvPr id="3" name="内容占位符 2"/>
          <p:cNvSpPr>
            <a:spLocks noGrp="1"/>
          </p:cNvSpPr>
          <p:nvPr>
            <p:ph idx="1"/>
          </p:nvPr>
        </p:nvSpPr>
        <p:spPr/>
        <p:txBody>
          <a:bodyPr/>
          <a:lstStyle/>
          <a:p>
            <a:r>
              <a:rPr lang="en-US" altLang="zh-CN" dirty="0"/>
              <a:t> C</a:t>
            </a:r>
            <a:r>
              <a:rPr lang="en-US" altLang="zh-CN" dirty="0" smtClean="0"/>
              <a:t>luster </a:t>
            </a:r>
            <a:r>
              <a:rPr lang="en-US" altLang="zh-CN" dirty="0"/>
              <a:t>0 which has very low shopping mall is distributed and surround the Toronto </a:t>
            </a:r>
            <a:r>
              <a:rPr lang="en-US" altLang="zh-CN" dirty="0" smtClean="0"/>
              <a:t>center.</a:t>
            </a:r>
          </a:p>
          <a:p>
            <a:r>
              <a:rPr lang="en-US" altLang="zh-CN" dirty="0"/>
              <a:t> Some cluster 1 points locate in the </a:t>
            </a:r>
            <a:r>
              <a:rPr lang="en-US" altLang="zh-CN" dirty="0" smtClean="0"/>
              <a:t>Toronto.</a:t>
            </a:r>
          </a:p>
          <a:p>
            <a:r>
              <a:rPr lang="en-US" altLang="zh-CN" dirty="0"/>
              <a:t>The number of cluster 2 is very </a:t>
            </a:r>
            <a:r>
              <a:rPr lang="en-US" altLang="zh-CN" dirty="0" smtClean="0"/>
              <a:t>rare.</a:t>
            </a:r>
          </a:p>
          <a:p>
            <a:r>
              <a:rPr lang="en-US" altLang="zh-CN" dirty="0"/>
              <a:t> cluster 3 is also distributed</a:t>
            </a:r>
            <a:endParaRPr lang="zh-CN" altLang="en-US" dirty="0"/>
          </a:p>
        </p:txBody>
      </p:sp>
    </p:spTree>
    <p:extLst>
      <p:ext uri="{BB962C8B-B14F-4D97-AF65-F5344CB8AC3E}">
        <p14:creationId xmlns:p14="http://schemas.microsoft.com/office/powerpoint/2010/main" val="250678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Recommendations</a:t>
            </a:r>
            <a:endParaRPr lang="zh-CN" altLang="en-US" dirty="0"/>
          </a:p>
        </p:txBody>
      </p:sp>
      <p:sp>
        <p:nvSpPr>
          <p:cNvPr id="3" name="内容占位符 2"/>
          <p:cNvSpPr>
            <a:spLocks noGrp="1"/>
          </p:cNvSpPr>
          <p:nvPr>
            <p:ph idx="1"/>
          </p:nvPr>
        </p:nvSpPr>
        <p:spPr/>
        <p:txBody>
          <a:bodyPr/>
          <a:lstStyle/>
          <a:p>
            <a:r>
              <a:rPr lang="en-US" altLang="zh-CN" dirty="0"/>
              <a:t>S</a:t>
            </a:r>
            <a:r>
              <a:rPr lang="en-US" altLang="zh-CN" dirty="0" smtClean="0"/>
              <a:t>takeholders </a:t>
            </a:r>
            <a:r>
              <a:rPr lang="en-US" altLang="zh-CN" dirty="0"/>
              <a:t>have a strong chance to invest the shopping mall in places around </a:t>
            </a:r>
            <a:r>
              <a:rPr lang="en-US" altLang="zh-CN" dirty="0" smtClean="0"/>
              <a:t>Toronto.</a:t>
            </a:r>
          </a:p>
          <a:p>
            <a:r>
              <a:rPr lang="en-US" altLang="zh-CN" dirty="0"/>
              <a:t>S</a:t>
            </a:r>
            <a:r>
              <a:rPr lang="en-US" altLang="zh-CN" dirty="0" smtClean="0"/>
              <a:t>takeholders </a:t>
            </a:r>
            <a:r>
              <a:rPr lang="en-US" altLang="zh-CN" dirty="0"/>
              <a:t>can consider investing </a:t>
            </a:r>
            <a:r>
              <a:rPr lang="en-US" altLang="zh-CN" dirty="0" smtClean="0"/>
              <a:t>places in Toronto which are marked cluster 1 since </a:t>
            </a:r>
            <a:r>
              <a:rPr lang="en-US" altLang="zh-CN" dirty="0"/>
              <a:t>cluster 1 points have low number of shopping </a:t>
            </a:r>
            <a:r>
              <a:rPr lang="en-US" altLang="zh-CN" dirty="0" smtClean="0"/>
              <a:t>malls</a:t>
            </a:r>
          </a:p>
          <a:p>
            <a:r>
              <a:rPr lang="en-US" altLang="zh-CN" dirty="0" smtClean="0"/>
              <a:t>Stakeholders should avoid choose places marked cluster 2</a:t>
            </a:r>
          </a:p>
          <a:p>
            <a:r>
              <a:rPr lang="en-US" altLang="zh-CN" dirty="0"/>
              <a:t> Stakeholders can also take </a:t>
            </a:r>
            <a:r>
              <a:rPr lang="en-US" altLang="zh-CN" dirty="0" smtClean="0"/>
              <a:t>cluster 3 </a:t>
            </a:r>
            <a:r>
              <a:rPr lang="en-US" altLang="zh-CN" dirty="0"/>
              <a:t>into consideration, since a bit concentration of shopping mall means many people may live there.</a:t>
            </a:r>
            <a:endParaRPr lang="zh-CN" altLang="en-US" dirty="0"/>
          </a:p>
        </p:txBody>
      </p:sp>
    </p:spTree>
    <p:extLst>
      <p:ext uri="{BB962C8B-B14F-4D97-AF65-F5344CB8AC3E}">
        <p14:creationId xmlns:p14="http://schemas.microsoft.com/office/powerpoint/2010/main" val="153248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211" y="2105694"/>
            <a:ext cx="10515600" cy="1325563"/>
          </a:xfrm>
        </p:spPr>
        <p:txBody>
          <a:bodyPr/>
          <a:lstStyle/>
          <a:p>
            <a:pPr algn="ctr"/>
            <a:r>
              <a:rPr lang="en-US" altLang="zh-CN" dirty="0" smtClean="0"/>
              <a:t>Thank  you!</a:t>
            </a:r>
            <a:endParaRPr lang="zh-CN" altLang="en-US" dirty="0"/>
          </a:p>
        </p:txBody>
      </p:sp>
    </p:spTree>
    <p:extLst>
      <p:ext uri="{BB962C8B-B14F-4D97-AF65-F5344CB8AC3E}">
        <p14:creationId xmlns:p14="http://schemas.microsoft.com/office/powerpoint/2010/main" val="35559438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424</Words>
  <Application>Microsoft Office PowerPoint</Application>
  <PresentationFormat>宽屏</PresentationFormat>
  <Paragraphs>43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Coursera Capstone Project</vt:lpstr>
      <vt:lpstr>Introduction</vt:lpstr>
      <vt:lpstr>Business Problems</vt:lpstr>
      <vt:lpstr>Data</vt:lpstr>
      <vt:lpstr>Methodology</vt:lpstr>
      <vt:lpstr>Results</vt:lpstr>
      <vt:lpstr>Discussion</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T5</dc:creator>
  <cp:lastModifiedBy>T5</cp:lastModifiedBy>
  <cp:revision>9</cp:revision>
  <dcterms:created xsi:type="dcterms:W3CDTF">2020-04-05T06:38:26Z</dcterms:created>
  <dcterms:modified xsi:type="dcterms:W3CDTF">2020-04-05T07:31:23Z</dcterms:modified>
</cp:coreProperties>
</file>