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62" r:id="rId4"/>
    <p:sldId id="264" r:id="rId5"/>
    <p:sldId id="258" r:id="rId6"/>
    <p:sldId id="266" r:id="rId7"/>
    <p:sldId id="263" r:id="rId8"/>
    <p:sldId id="26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D4AF7-4C09-46CC-A486-5AAF58E27854}" v="1110" dt="2020-11-12T09:05:0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uyvuleo/VNTC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uyvuleo/VNT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D155E-3937-42E9-81CE-70861EBB452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5F0FFC-BD6E-489B-9311-226D146D77B3}">
      <dgm:prSet/>
      <dgm:spPr/>
      <dgm:t>
        <a:bodyPr/>
        <a:lstStyle/>
        <a:p>
          <a:r>
            <a:rPr lang="en-US"/>
            <a:t>Phân loại bài báo tiếng Việt vào để xác định bài báo đó thuộc thể loại nào trong 10 thể loại:</a:t>
          </a:r>
        </a:p>
      </dgm:t>
    </dgm:pt>
    <dgm:pt modelId="{47AE7AE4-7459-4834-ADB4-4109B2B9E3EC}" type="parTrans" cxnId="{655640A1-C981-46E6-B92F-7FCF26B13CF0}">
      <dgm:prSet/>
      <dgm:spPr/>
      <dgm:t>
        <a:bodyPr/>
        <a:lstStyle/>
        <a:p>
          <a:endParaRPr lang="en-US"/>
        </a:p>
      </dgm:t>
    </dgm:pt>
    <dgm:pt modelId="{60C8C313-28F5-4D69-AEDD-39498B72266E}" type="sibTrans" cxnId="{655640A1-C981-46E6-B92F-7FCF26B13CF0}">
      <dgm:prSet/>
      <dgm:spPr/>
      <dgm:t>
        <a:bodyPr/>
        <a:lstStyle/>
        <a:p>
          <a:endParaRPr lang="en-US"/>
        </a:p>
      </dgm:t>
    </dgm:pt>
    <dgm:pt modelId="{EA51E5D8-1DE9-4B3E-9484-B0BFC29FE4BE}">
      <dgm:prSet/>
      <dgm:spPr/>
      <dgm:t>
        <a:bodyPr/>
        <a:lstStyle/>
        <a:p>
          <a:r>
            <a:rPr lang="en-US"/>
            <a:t>Chính trị xã hội</a:t>
          </a:r>
        </a:p>
      </dgm:t>
    </dgm:pt>
    <dgm:pt modelId="{2AC2EDE5-A00D-4249-BCB2-29740288F83F}" type="parTrans" cxnId="{597C3B30-75A6-4676-B7D9-EA32A2F7E9C9}">
      <dgm:prSet/>
      <dgm:spPr/>
      <dgm:t>
        <a:bodyPr/>
        <a:lstStyle/>
        <a:p>
          <a:endParaRPr lang="en-US"/>
        </a:p>
      </dgm:t>
    </dgm:pt>
    <dgm:pt modelId="{2DB9CB64-7756-4A80-8ECF-567C666F8209}" type="sibTrans" cxnId="{597C3B30-75A6-4676-B7D9-EA32A2F7E9C9}">
      <dgm:prSet/>
      <dgm:spPr/>
      <dgm:t>
        <a:bodyPr/>
        <a:lstStyle/>
        <a:p>
          <a:endParaRPr lang="en-US"/>
        </a:p>
      </dgm:t>
    </dgm:pt>
    <dgm:pt modelId="{110243FA-6C89-4E63-BD60-AFC33FB64368}">
      <dgm:prSet/>
      <dgm:spPr/>
      <dgm:t>
        <a:bodyPr/>
        <a:lstStyle/>
        <a:p>
          <a:r>
            <a:rPr lang="en-US"/>
            <a:t>Đời sống</a:t>
          </a:r>
        </a:p>
      </dgm:t>
    </dgm:pt>
    <dgm:pt modelId="{EBC55E8A-F358-4F75-861B-CF8E80A6BE7A}" type="parTrans" cxnId="{FB093C4D-FEEB-4F8F-9B46-ED03D83B7893}">
      <dgm:prSet/>
      <dgm:spPr/>
      <dgm:t>
        <a:bodyPr/>
        <a:lstStyle/>
        <a:p>
          <a:endParaRPr lang="en-US"/>
        </a:p>
      </dgm:t>
    </dgm:pt>
    <dgm:pt modelId="{DF4ACF09-7413-4C67-8781-FED34B0DD64A}" type="sibTrans" cxnId="{FB093C4D-FEEB-4F8F-9B46-ED03D83B7893}">
      <dgm:prSet/>
      <dgm:spPr/>
      <dgm:t>
        <a:bodyPr/>
        <a:lstStyle/>
        <a:p>
          <a:endParaRPr lang="en-US"/>
        </a:p>
      </dgm:t>
    </dgm:pt>
    <dgm:pt modelId="{F08EA373-6489-4ACB-989C-B076833407C8}">
      <dgm:prSet/>
      <dgm:spPr/>
      <dgm:t>
        <a:bodyPr/>
        <a:lstStyle/>
        <a:p>
          <a:r>
            <a:rPr lang="en-US"/>
            <a:t>Khoa học</a:t>
          </a:r>
        </a:p>
      </dgm:t>
    </dgm:pt>
    <dgm:pt modelId="{C3818BB4-8BBD-495B-8F9A-05801BCC38AC}" type="parTrans" cxnId="{CA9AAAD2-2BD4-49CD-A437-F259FA650CF3}">
      <dgm:prSet/>
      <dgm:spPr/>
      <dgm:t>
        <a:bodyPr/>
        <a:lstStyle/>
        <a:p>
          <a:endParaRPr lang="en-US"/>
        </a:p>
      </dgm:t>
    </dgm:pt>
    <dgm:pt modelId="{F2B882EB-1F74-4BA7-AE54-47293055B119}" type="sibTrans" cxnId="{CA9AAAD2-2BD4-49CD-A437-F259FA650CF3}">
      <dgm:prSet/>
      <dgm:spPr/>
      <dgm:t>
        <a:bodyPr/>
        <a:lstStyle/>
        <a:p>
          <a:endParaRPr lang="en-US"/>
        </a:p>
      </dgm:t>
    </dgm:pt>
    <dgm:pt modelId="{60D429D6-75CB-448E-88EC-80C4F33ACAC5}">
      <dgm:prSet/>
      <dgm:spPr/>
      <dgm:t>
        <a:bodyPr/>
        <a:lstStyle/>
        <a:p>
          <a:r>
            <a:rPr lang="en-US"/>
            <a:t>Kinh doanh</a:t>
          </a:r>
        </a:p>
      </dgm:t>
    </dgm:pt>
    <dgm:pt modelId="{DE6D2091-C824-44CF-B69D-4D5B2A36083C}" type="parTrans" cxnId="{06C3E3BB-D746-4B8E-8ADC-2E6D3AEFFDA1}">
      <dgm:prSet/>
      <dgm:spPr/>
      <dgm:t>
        <a:bodyPr/>
        <a:lstStyle/>
        <a:p>
          <a:endParaRPr lang="en-US"/>
        </a:p>
      </dgm:t>
    </dgm:pt>
    <dgm:pt modelId="{C889AD3B-1FFC-4F20-9B3C-5707B349B133}" type="sibTrans" cxnId="{06C3E3BB-D746-4B8E-8ADC-2E6D3AEFFDA1}">
      <dgm:prSet/>
      <dgm:spPr/>
      <dgm:t>
        <a:bodyPr/>
        <a:lstStyle/>
        <a:p>
          <a:endParaRPr lang="en-US"/>
        </a:p>
      </dgm:t>
    </dgm:pt>
    <dgm:pt modelId="{6E1160CD-25F8-4897-BDA4-51C76281C174}">
      <dgm:prSet/>
      <dgm:spPr/>
      <dgm:t>
        <a:bodyPr/>
        <a:lstStyle/>
        <a:p>
          <a:r>
            <a:rPr lang="en-US"/>
            <a:t>Pháp luật</a:t>
          </a:r>
        </a:p>
      </dgm:t>
    </dgm:pt>
    <dgm:pt modelId="{57112060-5090-46ED-A2C1-10087062BD25}" type="parTrans" cxnId="{555B67BC-3444-43D0-8553-644CFEC0235F}">
      <dgm:prSet/>
      <dgm:spPr/>
      <dgm:t>
        <a:bodyPr/>
        <a:lstStyle/>
        <a:p>
          <a:endParaRPr lang="en-US"/>
        </a:p>
      </dgm:t>
    </dgm:pt>
    <dgm:pt modelId="{4B40A9B2-0FBD-4957-AE02-5B53143F4F56}" type="sibTrans" cxnId="{555B67BC-3444-43D0-8553-644CFEC0235F}">
      <dgm:prSet/>
      <dgm:spPr/>
      <dgm:t>
        <a:bodyPr/>
        <a:lstStyle/>
        <a:p>
          <a:endParaRPr lang="en-US"/>
        </a:p>
      </dgm:t>
    </dgm:pt>
    <dgm:pt modelId="{A9B1244B-4E0F-4E6F-9567-DEE87DE3B78F}">
      <dgm:prSet/>
      <dgm:spPr/>
      <dgm:t>
        <a:bodyPr/>
        <a:lstStyle/>
        <a:p>
          <a:r>
            <a:rPr lang="en-US"/>
            <a:t>Sức khoẻ</a:t>
          </a:r>
        </a:p>
      </dgm:t>
    </dgm:pt>
    <dgm:pt modelId="{A38DC844-D6A8-4140-AD0D-4BC1D98C2365}" type="parTrans" cxnId="{4DFE4BF1-EBFF-4623-8BAF-685D555A6C60}">
      <dgm:prSet/>
      <dgm:spPr/>
      <dgm:t>
        <a:bodyPr/>
        <a:lstStyle/>
        <a:p>
          <a:endParaRPr lang="en-US"/>
        </a:p>
      </dgm:t>
    </dgm:pt>
    <dgm:pt modelId="{498F4D11-CC4D-40DF-AEC9-432218014501}" type="sibTrans" cxnId="{4DFE4BF1-EBFF-4623-8BAF-685D555A6C60}">
      <dgm:prSet/>
      <dgm:spPr/>
      <dgm:t>
        <a:bodyPr/>
        <a:lstStyle/>
        <a:p>
          <a:endParaRPr lang="en-US"/>
        </a:p>
      </dgm:t>
    </dgm:pt>
    <dgm:pt modelId="{ECBBB978-5315-4370-AD71-4F331B504D49}">
      <dgm:prSet/>
      <dgm:spPr/>
      <dgm:t>
        <a:bodyPr/>
        <a:lstStyle/>
        <a:p>
          <a:r>
            <a:rPr lang="en-US"/>
            <a:t>Thế giới</a:t>
          </a:r>
        </a:p>
      </dgm:t>
    </dgm:pt>
    <dgm:pt modelId="{FDDFB1CB-1E91-4CF5-AA76-7633C2F3D57D}" type="parTrans" cxnId="{F525EC7B-407A-4595-B690-1D431A800C4C}">
      <dgm:prSet/>
      <dgm:spPr/>
      <dgm:t>
        <a:bodyPr/>
        <a:lstStyle/>
        <a:p>
          <a:endParaRPr lang="en-US"/>
        </a:p>
      </dgm:t>
    </dgm:pt>
    <dgm:pt modelId="{FB3DD918-00A6-4CF5-A853-4FB9CF2271A5}" type="sibTrans" cxnId="{F525EC7B-407A-4595-B690-1D431A800C4C}">
      <dgm:prSet/>
      <dgm:spPr/>
      <dgm:t>
        <a:bodyPr/>
        <a:lstStyle/>
        <a:p>
          <a:endParaRPr lang="en-US"/>
        </a:p>
      </dgm:t>
    </dgm:pt>
    <dgm:pt modelId="{CF07552F-C8B9-498A-B98B-8D667723ED7C}">
      <dgm:prSet/>
      <dgm:spPr/>
      <dgm:t>
        <a:bodyPr/>
        <a:lstStyle/>
        <a:p>
          <a:r>
            <a:rPr lang="en-US"/>
            <a:t>Thể thao</a:t>
          </a:r>
        </a:p>
      </dgm:t>
    </dgm:pt>
    <dgm:pt modelId="{2174E475-7FA1-4DF6-A14C-40F0B40A2DD0}" type="parTrans" cxnId="{4C65BD4D-47D1-41C9-8777-66BBF6D0EFFC}">
      <dgm:prSet/>
      <dgm:spPr/>
      <dgm:t>
        <a:bodyPr/>
        <a:lstStyle/>
        <a:p>
          <a:endParaRPr lang="en-US"/>
        </a:p>
      </dgm:t>
    </dgm:pt>
    <dgm:pt modelId="{C70FCCB6-EB2C-4537-8DA5-DD569743A168}" type="sibTrans" cxnId="{4C65BD4D-47D1-41C9-8777-66BBF6D0EFFC}">
      <dgm:prSet/>
      <dgm:spPr/>
      <dgm:t>
        <a:bodyPr/>
        <a:lstStyle/>
        <a:p>
          <a:endParaRPr lang="en-US"/>
        </a:p>
      </dgm:t>
    </dgm:pt>
    <dgm:pt modelId="{700102B3-073F-4E91-BC3E-CD8ECCAE4D02}">
      <dgm:prSet/>
      <dgm:spPr/>
      <dgm:t>
        <a:bodyPr/>
        <a:lstStyle/>
        <a:p>
          <a:r>
            <a:rPr lang="en-US"/>
            <a:t>Văn hoá</a:t>
          </a:r>
        </a:p>
      </dgm:t>
    </dgm:pt>
    <dgm:pt modelId="{04BDB10E-6FFE-4C82-9A08-D4DF784B2752}" type="parTrans" cxnId="{C9AF4785-5573-4B4C-ABAE-4615EC2A28B4}">
      <dgm:prSet/>
      <dgm:spPr/>
      <dgm:t>
        <a:bodyPr/>
        <a:lstStyle/>
        <a:p>
          <a:endParaRPr lang="en-US"/>
        </a:p>
      </dgm:t>
    </dgm:pt>
    <dgm:pt modelId="{49748EDE-103F-4CBD-B059-EE46DFD0D068}" type="sibTrans" cxnId="{C9AF4785-5573-4B4C-ABAE-4615EC2A28B4}">
      <dgm:prSet/>
      <dgm:spPr/>
      <dgm:t>
        <a:bodyPr/>
        <a:lstStyle/>
        <a:p>
          <a:endParaRPr lang="en-US"/>
        </a:p>
      </dgm:t>
    </dgm:pt>
    <dgm:pt modelId="{58E78016-8964-42EC-95AF-BF6BE312FE12}">
      <dgm:prSet/>
      <dgm:spPr/>
      <dgm:t>
        <a:bodyPr/>
        <a:lstStyle/>
        <a:p>
          <a:r>
            <a:rPr lang="en-US"/>
            <a:t>Vi tính</a:t>
          </a:r>
        </a:p>
      </dgm:t>
    </dgm:pt>
    <dgm:pt modelId="{8474495B-AF61-4FAC-87C1-EF4590A4A4CC}" type="parTrans" cxnId="{3C0303DD-B01E-47E3-A882-8A3362622A1C}">
      <dgm:prSet/>
      <dgm:spPr/>
      <dgm:t>
        <a:bodyPr/>
        <a:lstStyle/>
        <a:p>
          <a:endParaRPr lang="en-US"/>
        </a:p>
      </dgm:t>
    </dgm:pt>
    <dgm:pt modelId="{2E35EE65-3A57-4231-8FDC-87745876F4D0}" type="sibTrans" cxnId="{3C0303DD-B01E-47E3-A882-8A3362622A1C}">
      <dgm:prSet/>
      <dgm:spPr/>
      <dgm:t>
        <a:bodyPr/>
        <a:lstStyle/>
        <a:p>
          <a:endParaRPr lang="en-US"/>
        </a:p>
      </dgm:t>
    </dgm:pt>
    <dgm:pt modelId="{297916DD-0774-4D54-838B-2049F9330EF7}">
      <dgm:prSet/>
      <dgm:spPr/>
      <dgm:t>
        <a:bodyPr/>
        <a:lstStyle/>
        <a:p>
          <a:r>
            <a:rPr lang="en-US"/>
            <a:t>Link : </a:t>
          </a:r>
          <a:r>
            <a:rPr lang="en-US">
              <a:hlinkClick xmlns:r="http://schemas.openxmlformats.org/officeDocument/2006/relationships" r:id="rId1"/>
            </a:rPr>
            <a:t>https://github.com/duyvuleo/VNTC</a:t>
          </a:r>
          <a:endParaRPr lang="en-US"/>
        </a:p>
      </dgm:t>
    </dgm:pt>
    <dgm:pt modelId="{CE465224-FFD6-423F-9373-C9110905AB58}" type="parTrans" cxnId="{300744E5-0602-43AB-BDCA-AA81DAD726B4}">
      <dgm:prSet/>
      <dgm:spPr/>
      <dgm:t>
        <a:bodyPr/>
        <a:lstStyle/>
        <a:p>
          <a:endParaRPr lang="en-US"/>
        </a:p>
      </dgm:t>
    </dgm:pt>
    <dgm:pt modelId="{A5BE9637-8B94-49D9-B214-49452E7B4AEF}" type="sibTrans" cxnId="{300744E5-0602-43AB-BDCA-AA81DAD726B4}">
      <dgm:prSet/>
      <dgm:spPr/>
      <dgm:t>
        <a:bodyPr/>
        <a:lstStyle/>
        <a:p>
          <a:endParaRPr lang="en-US"/>
        </a:p>
      </dgm:t>
    </dgm:pt>
    <dgm:pt modelId="{D5714B44-797C-4053-B83A-EDD42D6BCB26}" type="pres">
      <dgm:prSet presAssocID="{B3AD155E-3937-42E9-81CE-70861EBB452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F4CE38-799E-4A77-914F-CF90D69D07A9}" type="pres">
      <dgm:prSet presAssocID="{175F0FFC-BD6E-489B-9311-226D146D77B3}" presName="thickLine" presStyleLbl="alignNode1" presStyleIdx="0" presStyleCnt="12"/>
      <dgm:spPr/>
    </dgm:pt>
    <dgm:pt modelId="{054CD464-6352-4714-991F-1C0AF1E86987}" type="pres">
      <dgm:prSet presAssocID="{175F0FFC-BD6E-489B-9311-226D146D77B3}" presName="horz1" presStyleCnt="0"/>
      <dgm:spPr/>
    </dgm:pt>
    <dgm:pt modelId="{A186A6E4-F86F-4305-8705-BCE9B188663C}" type="pres">
      <dgm:prSet presAssocID="{175F0FFC-BD6E-489B-9311-226D146D77B3}" presName="tx1" presStyleLbl="revTx" presStyleIdx="0" presStyleCnt="12"/>
      <dgm:spPr/>
      <dgm:t>
        <a:bodyPr/>
        <a:lstStyle/>
        <a:p>
          <a:endParaRPr lang="en-US"/>
        </a:p>
      </dgm:t>
    </dgm:pt>
    <dgm:pt modelId="{FC743523-C055-479F-A72E-D77970E35306}" type="pres">
      <dgm:prSet presAssocID="{175F0FFC-BD6E-489B-9311-226D146D77B3}" presName="vert1" presStyleCnt="0"/>
      <dgm:spPr/>
    </dgm:pt>
    <dgm:pt modelId="{4B9D429B-0D2B-4992-BA62-391A4BB12616}" type="pres">
      <dgm:prSet presAssocID="{EA51E5D8-1DE9-4B3E-9484-B0BFC29FE4BE}" presName="thickLine" presStyleLbl="alignNode1" presStyleIdx="1" presStyleCnt="12"/>
      <dgm:spPr/>
    </dgm:pt>
    <dgm:pt modelId="{063B3B54-373F-4E4A-9DAB-CBBCA0DB70BC}" type="pres">
      <dgm:prSet presAssocID="{EA51E5D8-1DE9-4B3E-9484-B0BFC29FE4BE}" presName="horz1" presStyleCnt="0"/>
      <dgm:spPr/>
    </dgm:pt>
    <dgm:pt modelId="{1F68C739-D4CE-4BC5-8CD4-3CE9E47C66FA}" type="pres">
      <dgm:prSet presAssocID="{EA51E5D8-1DE9-4B3E-9484-B0BFC29FE4BE}" presName="tx1" presStyleLbl="revTx" presStyleIdx="1" presStyleCnt="12"/>
      <dgm:spPr/>
      <dgm:t>
        <a:bodyPr/>
        <a:lstStyle/>
        <a:p>
          <a:endParaRPr lang="en-US"/>
        </a:p>
      </dgm:t>
    </dgm:pt>
    <dgm:pt modelId="{BEC35082-E462-47D7-97BC-3A291F926833}" type="pres">
      <dgm:prSet presAssocID="{EA51E5D8-1DE9-4B3E-9484-B0BFC29FE4BE}" presName="vert1" presStyleCnt="0"/>
      <dgm:spPr/>
    </dgm:pt>
    <dgm:pt modelId="{993A3B1B-2ACF-49AC-ABE8-73357EB5DE57}" type="pres">
      <dgm:prSet presAssocID="{110243FA-6C89-4E63-BD60-AFC33FB64368}" presName="thickLine" presStyleLbl="alignNode1" presStyleIdx="2" presStyleCnt="12"/>
      <dgm:spPr/>
    </dgm:pt>
    <dgm:pt modelId="{E9D0711B-0586-4D66-BC8E-8EFB13745578}" type="pres">
      <dgm:prSet presAssocID="{110243FA-6C89-4E63-BD60-AFC33FB64368}" presName="horz1" presStyleCnt="0"/>
      <dgm:spPr/>
    </dgm:pt>
    <dgm:pt modelId="{088671DC-31C9-4348-88AB-72BBE518989B}" type="pres">
      <dgm:prSet presAssocID="{110243FA-6C89-4E63-BD60-AFC33FB64368}" presName="tx1" presStyleLbl="revTx" presStyleIdx="2" presStyleCnt="12"/>
      <dgm:spPr/>
      <dgm:t>
        <a:bodyPr/>
        <a:lstStyle/>
        <a:p>
          <a:endParaRPr lang="en-US"/>
        </a:p>
      </dgm:t>
    </dgm:pt>
    <dgm:pt modelId="{D3594F35-D6CC-4331-B30F-A3F558FC6EDC}" type="pres">
      <dgm:prSet presAssocID="{110243FA-6C89-4E63-BD60-AFC33FB64368}" presName="vert1" presStyleCnt="0"/>
      <dgm:spPr/>
    </dgm:pt>
    <dgm:pt modelId="{3E28B5FC-92DC-4C15-BABF-6F3F42BAC9C0}" type="pres">
      <dgm:prSet presAssocID="{F08EA373-6489-4ACB-989C-B076833407C8}" presName="thickLine" presStyleLbl="alignNode1" presStyleIdx="3" presStyleCnt="12"/>
      <dgm:spPr/>
    </dgm:pt>
    <dgm:pt modelId="{2F0BA688-3955-429F-B878-05FEADA6982E}" type="pres">
      <dgm:prSet presAssocID="{F08EA373-6489-4ACB-989C-B076833407C8}" presName="horz1" presStyleCnt="0"/>
      <dgm:spPr/>
    </dgm:pt>
    <dgm:pt modelId="{B349D6F6-F13D-47A2-9868-26398390E0C6}" type="pres">
      <dgm:prSet presAssocID="{F08EA373-6489-4ACB-989C-B076833407C8}" presName="tx1" presStyleLbl="revTx" presStyleIdx="3" presStyleCnt="12"/>
      <dgm:spPr/>
      <dgm:t>
        <a:bodyPr/>
        <a:lstStyle/>
        <a:p>
          <a:endParaRPr lang="en-US"/>
        </a:p>
      </dgm:t>
    </dgm:pt>
    <dgm:pt modelId="{11F66F4F-E763-4C6C-B2E5-6B612804B92F}" type="pres">
      <dgm:prSet presAssocID="{F08EA373-6489-4ACB-989C-B076833407C8}" presName="vert1" presStyleCnt="0"/>
      <dgm:spPr/>
    </dgm:pt>
    <dgm:pt modelId="{E25ACFBB-4357-4A46-B583-EC8DEAD52767}" type="pres">
      <dgm:prSet presAssocID="{60D429D6-75CB-448E-88EC-80C4F33ACAC5}" presName="thickLine" presStyleLbl="alignNode1" presStyleIdx="4" presStyleCnt="12"/>
      <dgm:spPr/>
    </dgm:pt>
    <dgm:pt modelId="{CBF5F09F-B6B8-4E98-AF63-98E4A50EA9A7}" type="pres">
      <dgm:prSet presAssocID="{60D429D6-75CB-448E-88EC-80C4F33ACAC5}" presName="horz1" presStyleCnt="0"/>
      <dgm:spPr/>
    </dgm:pt>
    <dgm:pt modelId="{E4E95D4A-A346-4B83-82D9-870CEF571C58}" type="pres">
      <dgm:prSet presAssocID="{60D429D6-75CB-448E-88EC-80C4F33ACAC5}" presName="tx1" presStyleLbl="revTx" presStyleIdx="4" presStyleCnt="12"/>
      <dgm:spPr/>
      <dgm:t>
        <a:bodyPr/>
        <a:lstStyle/>
        <a:p>
          <a:endParaRPr lang="en-US"/>
        </a:p>
      </dgm:t>
    </dgm:pt>
    <dgm:pt modelId="{E5867C8C-4E8B-4F74-8F58-C0801C7C22B3}" type="pres">
      <dgm:prSet presAssocID="{60D429D6-75CB-448E-88EC-80C4F33ACAC5}" presName="vert1" presStyleCnt="0"/>
      <dgm:spPr/>
    </dgm:pt>
    <dgm:pt modelId="{58A65270-6BB8-4E2B-B6AD-12C3F38723F8}" type="pres">
      <dgm:prSet presAssocID="{6E1160CD-25F8-4897-BDA4-51C76281C174}" presName="thickLine" presStyleLbl="alignNode1" presStyleIdx="5" presStyleCnt="12"/>
      <dgm:spPr/>
    </dgm:pt>
    <dgm:pt modelId="{B3AC9007-72D3-4644-B5C3-40AECF07CF66}" type="pres">
      <dgm:prSet presAssocID="{6E1160CD-25F8-4897-BDA4-51C76281C174}" presName="horz1" presStyleCnt="0"/>
      <dgm:spPr/>
    </dgm:pt>
    <dgm:pt modelId="{CC735ECE-351A-412F-8348-70530803A155}" type="pres">
      <dgm:prSet presAssocID="{6E1160CD-25F8-4897-BDA4-51C76281C174}" presName="tx1" presStyleLbl="revTx" presStyleIdx="5" presStyleCnt="12"/>
      <dgm:spPr/>
      <dgm:t>
        <a:bodyPr/>
        <a:lstStyle/>
        <a:p>
          <a:endParaRPr lang="en-US"/>
        </a:p>
      </dgm:t>
    </dgm:pt>
    <dgm:pt modelId="{0C8AA88A-1765-43CB-B0C0-6E29F275A22C}" type="pres">
      <dgm:prSet presAssocID="{6E1160CD-25F8-4897-BDA4-51C76281C174}" presName="vert1" presStyleCnt="0"/>
      <dgm:spPr/>
    </dgm:pt>
    <dgm:pt modelId="{8A4DE543-4085-4D39-BEE2-C54D860C6178}" type="pres">
      <dgm:prSet presAssocID="{A9B1244B-4E0F-4E6F-9567-DEE87DE3B78F}" presName="thickLine" presStyleLbl="alignNode1" presStyleIdx="6" presStyleCnt="12"/>
      <dgm:spPr/>
    </dgm:pt>
    <dgm:pt modelId="{BFA53701-F924-4313-AC53-F5673809768A}" type="pres">
      <dgm:prSet presAssocID="{A9B1244B-4E0F-4E6F-9567-DEE87DE3B78F}" presName="horz1" presStyleCnt="0"/>
      <dgm:spPr/>
    </dgm:pt>
    <dgm:pt modelId="{4B321315-A658-4D00-AFA1-C780AB4FAD29}" type="pres">
      <dgm:prSet presAssocID="{A9B1244B-4E0F-4E6F-9567-DEE87DE3B78F}" presName="tx1" presStyleLbl="revTx" presStyleIdx="6" presStyleCnt="12"/>
      <dgm:spPr/>
      <dgm:t>
        <a:bodyPr/>
        <a:lstStyle/>
        <a:p>
          <a:endParaRPr lang="en-US"/>
        </a:p>
      </dgm:t>
    </dgm:pt>
    <dgm:pt modelId="{D8FC3EBC-97B3-4265-BA63-D37CA7BD23B4}" type="pres">
      <dgm:prSet presAssocID="{A9B1244B-4E0F-4E6F-9567-DEE87DE3B78F}" presName="vert1" presStyleCnt="0"/>
      <dgm:spPr/>
    </dgm:pt>
    <dgm:pt modelId="{3D4B2293-6027-4473-A966-25DA747020F3}" type="pres">
      <dgm:prSet presAssocID="{ECBBB978-5315-4370-AD71-4F331B504D49}" presName="thickLine" presStyleLbl="alignNode1" presStyleIdx="7" presStyleCnt="12"/>
      <dgm:spPr/>
    </dgm:pt>
    <dgm:pt modelId="{EB3FFB60-8FC0-43FE-A288-CC2683B0D1F4}" type="pres">
      <dgm:prSet presAssocID="{ECBBB978-5315-4370-AD71-4F331B504D49}" presName="horz1" presStyleCnt="0"/>
      <dgm:spPr/>
    </dgm:pt>
    <dgm:pt modelId="{F70BFC72-624B-4954-9DD3-98E337CE4B70}" type="pres">
      <dgm:prSet presAssocID="{ECBBB978-5315-4370-AD71-4F331B504D49}" presName="tx1" presStyleLbl="revTx" presStyleIdx="7" presStyleCnt="12"/>
      <dgm:spPr/>
      <dgm:t>
        <a:bodyPr/>
        <a:lstStyle/>
        <a:p>
          <a:endParaRPr lang="en-US"/>
        </a:p>
      </dgm:t>
    </dgm:pt>
    <dgm:pt modelId="{9585EF13-73BD-4658-A4BA-989244BCA603}" type="pres">
      <dgm:prSet presAssocID="{ECBBB978-5315-4370-AD71-4F331B504D49}" presName="vert1" presStyleCnt="0"/>
      <dgm:spPr/>
    </dgm:pt>
    <dgm:pt modelId="{1B76708E-0BA2-4170-8CFF-87D4AD66440F}" type="pres">
      <dgm:prSet presAssocID="{CF07552F-C8B9-498A-B98B-8D667723ED7C}" presName="thickLine" presStyleLbl="alignNode1" presStyleIdx="8" presStyleCnt="12"/>
      <dgm:spPr/>
    </dgm:pt>
    <dgm:pt modelId="{D3865F13-C315-402C-B619-8D8F6C6E55E4}" type="pres">
      <dgm:prSet presAssocID="{CF07552F-C8B9-498A-B98B-8D667723ED7C}" presName="horz1" presStyleCnt="0"/>
      <dgm:spPr/>
    </dgm:pt>
    <dgm:pt modelId="{FAB771D3-8F2D-4D14-805A-C5B20F52DA23}" type="pres">
      <dgm:prSet presAssocID="{CF07552F-C8B9-498A-B98B-8D667723ED7C}" presName="tx1" presStyleLbl="revTx" presStyleIdx="8" presStyleCnt="12"/>
      <dgm:spPr/>
      <dgm:t>
        <a:bodyPr/>
        <a:lstStyle/>
        <a:p>
          <a:endParaRPr lang="en-US"/>
        </a:p>
      </dgm:t>
    </dgm:pt>
    <dgm:pt modelId="{29EEF1A6-E687-4F21-8C66-834E7C0B6CD3}" type="pres">
      <dgm:prSet presAssocID="{CF07552F-C8B9-498A-B98B-8D667723ED7C}" presName="vert1" presStyleCnt="0"/>
      <dgm:spPr/>
    </dgm:pt>
    <dgm:pt modelId="{F3E0E7C7-11C9-4171-A98B-3C57F024920A}" type="pres">
      <dgm:prSet presAssocID="{700102B3-073F-4E91-BC3E-CD8ECCAE4D02}" presName="thickLine" presStyleLbl="alignNode1" presStyleIdx="9" presStyleCnt="12"/>
      <dgm:spPr/>
    </dgm:pt>
    <dgm:pt modelId="{53A40B95-4D94-4C98-95BE-3648F89CC3BA}" type="pres">
      <dgm:prSet presAssocID="{700102B3-073F-4E91-BC3E-CD8ECCAE4D02}" presName="horz1" presStyleCnt="0"/>
      <dgm:spPr/>
    </dgm:pt>
    <dgm:pt modelId="{30EA4E93-B432-4D3C-A749-467C7A609EA9}" type="pres">
      <dgm:prSet presAssocID="{700102B3-073F-4E91-BC3E-CD8ECCAE4D02}" presName="tx1" presStyleLbl="revTx" presStyleIdx="9" presStyleCnt="12"/>
      <dgm:spPr/>
      <dgm:t>
        <a:bodyPr/>
        <a:lstStyle/>
        <a:p>
          <a:endParaRPr lang="en-US"/>
        </a:p>
      </dgm:t>
    </dgm:pt>
    <dgm:pt modelId="{7626B965-A596-42A1-8BCF-7BC9EEFA9A33}" type="pres">
      <dgm:prSet presAssocID="{700102B3-073F-4E91-BC3E-CD8ECCAE4D02}" presName="vert1" presStyleCnt="0"/>
      <dgm:spPr/>
    </dgm:pt>
    <dgm:pt modelId="{A804DF58-4311-4A98-A5C5-FDE33C788DA6}" type="pres">
      <dgm:prSet presAssocID="{58E78016-8964-42EC-95AF-BF6BE312FE12}" presName="thickLine" presStyleLbl="alignNode1" presStyleIdx="10" presStyleCnt="12"/>
      <dgm:spPr/>
    </dgm:pt>
    <dgm:pt modelId="{E9AAB883-775A-4C9E-BF2D-FA46D1EB68A2}" type="pres">
      <dgm:prSet presAssocID="{58E78016-8964-42EC-95AF-BF6BE312FE12}" presName="horz1" presStyleCnt="0"/>
      <dgm:spPr/>
    </dgm:pt>
    <dgm:pt modelId="{13E70A64-A1CE-4EDA-97C9-C3E038563C76}" type="pres">
      <dgm:prSet presAssocID="{58E78016-8964-42EC-95AF-BF6BE312FE12}" presName="tx1" presStyleLbl="revTx" presStyleIdx="10" presStyleCnt="12"/>
      <dgm:spPr/>
      <dgm:t>
        <a:bodyPr/>
        <a:lstStyle/>
        <a:p>
          <a:endParaRPr lang="en-US"/>
        </a:p>
      </dgm:t>
    </dgm:pt>
    <dgm:pt modelId="{EB857BD9-0BC7-44C2-BE5D-959722779F0D}" type="pres">
      <dgm:prSet presAssocID="{58E78016-8964-42EC-95AF-BF6BE312FE12}" presName="vert1" presStyleCnt="0"/>
      <dgm:spPr/>
    </dgm:pt>
    <dgm:pt modelId="{2B508EC2-085B-4F20-B143-294C2786AB9C}" type="pres">
      <dgm:prSet presAssocID="{297916DD-0774-4D54-838B-2049F9330EF7}" presName="thickLine" presStyleLbl="alignNode1" presStyleIdx="11" presStyleCnt="12"/>
      <dgm:spPr/>
    </dgm:pt>
    <dgm:pt modelId="{352817F8-35F9-44DD-858A-81E488916CA7}" type="pres">
      <dgm:prSet presAssocID="{297916DD-0774-4D54-838B-2049F9330EF7}" presName="horz1" presStyleCnt="0"/>
      <dgm:spPr/>
    </dgm:pt>
    <dgm:pt modelId="{8DA60224-5960-4520-A483-ED82EAB38CB8}" type="pres">
      <dgm:prSet presAssocID="{297916DD-0774-4D54-838B-2049F9330EF7}" presName="tx1" presStyleLbl="revTx" presStyleIdx="11" presStyleCnt="12"/>
      <dgm:spPr/>
      <dgm:t>
        <a:bodyPr/>
        <a:lstStyle/>
        <a:p>
          <a:endParaRPr lang="en-US"/>
        </a:p>
      </dgm:t>
    </dgm:pt>
    <dgm:pt modelId="{4C004352-EF1F-48DD-A864-0C2F4FC60E76}" type="pres">
      <dgm:prSet presAssocID="{297916DD-0774-4D54-838B-2049F9330EF7}" presName="vert1" presStyleCnt="0"/>
      <dgm:spPr/>
    </dgm:pt>
  </dgm:ptLst>
  <dgm:cxnLst>
    <dgm:cxn modelId="{06C3E3BB-D746-4B8E-8ADC-2E6D3AEFFDA1}" srcId="{B3AD155E-3937-42E9-81CE-70861EBB452A}" destId="{60D429D6-75CB-448E-88EC-80C4F33ACAC5}" srcOrd="4" destOrd="0" parTransId="{DE6D2091-C824-44CF-B69D-4D5B2A36083C}" sibTransId="{C889AD3B-1FFC-4F20-9B3C-5707B349B133}"/>
    <dgm:cxn modelId="{EFAAF21C-E961-4430-83E5-799F6B35543C}" type="presOf" srcId="{B3AD155E-3937-42E9-81CE-70861EBB452A}" destId="{D5714B44-797C-4053-B83A-EDD42D6BCB26}" srcOrd="0" destOrd="0" presId="urn:microsoft.com/office/officeart/2008/layout/LinedList"/>
    <dgm:cxn modelId="{BF2D67F8-4657-43FC-9B3C-0DCFE8DC12AF}" type="presOf" srcId="{60D429D6-75CB-448E-88EC-80C4F33ACAC5}" destId="{E4E95D4A-A346-4B83-82D9-870CEF571C58}" srcOrd="0" destOrd="0" presId="urn:microsoft.com/office/officeart/2008/layout/LinedList"/>
    <dgm:cxn modelId="{4C65BD4D-47D1-41C9-8777-66BBF6D0EFFC}" srcId="{B3AD155E-3937-42E9-81CE-70861EBB452A}" destId="{CF07552F-C8B9-498A-B98B-8D667723ED7C}" srcOrd="8" destOrd="0" parTransId="{2174E475-7FA1-4DF6-A14C-40F0B40A2DD0}" sibTransId="{C70FCCB6-EB2C-4537-8DA5-DD569743A168}"/>
    <dgm:cxn modelId="{F362C596-4D2B-4564-B03A-A86DDE2303BE}" type="presOf" srcId="{297916DD-0774-4D54-838B-2049F9330EF7}" destId="{8DA60224-5960-4520-A483-ED82EAB38CB8}" srcOrd="0" destOrd="0" presId="urn:microsoft.com/office/officeart/2008/layout/LinedList"/>
    <dgm:cxn modelId="{8A369775-5547-494A-B237-210A880321FA}" type="presOf" srcId="{CF07552F-C8B9-498A-B98B-8D667723ED7C}" destId="{FAB771D3-8F2D-4D14-805A-C5B20F52DA23}" srcOrd="0" destOrd="0" presId="urn:microsoft.com/office/officeart/2008/layout/LinedList"/>
    <dgm:cxn modelId="{555B67BC-3444-43D0-8553-644CFEC0235F}" srcId="{B3AD155E-3937-42E9-81CE-70861EBB452A}" destId="{6E1160CD-25F8-4897-BDA4-51C76281C174}" srcOrd="5" destOrd="0" parTransId="{57112060-5090-46ED-A2C1-10087062BD25}" sibTransId="{4B40A9B2-0FBD-4957-AE02-5B53143F4F56}"/>
    <dgm:cxn modelId="{3C0303DD-B01E-47E3-A882-8A3362622A1C}" srcId="{B3AD155E-3937-42E9-81CE-70861EBB452A}" destId="{58E78016-8964-42EC-95AF-BF6BE312FE12}" srcOrd="10" destOrd="0" parTransId="{8474495B-AF61-4FAC-87C1-EF4590A4A4CC}" sibTransId="{2E35EE65-3A57-4231-8FDC-87745876F4D0}"/>
    <dgm:cxn modelId="{597C3B30-75A6-4676-B7D9-EA32A2F7E9C9}" srcId="{B3AD155E-3937-42E9-81CE-70861EBB452A}" destId="{EA51E5D8-1DE9-4B3E-9484-B0BFC29FE4BE}" srcOrd="1" destOrd="0" parTransId="{2AC2EDE5-A00D-4249-BCB2-29740288F83F}" sibTransId="{2DB9CB64-7756-4A80-8ECF-567C666F8209}"/>
    <dgm:cxn modelId="{F525EC7B-407A-4595-B690-1D431A800C4C}" srcId="{B3AD155E-3937-42E9-81CE-70861EBB452A}" destId="{ECBBB978-5315-4370-AD71-4F331B504D49}" srcOrd="7" destOrd="0" parTransId="{FDDFB1CB-1E91-4CF5-AA76-7633C2F3D57D}" sibTransId="{FB3DD918-00A6-4CF5-A853-4FB9CF2271A5}"/>
    <dgm:cxn modelId="{A310047C-2781-487D-B18D-FB5129061DA9}" type="presOf" srcId="{110243FA-6C89-4E63-BD60-AFC33FB64368}" destId="{088671DC-31C9-4348-88AB-72BBE518989B}" srcOrd="0" destOrd="0" presId="urn:microsoft.com/office/officeart/2008/layout/LinedList"/>
    <dgm:cxn modelId="{5C03A09A-3AC8-4A20-AAA9-F1A8B614AB0C}" type="presOf" srcId="{6E1160CD-25F8-4897-BDA4-51C76281C174}" destId="{CC735ECE-351A-412F-8348-70530803A155}" srcOrd="0" destOrd="0" presId="urn:microsoft.com/office/officeart/2008/layout/LinedList"/>
    <dgm:cxn modelId="{CA9AAAD2-2BD4-49CD-A437-F259FA650CF3}" srcId="{B3AD155E-3937-42E9-81CE-70861EBB452A}" destId="{F08EA373-6489-4ACB-989C-B076833407C8}" srcOrd="3" destOrd="0" parTransId="{C3818BB4-8BBD-495B-8F9A-05801BCC38AC}" sibTransId="{F2B882EB-1F74-4BA7-AE54-47293055B119}"/>
    <dgm:cxn modelId="{1893AD30-C89E-4A3C-B827-58EB82D1D47A}" type="presOf" srcId="{F08EA373-6489-4ACB-989C-B076833407C8}" destId="{B349D6F6-F13D-47A2-9868-26398390E0C6}" srcOrd="0" destOrd="0" presId="urn:microsoft.com/office/officeart/2008/layout/LinedList"/>
    <dgm:cxn modelId="{33D87C0B-D646-40E8-8138-C8EA1F0380E2}" type="presOf" srcId="{EA51E5D8-1DE9-4B3E-9484-B0BFC29FE4BE}" destId="{1F68C739-D4CE-4BC5-8CD4-3CE9E47C66FA}" srcOrd="0" destOrd="0" presId="urn:microsoft.com/office/officeart/2008/layout/LinedList"/>
    <dgm:cxn modelId="{006EA8FA-D14C-4AA4-97B5-0C587DA9FA5A}" type="presOf" srcId="{A9B1244B-4E0F-4E6F-9567-DEE87DE3B78F}" destId="{4B321315-A658-4D00-AFA1-C780AB4FAD29}" srcOrd="0" destOrd="0" presId="urn:microsoft.com/office/officeart/2008/layout/LinedList"/>
    <dgm:cxn modelId="{F189D2B2-62A0-4F34-BB90-4648C334C415}" type="presOf" srcId="{175F0FFC-BD6E-489B-9311-226D146D77B3}" destId="{A186A6E4-F86F-4305-8705-BCE9B188663C}" srcOrd="0" destOrd="0" presId="urn:microsoft.com/office/officeart/2008/layout/LinedList"/>
    <dgm:cxn modelId="{4DFE4BF1-EBFF-4623-8BAF-685D555A6C60}" srcId="{B3AD155E-3937-42E9-81CE-70861EBB452A}" destId="{A9B1244B-4E0F-4E6F-9567-DEE87DE3B78F}" srcOrd="6" destOrd="0" parTransId="{A38DC844-D6A8-4140-AD0D-4BC1D98C2365}" sibTransId="{498F4D11-CC4D-40DF-AEC9-432218014501}"/>
    <dgm:cxn modelId="{C9AF4785-5573-4B4C-ABAE-4615EC2A28B4}" srcId="{B3AD155E-3937-42E9-81CE-70861EBB452A}" destId="{700102B3-073F-4E91-BC3E-CD8ECCAE4D02}" srcOrd="9" destOrd="0" parTransId="{04BDB10E-6FFE-4C82-9A08-D4DF784B2752}" sibTransId="{49748EDE-103F-4CBD-B059-EE46DFD0D068}"/>
    <dgm:cxn modelId="{FB093C4D-FEEB-4F8F-9B46-ED03D83B7893}" srcId="{B3AD155E-3937-42E9-81CE-70861EBB452A}" destId="{110243FA-6C89-4E63-BD60-AFC33FB64368}" srcOrd="2" destOrd="0" parTransId="{EBC55E8A-F358-4F75-861B-CF8E80A6BE7A}" sibTransId="{DF4ACF09-7413-4C67-8781-FED34B0DD64A}"/>
    <dgm:cxn modelId="{092BE094-DEDA-4F91-A43C-B21E2A61141D}" type="presOf" srcId="{ECBBB978-5315-4370-AD71-4F331B504D49}" destId="{F70BFC72-624B-4954-9DD3-98E337CE4B70}" srcOrd="0" destOrd="0" presId="urn:microsoft.com/office/officeart/2008/layout/LinedList"/>
    <dgm:cxn modelId="{655640A1-C981-46E6-B92F-7FCF26B13CF0}" srcId="{B3AD155E-3937-42E9-81CE-70861EBB452A}" destId="{175F0FFC-BD6E-489B-9311-226D146D77B3}" srcOrd="0" destOrd="0" parTransId="{47AE7AE4-7459-4834-ADB4-4109B2B9E3EC}" sibTransId="{60C8C313-28F5-4D69-AEDD-39498B72266E}"/>
    <dgm:cxn modelId="{A4F371DE-23C0-4533-9F50-887AD6C6F852}" type="presOf" srcId="{58E78016-8964-42EC-95AF-BF6BE312FE12}" destId="{13E70A64-A1CE-4EDA-97C9-C3E038563C76}" srcOrd="0" destOrd="0" presId="urn:microsoft.com/office/officeart/2008/layout/LinedList"/>
    <dgm:cxn modelId="{107DE2CF-0E85-4CE2-BE1A-B47667101CFB}" type="presOf" srcId="{700102B3-073F-4E91-BC3E-CD8ECCAE4D02}" destId="{30EA4E93-B432-4D3C-A749-467C7A609EA9}" srcOrd="0" destOrd="0" presId="urn:microsoft.com/office/officeart/2008/layout/LinedList"/>
    <dgm:cxn modelId="{300744E5-0602-43AB-BDCA-AA81DAD726B4}" srcId="{B3AD155E-3937-42E9-81CE-70861EBB452A}" destId="{297916DD-0774-4D54-838B-2049F9330EF7}" srcOrd="11" destOrd="0" parTransId="{CE465224-FFD6-423F-9373-C9110905AB58}" sibTransId="{A5BE9637-8B94-49D9-B214-49452E7B4AEF}"/>
    <dgm:cxn modelId="{FEB7C15C-1D4E-485B-AD38-C816FB5C3A89}" type="presParOf" srcId="{D5714B44-797C-4053-B83A-EDD42D6BCB26}" destId="{E9F4CE38-799E-4A77-914F-CF90D69D07A9}" srcOrd="0" destOrd="0" presId="urn:microsoft.com/office/officeart/2008/layout/LinedList"/>
    <dgm:cxn modelId="{FDC8ADF3-B0A0-4903-80A3-22BCD10A448B}" type="presParOf" srcId="{D5714B44-797C-4053-B83A-EDD42D6BCB26}" destId="{054CD464-6352-4714-991F-1C0AF1E86987}" srcOrd="1" destOrd="0" presId="urn:microsoft.com/office/officeart/2008/layout/LinedList"/>
    <dgm:cxn modelId="{7667259F-DCF2-4245-93DC-7BA20DC85490}" type="presParOf" srcId="{054CD464-6352-4714-991F-1C0AF1E86987}" destId="{A186A6E4-F86F-4305-8705-BCE9B188663C}" srcOrd="0" destOrd="0" presId="urn:microsoft.com/office/officeart/2008/layout/LinedList"/>
    <dgm:cxn modelId="{A4054129-23D0-43BE-8034-A068A2882479}" type="presParOf" srcId="{054CD464-6352-4714-991F-1C0AF1E86987}" destId="{FC743523-C055-479F-A72E-D77970E35306}" srcOrd="1" destOrd="0" presId="urn:microsoft.com/office/officeart/2008/layout/LinedList"/>
    <dgm:cxn modelId="{87450865-70B2-4FA9-8162-362D1E8A5538}" type="presParOf" srcId="{D5714B44-797C-4053-B83A-EDD42D6BCB26}" destId="{4B9D429B-0D2B-4992-BA62-391A4BB12616}" srcOrd="2" destOrd="0" presId="urn:microsoft.com/office/officeart/2008/layout/LinedList"/>
    <dgm:cxn modelId="{6E47C681-E837-46BF-BC79-3466A004E96A}" type="presParOf" srcId="{D5714B44-797C-4053-B83A-EDD42D6BCB26}" destId="{063B3B54-373F-4E4A-9DAB-CBBCA0DB70BC}" srcOrd="3" destOrd="0" presId="urn:microsoft.com/office/officeart/2008/layout/LinedList"/>
    <dgm:cxn modelId="{FC37B54D-1223-44FF-A8C0-1F8FBCE00A15}" type="presParOf" srcId="{063B3B54-373F-4E4A-9DAB-CBBCA0DB70BC}" destId="{1F68C739-D4CE-4BC5-8CD4-3CE9E47C66FA}" srcOrd="0" destOrd="0" presId="urn:microsoft.com/office/officeart/2008/layout/LinedList"/>
    <dgm:cxn modelId="{CB759CCF-28A6-449A-8DC2-F87EDBCA90AC}" type="presParOf" srcId="{063B3B54-373F-4E4A-9DAB-CBBCA0DB70BC}" destId="{BEC35082-E462-47D7-97BC-3A291F926833}" srcOrd="1" destOrd="0" presId="urn:microsoft.com/office/officeart/2008/layout/LinedList"/>
    <dgm:cxn modelId="{7129DFAB-76DC-4A4F-BA0C-8DDE57BC72D2}" type="presParOf" srcId="{D5714B44-797C-4053-B83A-EDD42D6BCB26}" destId="{993A3B1B-2ACF-49AC-ABE8-73357EB5DE57}" srcOrd="4" destOrd="0" presId="urn:microsoft.com/office/officeart/2008/layout/LinedList"/>
    <dgm:cxn modelId="{30FEEBDB-E49C-4452-8C07-6D7A99289F58}" type="presParOf" srcId="{D5714B44-797C-4053-B83A-EDD42D6BCB26}" destId="{E9D0711B-0586-4D66-BC8E-8EFB13745578}" srcOrd="5" destOrd="0" presId="urn:microsoft.com/office/officeart/2008/layout/LinedList"/>
    <dgm:cxn modelId="{62151179-FCE0-4B5B-A091-AE0ECDEC141B}" type="presParOf" srcId="{E9D0711B-0586-4D66-BC8E-8EFB13745578}" destId="{088671DC-31C9-4348-88AB-72BBE518989B}" srcOrd="0" destOrd="0" presId="urn:microsoft.com/office/officeart/2008/layout/LinedList"/>
    <dgm:cxn modelId="{DC270EB8-092B-455A-B99E-D023674ACE3B}" type="presParOf" srcId="{E9D0711B-0586-4D66-BC8E-8EFB13745578}" destId="{D3594F35-D6CC-4331-B30F-A3F558FC6EDC}" srcOrd="1" destOrd="0" presId="urn:microsoft.com/office/officeart/2008/layout/LinedList"/>
    <dgm:cxn modelId="{61050811-6696-4CEB-8B99-3C332C72F0DF}" type="presParOf" srcId="{D5714B44-797C-4053-B83A-EDD42D6BCB26}" destId="{3E28B5FC-92DC-4C15-BABF-6F3F42BAC9C0}" srcOrd="6" destOrd="0" presId="urn:microsoft.com/office/officeart/2008/layout/LinedList"/>
    <dgm:cxn modelId="{99178BA4-E4C3-4613-BCE2-C1482115E451}" type="presParOf" srcId="{D5714B44-797C-4053-B83A-EDD42D6BCB26}" destId="{2F0BA688-3955-429F-B878-05FEADA6982E}" srcOrd="7" destOrd="0" presId="urn:microsoft.com/office/officeart/2008/layout/LinedList"/>
    <dgm:cxn modelId="{A9871BCB-CF60-4558-8799-E9E9DF07C203}" type="presParOf" srcId="{2F0BA688-3955-429F-B878-05FEADA6982E}" destId="{B349D6F6-F13D-47A2-9868-26398390E0C6}" srcOrd="0" destOrd="0" presId="urn:microsoft.com/office/officeart/2008/layout/LinedList"/>
    <dgm:cxn modelId="{8C2F03F8-AC19-4876-AC4E-6D20347E25FE}" type="presParOf" srcId="{2F0BA688-3955-429F-B878-05FEADA6982E}" destId="{11F66F4F-E763-4C6C-B2E5-6B612804B92F}" srcOrd="1" destOrd="0" presId="urn:microsoft.com/office/officeart/2008/layout/LinedList"/>
    <dgm:cxn modelId="{8674BA9A-E47F-4689-8491-5DEAA7AE3C46}" type="presParOf" srcId="{D5714B44-797C-4053-B83A-EDD42D6BCB26}" destId="{E25ACFBB-4357-4A46-B583-EC8DEAD52767}" srcOrd="8" destOrd="0" presId="urn:microsoft.com/office/officeart/2008/layout/LinedList"/>
    <dgm:cxn modelId="{56B28FBC-4890-45AE-8370-B5C1CADF8517}" type="presParOf" srcId="{D5714B44-797C-4053-B83A-EDD42D6BCB26}" destId="{CBF5F09F-B6B8-4E98-AF63-98E4A50EA9A7}" srcOrd="9" destOrd="0" presId="urn:microsoft.com/office/officeart/2008/layout/LinedList"/>
    <dgm:cxn modelId="{1AEFB282-13AB-4BDE-BDDC-ED32DC4761A9}" type="presParOf" srcId="{CBF5F09F-B6B8-4E98-AF63-98E4A50EA9A7}" destId="{E4E95D4A-A346-4B83-82D9-870CEF571C58}" srcOrd="0" destOrd="0" presId="urn:microsoft.com/office/officeart/2008/layout/LinedList"/>
    <dgm:cxn modelId="{48BF1A98-A195-492D-BB16-4526BE8EAC16}" type="presParOf" srcId="{CBF5F09F-B6B8-4E98-AF63-98E4A50EA9A7}" destId="{E5867C8C-4E8B-4F74-8F58-C0801C7C22B3}" srcOrd="1" destOrd="0" presId="urn:microsoft.com/office/officeart/2008/layout/LinedList"/>
    <dgm:cxn modelId="{25BA5637-C9FD-40EB-AAA2-773875D4C2D7}" type="presParOf" srcId="{D5714B44-797C-4053-B83A-EDD42D6BCB26}" destId="{58A65270-6BB8-4E2B-B6AD-12C3F38723F8}" srcOrd="10" destOrd="0" presId="urn:microsoft.com/office/officeart/2008/layout/LinedList"/>
    <dgm:cxn modelId="{FFC2957A-D1C9-4500-95E7-4935839A2990}" type="presParOf" srcId="{D5714B44-797C-4053-B83A-EDD42D6BCB26}" destId="{B3AC9007-72D3-4644-B5C3-40AECF07CF66}" srcOrd="11" destOrd="0" presId="urn:microsoft.com/office/officeart/2008/layout/LinedList"/>
    <dgm:cxn modelId="{17717DE1-BCF4-415C-8506-6BE7852BE3E0}" type="presParOf" srcId="{B3AC9007-72D3-4644-B5C3-40AECF07CF66}" destId="{CC735ECE-351A-412F-8348-70530803A155}" srcOrd="0" destOrd="0" presId="urn:microsoft.com/office/officeart/2008/layout/LinedList"/>
    <dgm:cxn modelId="{059008E5-724E-4810-9C50-E0CB8B625C48}" type="presParOf" srcId="{B3AC9007-72D3-4644-B5C3-40AECF07CF66}" destId="{0C8AA88A-1765-43CB-B0C0-6E29F275A22C}" srcOrd="1" destOrd="0" presId="urn:microsoft.com/office/officeart/2008/layout/LinedList"/>
    <dgm:cxn modelId="{4E77C373-CE95-4D14-B613-D723D80C3E11}" type="presParOf" srcId="{D5714B44-797C-4053-B83A-EDD42D6BCB26}" destId="{8A4DE543-4085-4D39-BEE2-C54D860C6178}" srcOrd="12" destOrd="0" presId="urn:microsoft.com/office/officeart/2008/layout/LinedList"/>
    <dgm:cxn modelId="{69D1DA3A-2CD7-494E-8901-DCF2981A5E04}" type="presParOf" srcId="{D5714B44-797C-4053-B83A-EDD42D6BCB26}" destId="{BFA53701-F924-4313-AC53-F5673809768A}" srcOrd="13" destOrd="0" presId="urn:microsoft.com/office/officeart/2008/layout/LinedList"/>
    <dgm:cxn modelId="{B1E572ED-16D8-47CF-98A1-C84EED8F4A29}" type="presParOf" srcId="{BFA53701-F924-4313-AC53-F5673809768A}" destId="{4B321315-A658-4D00-AFA1-C780AB4FAD29}" srcOrd="0" destOrd="0" presId="urn:microsoft.com/office/officeart/2008/layout/LinedList"/>
    <dgm:cxn modelId="{AE5E623A-C299-42C1-8632-7E29017ED756}" type="presParOf" srcId="{BFA53701-F924-4313-AC53-F5673809768A}" destId="{D8FC3EBC-97B3-4265-BA63-D37CA7BD23B4}" srcOrd="1" destOrd="0" presId="urn:microsoft.com/office/officeart/2008/layout/LinedList"/>
    <dgm:cxn modelId="{771D216A-9DF4-4739-B614-A1D233CB6E01}" type="presParOf" srcId="{D5714B44-797C-4053-B83A-EDD42D6BCB26}" destId="{3D4B2293-6027-4473-A966-25DA747020F3}" srcOrd="14" destOrd="0" presId="urn:microsoft.com/office/officeart/2008/layout/LinedList"/>
    <dgm:cxn modelId="{D493B2D4-8547-432A-9782-690DAF9C1554}" type="presParOf" srcId="{D5714B44-797C-4053-B83A-EDD42D6BCB26}" destId="{EB3FFB60-8FC0-43FE-A288-CC2683B0D1F4}" srcOrd="15" destOrd="0" presId="urn:microsoft.com/office/officeart/2008/layout/LinedList"/>
    <dgm:cxn modelId="{0693FE40-5593-422D-A5DC-3FC557437CA7}" type="presParOf" srcId="{EB3FFB60-8FC0-43FE-A288-CC2683B0D1F4}" destId="{F70BFC72-624B-4954-9DD3-98E337CE4B70}" srcOrd="0" destOrd="0" presId="urn:microsoft.com/office/officeart/2008/layout/LinedList"/>
    <dgm:cxn modelId="{24A744B9-3659-451C-8285-FDE5D9F2159E}" type="presParOf" srcId="{EB3FFB60-8FC0-43FE-A288-CC2683B0D1F4}" destId="{9585EF13-73BD-4658-A4BA-989244BCA603}" srcOrd="1" destOrd="0" presId="urn:microsoft.com/office/officeart/2008/layout/LinedList"/>
    <dgm:cxn modelId="{CC486CCF-CFB0-42CC-87DC-9C448FE9DD4E}" type="presParOf" srcId="{D5714B44-797C-4053-B83A-EDD42D6BCB26}" destId="{1B76708E-0BA2-4170-8CFF-87D4AD66440F}" srcOrd="16" destOrd="0" presId="urn:microsoft.com/office/officeart/2008/layout/LinedList"/>
    <dgm:cxn modelId="{89A9E7E9-355D-45B8-B7D3-B536AE232091}" type="presParOf" srcId="{D5714B44-797C-4053-B83A-EDD42D6BCB26}" destId="{D3865F13-C315-402C-B619-8D8F6C6E55E4}" srcOrd="17" destOrd="0" presId="urn:microsoft.com/office/officeart/2008/layout/LinedList"/>
    <dgm:cxn modelId="{14A9B860-1D70-4609-8F84-B86E47E39FE9}" type="presParOf" srcId="{D3865F13-C315-402C-B619-8D8F6C6E55E4}" destId="{FAB771D3-8F2D-4D14-805A-C5B20F52DA23}" srcOrd="0" destOrd="0" presId="urn:microsoft.com/office/officeart/2008/layout/LinedList"/>
    <dgm:cxn modelId="{E9B403A3-306E-43C7-9057-898F843D8C01}" type="presParOf" srcId="{D3865F13-C315-402C-B619-8D8F6C6E55E4}" destId="{29EEF1A6-E687-4F21-8C66-834E7C0B6CD3}" srcOrd="1" destOrd="0" presId="urn:microsoft.com/office/officeart/2008/layout/LinedList"/>
    <dgm:cxn modelId="{1ED79CEC-A8CE-4F8D-AD0B-9ED98CF8E365}" type="presParOf" srcId="{D5714B44-797C-4053-B83A-EDD42D6BCB26}" destId="{F3E0E7C7-11C9-4171-A98B-3C57F024920A}" srcOrd="18" destOrd="0" presId="urn:microsoft.com/office/officeart/2008/layout/LinedList"/>
    <dgm:cxn modelId="{813A2EA3-581F-46B6-A0DF-F209A325C263}" type="presParOf" srcId="{D5714B44-797C-4053-B83A-EDD42D6BCB26}" destId="{53A40B95-4D94-4C98-95BE-3648F89CC3BA}" srcOrd="19" destOrd="0" presId="urn:microsoft.com/office/officeart/2008/layout/LinedList"/>
    <dgm:cxn modelId="{71B6BD85-6FDC-4C2B-A41E-DCD675F010F3}" type="presParOf" srcId="{53A40B95-4D94-4C98-95BE-3648F89CC3BA}" destId="{30EA4E93-B432-4D3C-A749-467C7A609EA9}" srcOrd="0" destOrd="0" presId="urn:microsoft.com/office/officeart/2008/layout/LinedList"/>
    <dgm:cxn modelId="{F1F97E41-61F9-418C-8849-C6099A452594}" type="presParOf" srcId="{53A40B95-4D94-4C98-95BE-3648F89CC3BA}" destId="{7626B965-A596-42A1-8BCF-7BC9EEFA9A33}" srcOrd="1" destOrd="0" presId="urn:microsoft.com/office/officeart/2008/layout/LinedList"/>
    <dgm:cxn modelId="{D2B0504E-C961-4C50-AF2B-834CB2317831}" type="presParOf" srcId="{D5714B44-797C-4053-B83A-EDD42D6BCB26}" destId="{A804DF58-4311-4A98-A5C5-FDE33C788DA6}" srcOrd="20" destOrd="0" presId="urn:microsoft.com/office/officeart/2008/layout/LinedList"/>
    <dgm:cxn modelId="{2CA6E742-1DE1-453F-A4A9-1AD31E5D0C9C}" type="presParOf" srcId="{D5714B44-797C-4053-B83A-EDD42D6BCB26}" destId="{E9AAB883-775A-4C9E-BF2D-FA46D1EB68A2}" srcOrd="21" destOrd="0" presId="urn:microsoft.com/office/officeart/2008/layout/LinedList"/>
    <dgm:cxn modelId="{580FC14A-49E8-4523-8810-DC9BEF5E4094}" type="presParOf" srcId="{E9AAB883-775A-4C9E-BF2D-FA46D1EB68A2}" destId="{13E70A64-A1CE-4EDA-97C9-C3E038563C76}" srcOrd="0" destOrd="0" presId="urn:microsoft.com/office/officeart/2008/layout/LinedList"/>
    <dgm:cxn modelId="{9F1962D3-0E8F-45A5-B600-ED28C795BEEE}" type="presParOf" srcId="{E9AAB883-775A-4C9E-BF2D-FA46D1EB68A2}" destId="{EB857BD9-0BC7-44C2-BE5D-959722779F0D}" srcOrd="1" destOrd="0" presId="urn:microsoft.com/office/officeart/2008/layout/LinedList"/>
    <dgm:cxn modelId="{845BC4E3-18E8-459B-863E-0D1DD2A1832D}" type="presParOf" srcId="{D5714B44-797C-4053-B83A-EDD42D6BCB26}" destId="{2B508EC2-085B-4F20-B143-294C2786AB9C}" srcOrd="22" destOrd="0" presId="urn:microsoft.com/office/officeart/2008/layout/LinedList"/>
    <dgm:cxn modelId="{3C0D20F7-B513-48EE-AB22-107AE5A68F7A}" type="presParOf" srcId="{D5714B44-797C-4053-B83A-EDD42D6BCB26}" destId="{352817F8-35F9-44DD-858A-81E488916CA7}" srcOrd="23" destOrd="0" presId="urn:microsoft.com/office/officeart/2008/layout/LinedList"/>
    <dgm:cxn modelId="{1BBF5BA1-971F-42BF-942B-263B78C44E6F}" type="presParOf" srcId="{352817F8-35F9-44DD-858A-81E488916CA7}" destId="{8DA60224-5960-4520-A483-ED82EAB38CB8}" srcOrd="0" destOrd="0" presId="urn:microsoft.com/office/officeart/2008/layout/LinedList"/>
    <dgm:cxn modelId="{3F64191A-9CA5-499C-B35B-5083557B6EE8}" type="presParOf" srcId="{352817F8-35F9-44DD-858A-81E488916CA7}" destId="{4C004352-EF1F-48DD-A864-0C2F4FC60E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C1DDC-774F-4CC3-A270-8BAB2DD297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CE272B-22B5-4E38-967B-B56EFE974E83}">
      <dgm:prSet/>
      <dgm:spPr/>
      <dgm:t>
        <a:bodyPr/>
        <a:lstStyle/>
        <a:p>
          <a:r>
            <a:rPr lang="en-US"/>
            <a:t>Loại bỏ những ký tự đặc biệt trong văn bản ban đầu như dấu chấm, dấu phẩy, dấu mở đóng ngoặc,... bằng cách sử dụng thư viện </a:t>
          </a:r>
          <a:r>
            <a:rPr lang="en-US" i="1"/>
            <a:t>gensim</a:t>
          </a:r>
          <a:r>
            <a:rPr lang="en-US"/>
            <a:t>. </a:t>
          </a:r>
        </a:p>
      </dgm:t>
    </dgm:pt>
    <dgm:pt modelId="{552FDF07-3264-4823-9DD2-19FD25A44F7C}" type="parTrans" cxnId="{C214B432-8D78-4B8C-9223-827A586B0DE8}">
      <dgm:prSet/>
      <dgm:spPr/>
      <dgm:t>
        <a:bodyPr/>
        <a:lstStyle/>
        <a:p>
          <a:endParaRPr lang="en-US"/>
        </a:p>
      </dgm:t>
    </dgm:pt>
    <dgm:pt modelId="{F1B29293-1F57-4972-8295-E60D2C2AE6CB}" type="sibTrans" cxnId="{C214B432-8D78-4B8C-9223-827A586B0DE8}">
      <dgm:prSet/>
      <dgm:spPr/>
      <dgm:t>
        <a:bodyPr/>
        <a:lstStyle/>
        <a:p>
          <a:endParaRPr lang="en-US"/>
        </a:p>
      </dgm:t>
    </dgm:pt>
    <dgm:pt modelId="{B4B8C061-EF6B-4EA8-A5CA-C3B86C1B9267}">
      <dgm:prSet/>
      <dgm:spPr/>
      <dgm:t>
        <a:bodyPr/>
        <a:lstStyle/>
        <a:p>
          <a:r>
            <a:rPr lang="en-US"/>
            <a:t>Sử dụng thư viện </a:t>
          </a:r>
          <a:r>
            <a:rPr lang="en-US" i="1"/>
            <a:t>PyVi</a:t>
          </a:r>
          <a:r>
            <a:rPr lang="en-US"/>
            <a:t> để tách từ tiếng Việt. </a:t>
          </a:r>
        </a:p>
      </dgm:t>
    </dgm:pt>
    <dgm:pt modelId="{B4B577FE-70AB-4246-9D1F-03B24CDA3694}" type="parTrans" cxnId="{52E463BD-E803-45FE-99E4-ABC20F7F427F}">
      <dgm:prSet/>
      <dgm:spPr/>
      <dgm:t>
        <a:bodyPr/>
        <a:lstStyle/>
        <a:p>
          <a:endParaRPr lang="en-US"/>
        </a:p>
      </dgm:t>
    </dgm:pt>
    <dgm:pt modelId="{32D0CB34-1C11-4B25-971F-6F6F9F6552E9}" type="sibTrans" cxnId="{52E463BD-E803-45FE-99E4-ABC20F7F427F}">
      <dgm:prSet/>
      <dgm:spPr/>
      <dgm:t>
        <a:bodyPr/>
        <a:lstStyle/>
        <a:p>
          <a:endParaRPr lang="en-US"/>
        </a:p>
      </dgm:t>
    </dgm:pt>
    <dgm:pt modelId="{0DF2347D-FF3E-4C16-9530-DE09C7D9D851}" type="pres">
      <dgm:prSet presAssocID="{B28C1DDC-774F-4CC3-A270-8BAB2DD297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8A3F33A-46D4-44CA-951B-226B6FB5DA5A}" type="pres">
      <dgm:prSet presAssocID="{B3CE272B-22B5-4E38-967B-B56EFE974E83}" presName="hierRoot1" presStyleCnt="0"/>
      <dgm:spPr/>
    </dgm:pt>
    <dgm:pt modelId="{882E705F-27C6-4E28-B1E2-02276EA611EE}" type="pres">
      <dgm:prSet presAssocID="{B3CE272B-22B5-4E38-967B-B56EFE974E83}" presName="composite" presStyleCnt="0"/>
      <dgm:spPr/>
    </dgm:pt>
    <dgm:pt modelId="{1A1FDAB7-1446-42A8-BC0D-B5C70E86681F}" type="pres">
      <dgm:prSet presAssocID="{B3CE272B-22B5-4E38-967B-B56EFE974E83}" presName="background" presStyleLbl="node0" presStyleIdx="0" presStyleCnt="2"/>
      <dgm:spPr/>
    </dgm:pt>
    <dgm:pt modelId="{A3A073B1-D224-4EAF-97A6-09F062B5CEBE}" type="pres">
      <dgm:prSet presAssocID="{B3CE272B-22B5-4E38-967B-B56EFE974E83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1D690B-451C-43E6-8BBC-5965FB0B5E89}" type="pres">
      <dgm:prSet presAssocID="{B3CE272B-22B5-4E38-967B-B56EFE974E83}" presName="hierChild2" presStyleCnt="0"/>
      <dgm:spPr/>
    </dgm:pt>
    <dgm:pt modelId="{337C3704-E306-44D0-8246-B56F02C1CFE7}" type="pres">
      <dgm:prSet presAssocID="{B4B8C061-EF6B-4EA8-A5CA-C3B86C1B9267}" presName="hierRoot1" presStyleCnt="0"/>
      <dgm:spPr/>
    </dgm:pt>
    <dgm:pt modelId="{B94FA951-9913-4D91-BAD5-0523C5CAE2D6}" type="pres">
      <dgm:prSet presAssocID="{B4B8C061-EF6B-4EA8-A5CA-C3B86C1B9267}" presName="composite" presStyleCnt="0"/>
      <dgm:spPr/>
    </dgm:pt>
    <dgm:pt modelId="{16AC5FCB-DEC3-468F-A854-C3E3ABBE6C46}" type="pres">
      <dgm:prSet presAssocID="{B4B8C061-EF6B-4EA8-A5CA-C3B86C1B9267}" presName="background" presStyleLbl="node0" presStyleIdx="1" presStyleCnt="2"/>
      <dgm:spPr/>
    </dgm:pt>
    <dgm:pt modelId="{309E37B2-479B-47A6-A4D7-EE89D8C7B46A}" type="pres">
      <dgm:prSet presAssocID="{B4B8C061-EF6B-4EA8-A5CA-C3B86C1B9267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2776B2-F61B-4C7B-AE29-693521EA5A0A}" type="pres">
      <dgm:prSet presAssocID="{B4B8C061-EF6B-4EA8-A5CA-C3B86C1B9267}" presName="hierChild2" presStyleCnt="0"/>
      <dgm:spPr/>
    </dgm:pt>
  </dgm:ptLst>
  <dgm:cxnLst>
    <dgm:cxn modelId="{DB8CF17E-B50A-4F07-A295-03BD5E81E92E}" type="presOf" srcId="{B3CE272B-22B5-4E38-967B-B56EFE974E83}" destId="{A3A073B1-D224-4EAF-97A6-09F062B5CEBE}" srcOrd="0" destOrd="0" presId="urn:microsoft.com/office/officeart/2005/8/layout/hierarchy1"/>
    <dgm:cxn modelId="{12EE7CB7-8FCA-478E-AB9F-AC800590E9F1}" type="presOf" srcId="{B4B8C061-EF6B-4EA8-A5CA-C3B86C1B9267}" destId="{309E37B2-479B-47A6-A4D7-EE89D8C7B46A}" srcOrd="0" destOrd="0" presId="urn:microsoft.com/office/officeart/2005/8/layout/hierarchy1"/>
    <dgm:cxn modelId="{52E463BD-E803-45FE-99E4-ABC20F7F427F}" srcId="{B28C1DDC-774F-4CC3-A270-8BAB2DD29735}" destId="{B4B8C061-EF6B-4EA8-A5CA-C3B86C1B9267}" srcOrd="1" destOrd="0" parTransId="{B4B577FE-70AB-4246-9D1F-03B24CDA3694}" sibTransId="{32D0CB34-1C11-4B25-971F-6F6F9F6552E9}"/>
    <dgm:cxn modelId="{C214B432-8D78-4B8C-9223-827A586B0DE8}" srcId="{B28C1DDC-774F-4CC3-A270-8BAB2DD29735}" destId="{B3CE272B-22B5-4E38-967B-B56EFE974E83}" srcOrd="0" destOrd="0" parTransId="{552FDF07-3264-4823-9DD2-19FD25A44F7C}" sibTransId="{F1B29293-1F57-4972-8295-E60D2C2AE6CB}"/>
    <dgm:cxn modelId="{DB414585-1B64-4953-9F66-08586E9551F2}" type="presOf" srcId="{B28C1DDC-774F-4CC3-A270-8BAB2DD29735}" destId="{0DF2347D-FF3E-4C16-9530-DE09C7D9D851}" srcOrd="0" destOrd="0" presId="urn:microsoft.com/office/officeart/2005/8/layout/hierarchy1"/>
    <dgm:cxn modelId="{36E493CE-B7D3-40E2-93E5-33647BE6472E}" type="presParOf" srcId="{0DF2347D-FF3E-4C16-9530-DE09C7D9D851}" destId="{D8A3F33A-46D4-44CA-951B-226B6FB5DA5A}" srcOrd="0" destOrd="0" presId="urn:microsoft.com/office/officeart/2005/8/layout/hierarchy1"/>
    <dgm:cxn modelId="{30C491D9-235A-4627-87FA-FF7936A1DE1C}" type="presParOf" srcId="{D8A3F33A-46D4-44CA-951B-226B6FB5DA5A}" destId="{882E705F-27C6-4E28-B1E2-02276EA611EE}" srcOrd="0" destOrd="0" presId="urn:microsoft.com/office/officeart/2005/8/layout/hierarchy1"/>
    <dgm:cxn modelId="{14D40632-8E9D-4CF6-951A-73CA548F2816}" type="presParOf" srcId="{882E705F-27C6-4E28-B1E2-02276EA611EE}" destId="{1A1FDAB7-1446-42A8-BC0D-B5C70E86681F}" srcOrd="0" destOrd="0" presId="urn:microsoft.com/office/officeart/2005/8/layout/hierarchy1"/>
    <dgm:cxn modelId="{11AB6A8E-145C-469D-A77C-A68EA983DF93}" type="presParOf" srcId="{882E705F-27C6-4E28-B1E2-02276EA611EE}" destId="{A3A073B1-D224-4EAF-97A6-09F062B5CEBE}" srcOrd="1" destOrd="0" presId="urn:microsoft.com/office/officeart/2005/8/layout/hierarchy1"/>
    <dgm:cxn modelId="{B824E78C-6198-4B19-8677-0DE61573C79E}" type="presParOf" srcId="{D8A3F33A-46D4-44CA-951B-226B6FB5DA5A}" destId="{8E1D690B-451C-43E6-8BBC-5965FB0B5E89}" srcOrd="1" destOrd="0" presId="urn:microsoft.com/office/officeart/2005/8/layout/hierarchy1"/>
    <dgm:cxn modelId="{A0B03070-CAFC-4001-896D-018A0A9E0F2B}" type="presParOf" srcId="{0DF2347D-FF3E-4C16-9530-DE09C7D9D851}" destId="{337C3704-E306-44D0-8246-B56F02C1CFE7}" srcOrd="1" destOrd="0" presId="urn:microsoft.com/office/officeart/2005/8/layout/hierarchy1"/>
    <dgm:cxn modelId="{2D449343-B36C-4743-BD89-49FC1054AEF1}" type="presParOf" srcId="{337C3704-E306-44D0-8246-B56F02C1CFE7}" destId="{B94FA951-9913-4D91-BAD5-0523C5CAE2D6}" srcOrd="0" destOrd="0" presId="urn:microsoft.com/office/officeart/2005/8/layout/hierarchy1"/>
    <dgm:cxn modelId="{DEC02451-551C-4123-84A0-8E5240E274E1}" type="presParOf" srcId="{B94FA951-9913-4D91-BAD5-0523C5CAE2D6}" destId="{16AC5FCB-DEC3-468F-A854-C3E3ABBE6C46}" srcOrd="0" destOrd="0" presId="urn:microsoft.com/office/officeart/2005/8/layout/hierarchy1"/>
    <dgm:cxn modelId="{4D90451C-5F27-4B54-82FF-6BF3BF0B2C98}" type="presParOf" srcId="{B94FA951-9913-4D91-BAD5-0523C5CAE2D6}" destId="{309E37B2-479B-47A6-A4D7-EE89D8C7B46A}" srcOrd="1" destOrd="0" presId="urn:microsoft.com/office/officeart/2005/8/layout/hierarchy1"/>
    <dgm:cxn modelId="{DD625099-81FC-4CBD-A504-BECBE5A699A9}" type="presParOf" srcId="{337C3704-E306-44D0-8246-B56F02C1CFE7}" destId="{852776B2-F61B-4C7B-AE29-693521EA5A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4CE38-799E-4A77-914F-CF90D69D07A9}">
      <dsp:nvSpPr>
        <dsp:cNvPr id="0" name=""/>
        <dsp:cNvSpPr/>
      </dsp:nvSpPr>
      <dsp:spPr>
        <a:xfrm>
          <a:off x="0" y="2821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6A6E4-F86F-4305-8705-BCE9B188663C}">
      <dsp:nvSpPr>
        <dsp:cNvPr id="0" name=""/>
        <dsp:cNvSpPr/>
      </dsp:nvSpPr>
      <dsp:spPr>
        <a:xfrm>
          <a:off x="0" y="2821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Phân loại bài báo tiếng Việt vào để xác định bài báo đó thuộc thể loại nào trong 10 thể loại:</a:t>
          </a:r>
        </a:p>
      </dsp:txBody>
      <dsp:txXfrm>
        <a:off x="0" y="2821"/>
        <a:ext cx="6669431" cy="481029"/>
      </dsp:txXfrm>
    </dsp:sp>
    <dsp:sp modelId="{4B9D429B-0D2B-4992-BA62-391A4BB12616}">
      <dsp:nvSpPr>
        <dsp:cNvPr id="0" name=""/>
        <dsp:cNvSpPr/>
      </dsp:nvSpPr>
      <dsp:spPr>
        <a:xfrm>
          <a:off x="0" y="483851"/>
          <a:ext cx="6669431" cy="0"/>
        </a:xfrm>
        <a:prstGeom prst="line">
          <a:avLst/>
        </a:prstGeom>
        <a:solidFill>
          <a:schemeClr val="accent2">
            <a:hueOff val="549365"/>
            <a:satOff val="-1801"/>
            <a:lumOff val="-392"/>
            <a:alphaOff val="0"/>
          </a:schemeClr>
        </a:solidFill>
        <a:ln w="9525" cap="flat" cmpd="sng" algn="ctr">
          <a:solidFill>
            <a:schemeClr val="accent2">
              <a:hueOff val="549365"/>
              <a:satOff val="-1801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68C739-D4CE-4BC5-8CD4-3CE9E47C66FA}">
      <dsp:nvSpPr>
        <dsp:cNvPr id="0" name=""/>
        <dsp:cNvSpPr/>
      </dsp:nvSpPr>
      <dsp:spPr>
        <a:xfrm>
          <a:off x="0" y="483851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Chính trị xã hội</a:t>
          </a:r>
        </a:p>
      </dsp:txBody>
      <dsp:txXfrm>
        <a:off x="0" y="483851"/>
        <a:ext cx="6669431" cy="481029"/>
      </dsp:txXfrm>
    </dsp:sp>
    <dsp:sp modelId="{993A3B1B-2ACF-49AC-ABE8-73357EB5DE57}">
      <dsp:nvSpPr>
        <dsp:cNvPr id="0" name=""/>
        <dsp:cNvSpPr/>
      </dsp:nvSpPr>
      <dsp:spPr>
        <a:xfrm>
          <a:off x="0" y="964880"/>
          <a:ext cx="6669431" cy="0"/>
        </a:xfrm>
        <a:prstGeom prst="line">
          <a:avLst/>
        </a:prstGeom>
        <a:solidFill>
          <a:schemeClr val="accent2">
            <a:hueOff val="1098730"/>
            <a:satOff val="-3602"/>
            <a:lumOff val="-784"/>
            <a:alphaOff val="0"/>
          </a:schemeClr>
        </a:solidFill>
        <a:ln w="9525" cap="flat" cmpd="sng" algn="ctr">
          <a:solidFill>
            <a:schemeClr val="accent2">
              <a:hueOff val="1098730"/>
              <a:satOff val="-3602"/>
              <a:lumOff val="-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8671DC-31C9-4348-88AB-72BBE518989B}">
      <dsp:nvSpPr>
        <dsp:cNvPr id="0" name=""/>
        <dsp:cNvSpPr/>
      </dsp:nvSpPr>
      <dsp:spPr>
        <a:xfrm>
          <a:off x="0" y="964880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Đời sống</a:t>
          </a:r>
        </a:p>
      </dsp:txBody>
      <dsp:txXfrm>
        <a:off x="0" y="964880"/>
        <a:ext cx="6669431" cy="481029"/>
      </dsp:txXfrm>
    </dsp:sp>
    <dsp:sp modelId="{3E28B5FC-92DC-4C15-BABF-6F3F42BAC9C0}">
      <dsp:nvSpPr>
        <dsp:cNvPr id="0" name=""/>
        <dsp:cNvSpPr/>
      </dsp:nvSpPr>
      <dsp:spPr>
        <a:xfrm>
          <a:off x="0" y="1445910"/>
          <a:ext cx="6669431" cy="0"/>
        </a:xfrm>
        <a:prstGeom prst="line">
          <a:avLst/>
        </a:prstGeom>
        <a:solidFill>
          <a:schemeClr val="accent2">
            <a:hueOff val="1648096"/>
            <a:satOff val="-5403"/>
            <a:lumOff val="-1177"/>
            <a:alphaOff val="0"/>
          </a:schemeClr>
        </a:solidFill>
        <a:ln w="9525" cap="flat" cmpd="sng" algn="ctr">
          <a:solidFill>
            <a:schemeClr val="accent2">
              <a:hueOff val="1648096"/>
              <a:satOff val="-5403"/>
              <a:lumOff val="-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49D6F6-F13D-47A2-9868-26398390E0C6}">
      <dsp:nvSpPr>
        <dsp:cNvPr id="0" name=""/>
        <dsp:cNvSpPr/>
      </dsp:nvSpPr>
      <dsp:spPr>
        <a:xfrm>
          <a:off x="0" y="1445910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Khoa học</a:t>
          </a:r>
        </a:p>
      </dsp:txBody>
      <dsp:txXfrm>
        <a:off x="0" y="1445910"/>
        <a:ext cx="6669431" cy="481029"/>
      </dsp:txXfrm>
    </dsp:sp>
    <dsp:sp modelId="{E25ACFBB-4357-4A46-B583-EC8DEAD52767}">
      <dsp:nvSpPr>
        <dsp:cNvPr id="0" name=""/>
        <dsp:cNvSpPr/>
      </dsp:nvSpPr>
      <dsp:spPr>
        <a:xfrm>
          <a:off x="0" y="1926940"/>
          <a:ext cx="6669431" cy="0"/>
        </a:xfrm>
        <a:prstGeom prst="line">
          <a:avLst/>
        </a:prstGeom>
        <a:solidFill>
          <a:schemeClr val="accent2">
            <a:hueOff val="2197461"/>
            <a:satOff val="-7204"/>
            <a:lumOff val="-1569"/>
            <a:alphaOff val="0"/>
          </a:schemeClr>
        </a:solidFill>
        <a:ln w="9525" cap="flat" cmpd="sng" algn="ctr">
          <a:solidFill>
            <a:schemeClr val="accent2">
              <a:hueOff val="2197461"/>
              <a:satOff val="-720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95D4A-A346-4B83-82D9-870CEF571C58}">
      <dsp:nvSpPr>
        <dsp:cNvPr id="0" name=""/>
        <dsp:cNvSpPr/>
      </dsp:nvSpPr>
      <dsp:spPr>
        <a:xfrm>
          <a:off x="0" y="1926940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Kinh doanh</a:t>
          </a:r>
        </a:p>
      </dsp:txBody>
      <dsp:txXfrm>
        <a:off x="0" y="1926940"/>
        <a:ext cx="6669431" cy="481029"/>
      </dsp:txXfrm>
    </dsp:sp>
    <dsp:sp modelId="{58A65270-6BB8-4E2B-B6AD-12C3F38723F8}">
      <dsp:nvSpPr>
        <dsp:cNvPr id="0" name=""/>
        <dsp:cNvSpPr/>
      </dsp:nvSpPr>
      <dsp:spPr>
        <a:xfrm>
          <a:off x="0" y="2407970"/>
          <a:ext cx="6669431" cy="0"/>
        </a:xfrm>
        <a:prstGeom prst="line">
          <a:avLst/>
        </a:prstGeom>
        <a:solidFill>
          <a:schemeClr val="accent2">
            <a:hueOff val="2746826"/>
            <a:satOff val="-9005"/>
            <a:lumOff val="-1961"/>
            <a:alphaOff val="0"/>
          </a:schemeClr>
        </a:solidFill>
        <a:ln w="9525" cap="flat" cmpd="sng" algn="ctr">
          <a:solidFill>
            <a:schemeClr val="accent2">
              <a:hueOff val="2746826"/>
              <a:satOff val="-9005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735ECE-351A-412F-8348-70530803A155}">
      <dsp:nvSpPr>
        <dsp:cNvPr id="0" name=""/>
        <dsp:cNvSpPr/>
      </dsp:nvSpPr>
      <dsp:spPr>
        <a:xfrm>
          <a:off x="0" y="2407970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Pháp luật</a:t>
          </a:r>
        </a:p>
      </dsp:txBody>
      <dsp:txXfrm>
        <a:off x="0" y="2407970"/>
        <a:ext cx="6669431" cy="481029"/>
      </dsp:txXfrm>
    </dsp:sp>
    <dsp:sp modelId="{8A4DE543-4085-4D39-BEE2-C54D860C6178}">
      <dsp:nvSpPr>
        <dsp:cNvPr id="0" name=""/>
        <dsp:cNvSpPr/>
      </dsp:nvSpPr>
      <dsp:spPr>
        <a:xfrm>
          <a:off x="0" y="2889000"/>
          <a:ext cx="6669431" cy="0"/>
        </a:xfrm>
        <a:prstGeom prst="line">
          <a:avLst/>
        </a:prstGeom>
        <a:solidFill>
          <a:schemeClr val="accent2">
            <a:hueOff val="3296191"/>
            <a:satOff val="-10805"/>
            <a:lumOff val="-2353"/>
            <a:alphaOff val="0"/>
          </a:schemeClr>
        </a:solidFill>
        <a:ln w="9525" cap="flat" cmpd="sng" algn="ctr">
          <a:solidFill>
            <a:schemeClr val="accent2">
              <a:hueOff val="3296191"/>
              <a:satOff val="-10805"/>
              <a:lumOff val="-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321315-A658-4D00-AFA1-C780AB4FAD29}">
      <dsp:nvSpPr>
        <dsp:cNvPr id="0" name=""/>
        <dsp:cNvSpPr/>
      </dsp:nvSpPr>
      <dsp:spPr>
        <a:xfrm>
          <a:off x="0" y="2889000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Sức khoẻ</a:t>
          </a:r>
        </a:p>
      </dsp:txBody>
      <dsp:txXfrm>
        <a:off x="0" y="2889000"/>
        <a:ext cx="6669431" cy="481029"/>
      </dsp:txXfrm>
    </dsp:sp>
    <dsp:sp modelId="{3D4B2293-6027-4473-A966-25DA747020F3}">
      <dsp:nvSpPr>
        <dsp:cNvPr id="0" name=""/>
        <dsp:cNvSpPr/>
      </dsp:nvSpPr>
      <dsp:spPr>
        <a:xfrm>
          <a:off x="0" y="3370029"/>
          <a:ext cx="6669431" cy="0"/>
        </a:xfrm>
        <a:prstGeom prst="line">
          <a:avLst/>
        </a:prstGeom>
        <a:solidFill>
          <a:schemeClr val="accent2">
            <a:hueOff val="3845556"/>
            <a:satOff val="-12606"/>
            <a:lumOff val="-2745"/>
            <a:alphaOff val="0"/>
          </a:schemeClr>
        </a:solidFill>
        <a:ln w="9525" cap="flat" cmpd="sng" algn="ctr">
          <a:solidFill>
            <a:schemeClr val="accent2">
              <a:hueOff val="3845556"/>
              <a:satOff val="-12606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0BFC72-624B-4954-9DD3-98E337CE4B70}">
      <dsp:nvSpPr>
        <dsp:cNvPr id="0" name=""/>
        <dsp:cNvSpPr/>
      </dsp:nvSpPr>
      <dsp:spPr>
        <a:xfrm>
          <a:off x="0" y="3370029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Thế giới</a:t>
          </a:r>
        </a:p>
      </dsp:txBody>
      <dsp:txXfrm>
        <a:off x="0" y="3370029"/>
        <a:ext cx="6669431" cy="481029"/>
      </dsp:txXfrm>
    </dsp:sp>
    <dsp:sp modelId="{1B76708E-0BA2-4170-8CFF-87D4AD66440F}">
      <dsp:nvSpPr>
        <dsp:cNvPr id="0" name=""/>
        <dsp:cNvSpPr/>
      </dsp:nvSpPr>
      <dsp:spPr>
        <a:xfrm>
          <a:off x="0" y="3851059"/>
          <a:ext cx="6669431" cy="0"/>
        </a:xfrm>
        <a:prstGeom prst="line">
          <a:avLst/>
        </a:prstGeom>
        <a:solidFill>
          <a:schemeClr val="accent2">
            <a:hueOff val="4394922"/>
            <a:satOff val="-14407"/>
            <a:lumOff val="-3137"/>
            <a:alphaOff val="0"/>
          </a:schemeClr>
        </a:solidFill>
        <a:ln w="9525" cap="flat" cmpd="sng" algn="ctr">
          <a:solidFill>
            <a:schemeClr val="accent2">
              <a:hueOff val="4394922"/>
              <a:satOff val="-14407"/>
              <a:lumOff val="-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B771D3-8F2D-4D14-805A-C5B20F52DA23}">
      <dsp:nvSpPr>
        <dsp:cNvPr id="0" name=""/>
        <dsp:cNvSpPr/>
      </dsp:nvSpPr>
      <dsp:spPr>
        <a:xfrm>
          <a:off x="0" y="3851059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Thể thao</a:t>
          </a:r>
        </a:p>
      </dsp:txBody>
      <dsp:txXfrm>
        <a:off x="0" y="3851059"/>
        <a:ext cx="6669431" cy="481029"/>
      </dsp:txXfrm>
    </dsp:sp>
    <dsp:sp modelId="{F3E0E7C7-11C9-4171-A98B-3C57F024920A}">
      <dsp:nvSpPr>
        <dsp:cNvPr id="0" name=""/>
        <dsp:cNvSpPr/>
      </dsp:nvSpPr>
      <dsp:spPr>
        <a:xfrm>
          <a:off x="0" y="4332089"/>
          <a:ext cx="6669431" cy="0"/>
        </a:xfrm>
        <a:prstGeom prst="line">
          <a:avLst/>
        </a:prstGeom>
        <a:solidFill>
          <a:schemeClr val="accent2">
            <a:hueOff val="4944287"/>
            <a:satOff val="-16208"/>
            <a:lumOff val="-3530"/>
            <a:alphaOff val="0"/>
          </a:schemeClr>
        </a:solidFill>
        <a:ln w="9525" cap="flat" cmpd="sng" algn="ctr">
          <a:solidFill>
            <a:schemeClr val="accent2">
              <a:hueOff val="4944287"/>
              <a:satOff val="-16208"/>
              <a:lumOff val="-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A4E93-B432-4D3C-A749-467C7A609EA9}">
      <dsp:nvSpPr>
        <dsp:cNvPr id="0" name=""/>
        <dsp:cNvSpPr/>
      </dsp:nvSpPr>
      <dsp:spPr>
        <a:xfrm>
          <a:off x="0" y="4332089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Văn hoá</a:t>
          </a:r>
        </a:p>
      </dsp:txBody>
      <dsp:txXfrm>
        <a:off x="0" y="4332089"/>
        <a:ext cx="6669431" cy="481029"/>
      </dsp:txXfrm>
    </dsp:sp>
    <dsp:sp modelId="{A804DF58-4311-4A98-A5C5-FDE33C788DA6}">
      <dsp:nvSpPr>
        <dsp:cNvPr id="0" name=""/>
        <dsp:cNvSpPr/>
      </dsp:nvSpPr>
      <dsp:spPr>
        <a:xfrm>
          <a:off x="0" y="4813119"/>
          <a:ext cx="6669431" cy="0"/>
        </a:xfrm>
        <a:prstGeom prst="line">
          <a:avLst/>
        </a:prstGeom>
        <a:solidFill>
          <a:schemeClr val="accent2">
            <a:hueOff val="5493652"/>
            <a:satOff val="-18009"/>
            <a:lumOff val="-3922"/>
            <a:alphaOff val="0"/>
          </a:schemeClr>
        </a:solidFill>
        <a:ln w="9525" cap="flat" cmpd="sng" algn="ctr">
          <a:solidFill>
            <a:schemeClr val="accent2">
              <a:hueOff val="5493652"/>
              <a:satOff val="-18009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E70A64-A1CE-4EDA-97C9-C3E038563C76}">
      <dsp:nvSpPr>
        <dsp:cNvPr id="0" name=""/>
        <dsp:cNvSpPr/>
      </dsp:nvSpPr>
      <dsp:spPr>
        <a:xfrm>
          <a:off x="0" y="4813119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Vi tính</a:t>
          </a:r>
        </a:p>
      </dsp:txBody>
      <dsp:txXfrm>
        <a:off x="0" y="4813119"/>
        <a:ext cx="6669431" cy="481029"/>
      </dsp:txXfrm>
    </dsp:sp>
    <dsp:sp modelId="{2B508EC2-085B-4F20-B143-294C2786AB9C}">
      <dsp:nvSpPr>
        <dsp:cNvPr id="0" name=""/>
        <dsp:cNvSpPr/>
      </dsp:nvSpPr>
      <dsp:spPr>
        <a:xfrm>
          <a:off x="0" y="5294148"/>
          <a:ext cx="6669431" cy="0"/>
        </a:xfrm>
        <a:prstGeom prst="line">
          <a:avLst/>
        </a:prstGeom>
        <a:solidFill>
          <a:schemeClr val="accent2">
            <a:hueOff val="6043017"/>
            <a:satOff val="-19810"/>
            <a:lumOff val="-4314"/>
            <a:alphaOff val="0"/>
          </a:schemeClr>
        </a:solidFill>
        <a:ln w="9525" cap="flat" cmpd="sng" algn="ctr">
          <a:solidFill>
            <a:schemeClr val="accent2">
              <a:hueOff val="6043017"/>
              <a:satOff val="-19810"/>
              <a:lumOff val="-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A60224-5960-4520-A483-ED82EAB38CB8}">
      <dsp:nvSpPr>
        <dsp:cNvPr id="0" name=""/>
        <dsp:cNvSpPr/>
      </dsp:nvSpPr>
      <dsp:spPr>
        <a:xfrm>
          <a:off x="0" y="5294148"/>
          <a:ext cx="6669431" cy="481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Link : </a:t>
          </a:r>
          <a:r>
            <a:rPr lang="en-US" sz="1400" kern="1200">
              <a:hlinkClick xmlns:r="http://schemas.openxmlformats.org/officeDocument/2006/relationships" r:id="rId1"/>
            </a:rPr>
            <a:t>https://github.com/duyvuleo/VNTC</a:t>
          </a:r>
          <a:endParaRPr lang="en-US" sz="1400" kern="1200"/>
        </a:p>
      </dsp:txBody>
      <dsp:txXfrm>
        <a:off x="0" y="5294148"/>
        <a:ext cx="6669431" cy="481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FDAB7-1446-42A8-BC0D-B5C70E86681F}">
      <dsp:nvSpPr>
        <dsp:cNvPr id="0" name=""/>
        <dsp:cNvSpPr/>
      </dsp:nvSpPr>
      <dsp:spPr>
        <a:xfrm>
          <a:off x="1253" y="548193"/>
          <a:ext cx="4398953" cy="2793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073B1-D224-4EAF-97A6-09F062B5CEBE}">
      <dsp:nvSpPr>
        <dsp:cNvPr id="0" name=""/>
        <dsp:cNvSpPr/>
      </dsp:nvSpPr>
      <dsp:spPr>
        <a:xfrm>
          <a:off x="490025" y="1012527"/>
          <a:ext cx="4398953" cy="2793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Loại bỏ những ký tự đặc biệt trong văn bản ban đầu như dấu chấm, dấu phẩy, dấu mở đóng ngoặc,... bằng cách sử dụng thư viện </a:t>
          </a:r>
          <a:r>
            <a:rPr lang="en-US" sz="2900" i="1" kern="1200"/>
            <a:t>gensim</a:t>
          </a:r>
          <a:r>
            <a:rPr lang="en-US" sz="2900" kern="1200"/>
            <a:t>. </a:t>
          </a:r>
        </a:p>
      </dsp:txBody>
      <dsp:txXfrm>
        <a:off x="571839" y="1094341"/>
        <a:ext cx="4235325" cy="2629707"/>
      </dsp:txXfrm>
    </dsp:sp>
    <dsp:sp modelId="{16AC5FCB-DEC3-468F-A854-C3E3ABBE6C46}">
      <dsp:nvSpPr>
        <dsp:cNvPr id="0" name=""/>
        <dsp:cNvSpPr/>
      </dsp:nvSpPr>
      <dsp:spPr>
        <a:xfrm>
          <a:off x="5377752" y="548193"/>
          <a:ext cx="4398953" cy="2793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E37B2-479B-47A6-A4D7-EE89D8C7B46A}">
      <dsp:nvSpPr>
        <dsp:cNvPr id="0" name=""/>
        <dsp:cNvSpPr/>
      </dsp:nvSpPr>
      <dsp:spPr>
        <a:xfrm>
          <a:off x="5866524" y="1012527"/>
          <a:ext cx="4398953" cy="2793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Sử dụng thư viện </a:t>
          </a:r>
          <a:r>
            <a:rPr lang="en-US" sz="2900" i="1" kern="1200"/>
            <a:t>PyVi</a:t>
          </a:r>
          <a:r>
            <a:rPr lang="en-US" sz="2900" kern="1200"/>
            <a:t> để tách từ tiếng Việt. </a:t>
          </a:r>
        </a:p>
      </dsp:txBody>
      <dsp:txXfrm>
        <a:off x="5948338" y="1094341"/>
        <a:ext cx="4235325" cy="2629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97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3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7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79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6" r:id="rId6"/>
    <p:sldLayoutId id="2147483662" r:id="rId7"/>
    <p:sldLayoutId id="2147483675" r:id="rId8"/>
    <p:sldLayoutId id="2147483664" r:id="rId9"/>
    <p:sldLayoutId id="2147483665" r:id="rId10"/>
    <p:sldLayoutId id="21474836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69" y="1079500"/>
            <a:ext cx="4449086" cy="2138400"/>
          </a:xfrm>
        </p:spPr>
        <p:txBody>
          <a:bodyPr>
            <a:normAutofit/>
          </a:bodyPr>
          <a:lstStyle/>
          <a:p>
            <a:r>
              <a:rPr lang="en-US" dirty="0"/>
              <a:t>Text </a:t>
            </a:r>
            <a:r>
              <a:rPr lang="en-US" dirty="0" err="1"/>
              <a:t>Classifiction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00" y="4113213"/>
            <a:ext cx="4453624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Vu Tuan Linh</a:t>
            </a:r>
          </a:p>
          <a:p>
            <a:r>
              <a:rPr lang="en-US" dirty="0">
                <a:solidFill>
                  <a:srgbClr val="FFFFFF"/>
                </a:solidFill>
              </a:rPr>
              <a:t>Le Dinh Hieu</a:t>
            </a:r>
          </a:p>
          <a:p>
            <a:r>
              <a:rPr lang="en-US" dirty="0">
                <a:solidFill>
                  <a:srgbClr val="FFFFFF"/>
                </a:solidFill>
              </a:rPr>
              <a:t>Nguyen Tat Thang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6812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FBEA9A-41AB-40CC-8646-BEC94B8108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46799" y="398522"/>
            <a:ext cx="6057005" cy="6145130"/>
            <a:chOff x="23944" y="398522"/>
            <a:chExt cx="6057005" cy="6145130"/>
          </a:xfrm>
        </p:grpSpPr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7BFC8DBF-D3B3-40ED-B1B1-97E9B9294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H="1" flipV="1">
              <a:off x="599282" y="565361"/>
              <a:ext cx="2287608" cy="3232926"/>
            </a:xfrm>
            <a:custGeom>
              <a:avLst/>
              <a:gdLst>
                <a:gd name="connsiteX0" fmla="*/ 1143804 w 2287608"/>
                <a:gd name="connsiteY0" fmla="*/ 1916209 h 3232926"/>
                <a:gd name="connsiteX1" fmla="*/ 1140311 w 2287608"/>
                <a:gd name="connsiteY1" fmla="*/ 1919384 h 3232926"/>
                <a:gd name="connsiteX2" fmla="*/ 1136818 w 2287608"/>
                <a:gd name="connsiteY2" fmla="*/ 1916209 h 3232926"/>
                <a:gd name="connsiteX3" fmla="*/ 1136818 w 2287608"/>
                <a:gd name="connsiteY3" fmla="*/ 1922559 h 3232926"/>
                <a:gd name="connsiteX4" fmla="*/ 1117018 w 2287608"/>
                <a:gd name="connsiteY4" fmla="*/ 1940554 h 3232926"/>
                <a:gd name="connsiteX5" fmla="*/ 854401 w 2287608"/>
                <a:gd name="connsiteY5" fmla="*/ 2574568 h 3232926"/>
                <a:gd name="connsiteX6" fmla="*/ 1117018 w 2287608"/>
                <a:gd name="connsiteY6" fmla="*/ 3208581 h 3232926"/>
                <a:gd name="connsiteX7" fmla="*/ 1136818 w 2287608"/>
                <a:gd name="connsiteY7" fmla="*/ 3226577 h 3232926"/>
                <a:gd name="connsiteX8" fmla="*/ 1136818 w 2287608"/>
                <a:gd name="connsiteY8" fmla="*/ 3232926 h 3232926"/>
                <a:gd name="connsiteX9" fmla="*/ 1140311 w 2287608"/>
                <a:gd name="connsiteY9" fmla="*/ 3229751 h 3232926"/>
                <a:gd name="connsiteX10" fmla="*/ 1143804 w 2287608"/>
                <a:gd name="connsiteY10" fmla="*/ 3232926 h 3232926"/>
                <a:gd name="connsiteX11" fmla="*/ 1143804 w 2287608"/>
                <a:gd name="connsiteY11" fmla="*/ 3226577 h 3232926"/>
                <a:gd name="connsiteX12" fmla="*/ 1163604 w 2287608"/>
                <a:gd name="connsiteY12" fmla="*/ 3208581 h 3232926"/>
                <a:gd name="connsiteX13" fmla="*/ 1426221 w 2287608"/>
                <a:gd name="connsiteY13" fmla="*/ 2574567 h 3232926"/>
                <a:gd name="connsiteX14" fmla="*/ 1163604 w 2287608"/>
                <a:gd name="connsiteY14" fmla="*/ 1940554 h 3232926"/>
                <a:gd name="connsiteX15" fmla="*/ 1143804 w 2287608"/>
                <a:gd name="connsiteY15" fmla="*/ 1922558 h 3232926"/>
                <a:gd name="connsiteX16" fmla="*/ 1140312 w 2287608"/>
                <a:gd name="connsiteY16" fmla="*/ 1494239 h 3232926"/>
                <a:gd name="connsiteX17" fmla="*/ 1134813 w 2287608"/>
                <a:gd name="connsiteY17" fmla="*/ 1497413 h 3232926"/>
                <a:gd name="connsiteX18" fmla="*/ 1109328 w 2287608"/>
                <a:gd name="connsiteY18" fmla="*/ 1489264 h 3232926"/>
                <a:gd name="connsiteX19" fmla="*/ 428947 w 2287608"/>
                <a:gd name="connsiteY19" fmla="*/ 1578838 h 3232926"/>
                <a:gd name="connsiteX20" fmla="*/ 11185 w 2287608"/>
                <a:gd name="connsiteY20" fmla="*/ 2123278 h 3232926"/>
                <a:gd name="connsiteX21" fmla="*/ 5499 w 2287608"/>
                <a:gd name="connsiteY21" fmla="*/ 2149423 h 3232926"/>
                <a:gd name="connsiteX22" fmla="*/ 0 w 2287608"/>
                <a:gd name="connsiteY22" fmla="*/ 2152597 h 3232926"/>
                <a:gd name="connsiteX23" fmla="*/ 4497 w 2287608"/>
                <a:gd name="connsiteY23" fmla="*/ 2154035 h 3232926"/>
                <a:gd name="connsiteX24" fmla="*/ 3493 w 2287608"/>
                <a:gd name="connsiteY24" fmla="*/ 2158648 h 3232926"/>
                <a:gd name="connsiteX25" fmla="*/ 8992 w 2287608"/>
                <a:gd name="connsiteY25" fmla="*/ 2155473 h 3232926"/>
                <a:gd name="connsiteX26" fmla="*/ 34477 w 2287608"/>
                <a:gd name="connsiteY26" fmla="*/ 2163622 h 3232926"/>
                <a:gd name="connsiteX27" fmla="*/ 290620 w 2287608"/>
                <a:gd name="connsiteY27" fmla="*/ 2194022 h 3232926"/>
                <a:gd name="connsiteX28" fmla="*/ 714858 w 2287608"/>
                <a:gd name="connsiteY28" fmla="*/ 2074049 h 3232926"/>
                <a:gd name="connsiteX29" fmla="*/ 1132621 w 2287608"/>
                <a:gd name="connsiteY29" fmla="*/ 1529609 h 3232926"/>
                <a:gd name="connsiteX30" fmla="*/ 1138305 w 2287608"/>
                <a:gd name="connsiteY30" fmla="*/ 1503464 h 3232926"/>
                <a:gd name="connsiteX31" fmla="*/ 1143804 w 2287608"/>
                <a:gd name="connsiteY31" fmla="*/ 1500289 h 3232926"/>
                <a:gd name="connsiteX32" fmla="*/ 1139308 w 2287608"/>
                <a:gd name="connsiteY32" fmla="*/ 1498852 h 3232926"/>
                <a:gd name="connsiteX33" fmla="*/ 2069415 w 2287608"/>
                <a:gd name="connsiteY33" fmla="*/ 1747063 h 3232926"/>
                <a:gd name="connsiteX34" fmla="*/ 1858661 w 2287608"/>
                <a:gd name="connsiteY34" fmla="*/ 1578837 h 3232926"/>
                <a:gd name="connsiteX35" fmla="*/ 1178281 w 2287608"/>
                <a:gd name="connsiteY35" fmla="*/ 1489263 h 3232926"/>
                <a:gd name="connsiteX36" fmla="*/ 1152796 w 2287608"/>
                <a:gd name="connsiteY36" fmla="*/ 1497412 h 3232926"/>
                <a:gd name="connsiteX37" fmla="*/ 1147297 w 2287608"/>
                <a:gd name="connsiteY37" fmla="*/ 1494238 h 3232926"/>
                <a:gd name="connsiteX38" fmla="*/ 1148300 w 2287608"/>
                <a:gd name="connsiteY38" fmla="*/ 1498851 h 3232926"/>
                <a:gd name="connsiteX39" fmla="*/ 1143804 w 2287608"/>
                <a:gd name="connsiteY39" fmla="*/ 1500288 h 3232926"/>
                <a:gd name="connsiteX40" fmla="*/ 1149304 w 2287608"/>
                <a:gd name="connsiteY40" fmla="*/ 1503463 h 3232926"/>
                <a:gd name="connsiteX41" fmla="*/ 1154988 w 2287608"/>
                <a:gd name="connsiteY41" fmla="*/ 1529608 h 3232926"/>
                <a:gd name="connsiteX42" fmla="*/ 1572751 w 2287608"/>
                <a:gd name="connsiteY42" fmla="*/ 2074048 h 3232926"/>
                <a:gd name="connsiteX43" fmla="*/ 1996989 w 2287608"/>
                <a:gd name="connsiteY43" fmla="*/ 2194021 h 3232926"/>
                <a:gd name="connsiteX44" fmla="*/ 2253131 w 2287608"/>
                <a:gd name="connsiteY44" fmla="*/ 2163621 h 3232926"/>
                <a:gd name="connsiteX45" fmla="*/ 2278616 w 2287608"/>
                <a:gd name="connsiteY45" fmla="*/ 2155472 h 3232926"/>
                <a:gd name="connsiteX46" fmla="*/ 2284115 w 2287608"/>
                <a:gd name="connsiteY46" fmla="*/ 2158647 h 3232926"/>
                <a:gd name="connsiteX47" fmla="*/ 2283112 w 2287608"/>
                <a:gd name="connsiteY47" fmla="*/ 2154034 h 3232926"/>
                <a:gd name="connsiteX48" fmla="*/ 2287608 w 2287608"/>
                <a:gd name="connsiteY48" fmla="*/ 2152596 h 3232926"/>
                <a:gd name="connsiteX49" fmla="*/ 2282109 w 2287608"/>
                <a:gd name="connsiteY49" fmla="*/ 2149422 h 3232926"/>
                <a:gd name="connsiteX50" fmla="*/ 2276424 w 2287608"/>
                <a:gd name="connsiteY50" fmla="*/ 2123277 h 3232926"/>
                <a:gd name="connsiteX51" fmla="*/ 2069415 w 2287608"/>
                <a:gd name="connsiteY51" fmla="*/ 1747063 h 3232926"/>
                <a:gd name="connsiteX52" fmla="*/ 1140311 w 2287608"/>
                <a:gd name="connsiteY52" fmla="*/ 779689 h 3232926"/>
                <a:gd name="connsiteX53" fmla="*/ 1134812 w 2287608"/>
                <a:gd name="connsiteY53" fmla="*/ 782863 h 3232926"/>
                <a:gd name="connsiteX54" fmla="*/ 1109328 w 2287608"/>
                <a:gd name="connsiteY54" fmla="*/ 774714 h 3232926"/>
                <a:gd name="connsiteX55" fmla="*/ 428947 w 2287608"/>
                <a:gd name="connsiteY55" fmla="*/ 864288 h 3232926"/>
                <a:gd name="connsiteX56" fmla="*/ 11185 w 2287608"/>
                <a:gd name="connsiteY56" fmla="*/ 1408728 h 3232926"/>
                <a:gd name="connsiteX57" fmla="*/ 5499 w 2287608"/>
                <a:gd name="connsiteY57" fmla="*/ 1434873 h 3232926"/>
                <a:gd name="connsiteX58" fmla="*/ 0 w 2287608"/>
                <a:gd name="connsiteY58" fmla="*/ 1438047 h 3232926"/>
                <a:gd name="connsiteX59" fmla="*/ 4497 w 2287608"/>
                <a:gd name="connsiteY59" fmla="*/ 1439485 h 3232926"/>
                <a:gd name="connsiteX60" fmla="*/ 3493 w 2287608"/>
                <a:gd name="connsiteY60" fmla="*/ 1444098 h 3232926"/>
                <a:gd name="connsiteX61" fmla="*/ 8992 w 2287608"/>
                <a:gd name="connsiteY61" fmla="*/ 1440923 h 3232926"/>
                <a:gd name="connsiteX62" fmla="*/ 34477 w 2287608"/>
                <a:gd name="connsiteY62" fmla="*/ 1449072 h 3232926"/>
                <a:gd name="connsiteX63" fmla="*/ 290620 w 2287608"/>
                <a:gd name="connsiteY63" fmla="*/ 1479472 h 3232926"/>
                <a:gd name="connsiteX64" fmla="*/ 714858 w 2287608"/>
                <a:gd name="connsiteY64" fmla="*/ 1359499 h 3232926"/>
                <a:gd name="connsiteX65" fmla="*/ 1132621 w 2287608"/>
                <a:gd name="connsiteY65" fmla="*/ 815059 h 3232926"/>
                <a:gd name="connsiteX66" fmla="*/ 1138305 w 2287608"/>
                <a:gd name="connsiteY66" fmla="*/ 788914 h 3232926"/>
                <a:gd name="connsiteX67" fmla="*/ 1143805 w 2287608"/>
                <a:gd name="connsiteY67" fmla="*/ 785739 h 3232926"/>
                <a:gd name="connsiteX68" fmla="*/ 1139308 w 2287608"/>
                <a:gd name="connsiteY68" fmla="*/ 784302 h 3232926"/>
                <a:gd name="connsiteX69" fmla="*/ 2069415 w 2287608"/>
                <a:gd name="connsiteY69" fmla="*/ 1032514 h 3232926"/>
                <a:gd name="connsiteX70" fmla="*/ 1858661 w 2287608"/>
                <a:gd name="connsiteY70" fmla="*/ 864289 h 3232926"/>
                <a:gd name="connsiteX71" fmla="*/ 1178281 w 2287608"/>
                <a:gd name="connsiteY71" fmla="*/ 774715 h 3232926"/>
                <a:gd name="connsiteX72" fmla="*/ 1152796 w 2287608"/>
                <a:gd name="connsiteY72" fmla="*/ 782864 h 3232926"/>
                <a:gd name="connsiteX73" fmla="*/ 1147297 w 2287608"/>
                <a:gd name="connsiteY73" fmla="*/ 779690 h 3232926"/>
                <a:gd name="connsiteX74" fmla="*/ 1148300 w 2287608"/>
                <a:gd name="connsiteY74" fmla="*/ 784303 h 3232926"/>
                <a:gd name="connsiteX75" fmla="*/ 1143804 w 2287608"/>
                <a:gd name="connsiteY75" fmla="*/ 785740 h 3232926"/>
                <a:gd name="connsiteX76" fmla="*/ 1149304 w 2287608"/>
                <a:gd name="connsiteY76" fmla="*/ 788915 h 3232926"/>
                <a:gd name="connsiteX77" fmla="*/ 1154988 w 2287608"/>
                <a:gd name="connsiteY77" fmla="*/ 815060 h 3232926"/>
                <a:gd name="connsiteX78" fmla="*/ 1572751 w 2287608"/>
                <a:gd name="connsiteY78" fmla="*/ 1359500 h 3232926"/>
                <a:gd name="connsiteX79" fmla="*/ 1996989 w 2287608"/>
                <a:gd name="connsiteY79" fmla="*/ 1479473 h 3232926"/>
                <a:gd name="connsiteX80" fmla="*/ 2253131 w 2287608"/>
                <a:gd name="connsiteY80" fmla="*/ 1449073 h 3232926"/>
                <a:gd name="connsiteX81" fmla="*/ 2278616 w 2287608"/>
                <a:gd name="connsiteY81" fmla="*/ 1440924 h 3232926"/>
                <a:gd name="connsiteX82" fmla="*/ 2284115 w 2287608"/>
                <a:gd name="connsiteY82" fmla="*/ 1444099 h 3232926"/>
                <a:gd name="connsiteX83" fmla="*/ 2283112 w 2287608"/>
                <a:gd name="connsiteY83" fmla="*/ 1439486 h 3232926"/>
                <a:gd name="connsiteX84" fmla="*/ 2287608 w 2287608"/>
                <a:gd name="connsiteY84" fmla="*/ 1438048 h 3232926"/>
                <a:gd name="connsiteX85" fmla="*/ 2282109 w 2287608"/>
                <a:gd name="connsiteY85" fmla="*/ 1434874 h 3232926"/>
                <a:gd name="connsiteX86" fmla="*/ 2276424 w 2287608"/>
                <a:gd name="connsiteY86" fmla="*/ 1408729 h 3232926"/>
                <a:gd name="connsiteX87" fmla="*/ 2069415 w 2287608"/>
                <a:gd name="connsiteY87" fmla="*/ 1032514 h 3232926"/>
                <a:gd name="connsiteX88" fmla="*/ 1140311 w 2287608"/>
                <a:gd name="connsiteY88" fmla="*/ 35676 h 3232926"/>
                <a:gd name="connsiteX89" fmla="*/ 1134812 w 2287608"/>
                <a:gd name="connsiteY89" fmla="*/ 38850 h 3232926"/>
                <a:gd name="connsiteX90" fmla="*/ 1109328 w 2287608"/>
                <a:gd name="connsiteY90" fmla="*/ 30701 h 3232926"/>
                <a:gd name="connsiteX91" fmla="*/ 428948 w 2287608"/>
                <a:gd name="connsiteY91" fmla="*/ 120275 h 3232926"/>
                <a:gd name="connsiteX92" fmla="*/ 11185 w 2287608"/>
                <a:gd name="connsiteY92" fmla="*/ 664715 h 3232926"/>
                <a:gd name="connsiteX93" fmla="*/ 5499 w 2287608"/>
                <a:gd name="connsiteY93" fmla="*/ 690860 h 3232926"/>
                <a:gd name="connsiteX94" fmla="*/ 0 w 2287608"/>
                <a:gd name="connsiteY94" fmla="*/ 694034 h 3232926"/>
                <a:gd name="connsiteX95" fmla="*/ 4497 w 2287608"/>
                <a:gd name="connsiteY95" fmla="*/ 695472 h 3232926"/>
                <a:gd name="connsiteX96" fmla="*/ 3493 w 2287608"/>
                <a:gd name="connsiteY96" fmla="*/ 700085 h 3232926"/>
                <a:gd name="connsiteX97" fmla="*/ 8992 w 2287608"/>
                <a:gd name="connsiteY97" fmla="*/ 696910 h 3232926"/>
                <a:gd name="connsiteX98" fmla="*/ 34477 w 2287608"/>
                <a:gd name="connsiteY98" fmla="*/ 705059 h 3232926"/>
                <a:gd name="connsiteX99" fmla="*/ 290620 w 2287608"/>
                <a:gd name="connsiteY99" fmla="*/ 735459 h 3232926"/>
                <a:gd name="connsiteX100" fmla="*/ 714857 w 2287608"/>
                <a:gd name="connsiteY100" fmla="*/ 615486 h 3232926"/>
                <a:gd name="connsiteX101" fmla="*/ 1132621 w 2287608"/>
                <a:gd name="connsiteY101" fmla="*/ 71046 h 3232926"/>
                <a:gd name="connsiteX102" fmla="*/ 1138305 w 2287608"/>
                <a:gd name="connsiteY102" fmla="*/ 44901 h 3232926"/>
                <a:gd name="connsiteX103" fmla="*/ 1143805 w 2287608"/>
                <a:gd name="connsiteY103" fmla="*/ 41726 h 3232926"/>
                <a:gd name="connsiteX104" fmla="*/ 1139308 w 2287608"/>
                <a:gd name="connsiteY104" fmla="*/ 40289 h 3232926"/>
                <a:gd name="connsiteX105" fmla="*/ 2069415 w 2287608"/>
                <a:gd name="connsiteY105" fmla="*/ 288501 h 3232926"/>
                <a:gd name="connsiteX106" fmla="*/ 1858661 w 2287608"/>
                <a:gd name="connsiteY106" fmla="*/ 120276 h 3232926"/>
                <a:gd name="connsiteX107" fmla="*/ 1178281 w 2287608"/>
                <a:gd name="connsiteY107" fmla="*/ 30702 h 3232926"/>
                <a:gd name="connsiteX108" fmla="*/ 1152796 w 2287608"/>
                <a:gd name="connsiteY108" fmla="*/ 38850 h 3232926"/>
                <a:gd name="connsiteX109" fmla="*/ 1147297 w 2287608"/>
                <a:gd name="connsiteY109" fmla="*/ 35676 h 3232926"/>
                <a:gd name="connsiteX110" fmla="*/ 1148300 w 2287608"/>
                <a:gd name="connsiteY110" fmla="*/ 40290 h 3232926"/>
                <a:gd name="connsiteX111" fmla="*/ 1143804 w 2287608"/>
                <a:gd name="connsiteY111" fmla="*/ 41727 h 3232926"/>
                <a:gd name="connsiteX112" fmla="*/ 1149304 w 2287608"/>
                <a:gd name="connsiteY112" fmla="*/ 44901 h 3232926"/>
                <a:gd name="connsiteX113" fmla="*/ 1154988 w 2287608"/>
                <a:gd name="connsiteY113" fmla="*/ 71046 h 3232926"/>
                <a:gd name="connsiteX114" fmla="*/ 1572751 w 2287608"/>
                <a:gd name="connsiteY114" fmla="*/ 615486 h 3232926"/>
                <a:gd name="connsiteX115" fmla="*/ 1996989 w 2287608"/>
                <a:gd name="connsiteY115" fmla="*/ 735460 h 3232926"/>
                <a:gd name="connsiteX116" fmla="*/ 2253131 w 2287608"/>
                <a:gd name="connsiteY116" fmla="*/ 705060 h 3232926"/>
                <a:gd name="connsiteX117" fmla="*/ 2278616 w 2287608"/>
                <a:gd name="connsiteY117" fmla="*/ 696911 h 3232926"/>
                <a:gd name="connsiteX118" fmla="*/ 2284115 w 2287608"/>
                <a:gd name="connsiteY118" fmla="*/ 700086 h 3232926"/>
                <a:gd name="connsiteX119" fmla="*/ 2283112 w 2287608"/>
                <a:gd name="connsiteY119" fmla="*/ 695473 h 3232926"/>
                <a:gd name="connsiteX120" fmla="*/ 2287608 w 2287608"/>
                <a:gd name="connsiteY120" fmla="*/ 694035 h 3232926"/>
                <a:gd name="connsiteX121" fmla="*/ 2282109 w 2287608"/>
                <a:gd name="connsiteY121" fmla="*/ 690860 h 3232926"/>
                <a:gd name="connsiteX122" fmla="*/ 2276424 w 2287608"/>
                <a:gd name="connsiteY122" fmla="*/ 664716 h 3232926"/>
                <a:gd name="connsiteX123" fmla="*/ 2069415 w 2287608"/>
                <a:gd name="connsiteY123" fmla="*/ 288501 h 32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287608" h="3232926">
                  <a:moveTo>
                    <a:pt x="1143804" y="1916209"/>
                  </a:moveTo>
                  <a:lnTo>
                    <a:pt x="1140311" y="1919384"/>
                  </a:lnTo>
                  <a:lnTo>
                    <a:pt x="1136818" y="1916209"/>
                  </a:lnTo>
                  <a:lnTo>
                    <a:pt x="1136818" y="1922559"/>
                  </a:lnTo>
                  <a:lnTo>
                    <a:pt x="1117018" y="1940554"/>
                  </a:lnTo>
                  <a:cubicBezTo>
                    <a:pt x="954760" y="2102813"/>
                    <a:pt x="854401" y="2326970"/>
                    <a:pt x="854401" y="2574568"/>
                  </a:cubicBezTo>
                  <a:cubicBezTo>
                    <a:pt x="854401" y="2822165"/>
                    <a:pt x="954760" y="3046323"/>
                    <a:pt x="1117018" y="3208581"/>
                  </a:cubicBezTo>
                  <a:lnTo>
                    <a:pt x="1136818" y="3226577"/>
                  </a:lnTo>
                  <a:lnTo>
                    <a:pt x="1136818" y="3232926"/>
                  </a:lnTo>
                  <a:lnTo>
                    <a:pt x="1140311" y="3229751"/>
                  </a:lnTo>
                  <a:lnTo>
                    <a:pt x="1143804" y="3232926"/>
                  </a:lnTo>
                  <a:lnTo>
                    <a:pt x="1143804" y="3226577"/>
                  </a:lnTo>
                  <a:lnTo>
                    <a:pt x="1163604" y="3208581"/>
                  </a:lnTo>
                  <a:cubicBezTo>
                    <a:pt x="1325862" y="3046323"/>
                    <a:pt x="1426221" y="2822165"/>
                    <a:pt x="1426221" y="2574567"/>
                  </a:cubicBezTo>
                  <a:cubicBezTo>
                    <a:pt x="1426221" y="2326970"/>
                    <a:pt x="1325862" y="2102812"/>
                    <a:pt x="1163604" y="1940554"/>
                  </a:cubicBezTo>
                  <a:lnTo>
                    <a:pt x="1143804" y="1922558"/>
                  </a:lnTo>
                  <a:close/>
                  <a:moveTo>
                    <a:pt x="1140312" y="1494239"/>
                  </a:moveTo>
                  <a:lnTo>
                    <a:pt x="1134813" y="1497413"/>
                  </a:lnTo>
                  <a:lnTo>
                    <a:pt x="1109328" y="1489264"/>
                  </a:lnTo>
                  <a:cubicBezTo>
                    <a:pt x="887680" y="1429874"/>
                    <a:pt x="643374" y="1455039"/>
                    <a:pt x="428947" y="1578838"/>
                  </a:cubicBezTo>
                  <a:cubicBezTo>
                    <a:pt x="214522" y="1702637"/>
                    <a:pt x="70575" y="1901629"/>
                    <a:pt x="11185" y="2123278"/>
                  </a:cubicBezTo>
                  <a:lnTo>
                    <a:pt x="5499" y="2149423"/>
                  </a:lnTo>
                  <a:lnTo>
                    <a:pt x="0" y="2152597"/>
                  </a:lnTo>
                  <a:lnTo>
                    <a:pt x="4497" y="2154035"/>
                  </a:lnTo>
                  <a:lnTo>
                    <a:pt x="3493" y="2158648"/>
                  </a:lnTo>
                  <a:lnTo>
                    <a:pt x="8992" y="2155473"/>
                  </a:lnTo>
                  <a:lnTo>
                    <a:pt x="34477" y="2163622"/>
                  </a:lnTo>
                  <a:cubicBezTo>
                    <a:pt x="117596" y="2185894"/>
                    <a:pt x="203900" y="2196274"/>
                    <a:pt x="290620" y="2194022"/>
                  </a:cubicBezTo>
                  <a:cubicBezTo>
                    <a:pt x="435153" y="2190268"/>
                    <a:pt x="580841" y="2151423"/>
                    <a:pt x="714858" y="2074049"/>
                  </a:cubicBezTo>
                  <a:cubicBezTo>
                    <a:pt x="929283" y="1950250"/>
                    <a:pt x="1073230" y="1751258"/>
                    <a:pt x="1132621" y="1529609"/>
                  </a:cubicBezTo>
                  <a:lnTo>
                    <a:pt x="1138305" y="1503464"/>
                  </a:lnTo>
                  <a:lnTo>
                    <a:pt x="1143804" y="1500289"/>
                  </a:lnTo>
                  <a:lnTo>
                    <a:pt x="1139308" y="1498852"/>
                  </a:lnTo>
                  <a:close/>
                  <a:moveTo>
                    <a:pt x="2069415" y="1747063"/>
                  </a:moveTo>
                  <a:cubicBezTo>
                    <a:pt x="2009570" y="1682261"/>
                    <a:pt x="1939071" y="1625262"/>
                    <a:pt x="1858661" y="1578837"/>
                  </a:cubicBezTo>
                  <a:cubicBezTo>
                    <a:pt x="1644235" y="1455038"/>
                    <a:pt x="1399929" y="1429873"/>
                    <a:pt x="1178281" y="1489263"/>
                  </a:cubicBezTo>
                  <a:lnTo>
                    <a:pt x="1152796" y="1497412"/>
                  </a:lnTo>
                  <a:lnTo>
                    <a:pt x="1147297" y="1494238"/>
                  </a:lnTo>
                  <a:lnTo>
                    <a:pt x="1148300" y="1498851"/>
                  </a:lnTo>
                  <a:lnTo>
                    <a:pt x="1143804" y="1500288"/>
                  </a:lnTo>
                  <a:lnTo>
                    <a:pt x="1149304" y="1503463"/>
                  </a:lnTo>
                  <a:lnTo>
                    <a:pt x="1154988" y="1529608"/>
                  </a:lnTo>
                  <a:cubicBezTo>
                    <a:pt x="1214379" y="1751257"/>
                    <a:pt x="1358325" y="1950249"/>
                    <a:pt x="1572751" y="2074048"/>
                  </a:cubicBezTo>
                  <a:cubicBezTo>
                    <a:pt x="1706767" y="2151422"/>
                    <a:pt x="1852455" y="2190267"/>
                    <a:pt x="1996989" y="2194021"/>
                  </a:cubicBezTo>
                  <a:cubicBezTo>
                    <a:pt x="2083709" y="2196273"/>
                    <a:pt x="2170013" y="2185893"/>
                    <a:pt x="2253131" y="2163621"/>
                  </a:cubicBezTo>
                  <a:lnTo>
                    <a:pt x="2278616" y="2155472"/>
                  </a:lnTo>
                  <a:lnTo>
                    <a:pt x="2284115" y="2158647"/>
                  </a:lnTo>
                  <a:lnTo>
                    <a:pt x="2283112" y="2154034"/>
                  </a:lnTo>
                  <a:lnTo>
                    <a:pt x="2287608" y="2152596"/>
                  </a:lnTo>
                  <a:lnTo>
                    <a:pt x="2282109" y="2149422"/>
                  </a:lnTo>
                  <a:lnTo>
                    <a:pt x="2276424" y="2123277"/>
                  </a:lnTo>
                  <a:cubicBezTo>
                    <a:pt x="2239306" y="1984747"/>
                    <a:pt x="2169157" y="1855067"/>
                    <a:pt x="2069415" y="1747063"/>
                  </a:cubicBezTo>
                  <a:close/>
                  <a:moveTo>
                    <a:pt x="1140311" y="779689"/>
                  </a:moveTo>
                  <a:lnTo>
                    <a:pt x="1134812" y="782863"/>
                  </a:lnTo>
                  <a:lnTo>
                    <a:pt x="1109328" y="774714"/>
                  </a:lnTo>
                  <a:cubicBezTo>
                    <a:pt x="887679" y="715324"/>
                    <a:pt x="643374" y="740489"/>
                    <a:pt x="428947" y="864288"/>
                  </a:cubicBezTo>
                  <a:cubicBezTo>
                    <a:pt x="214522" y="988087"/>
                    <a:pt x="70575" y="1187079"/>
                    <a:pt x="11185" y="1408728"/>
                  </a:cubicBezTo>
                  <a:lnTo>
                    <a:pt x="5499" y="1434873"/>
                  </a:lnTo>
                  <a:lnTo>
                    <a:pt x="0" y="1438047"/>
                  </a:lnTo>
                  <a:lnTo>
                    <a:pt x="4497" y="1439485"/>
                  </a:lnTo>
                  <a:lnTo>
                    <a:pt x="3493" y="1444098"/>
                  </a:lnTo>
                  <a:lnTo>
                    <a:pt x="8992" y="1440923"/>
                  </a:lnTo>
                  <a:lnTo>
                    <a:pt x="34477" y="1449072"/>
                  </a:lnTo>
                  <a:cubicBezTo>
                    <a:pt x="117595" y="1471344"/>
                    <a:pt x="203900" y="1481724"/>
                    <a:pt x="290620" y="1479472"/>
                  </a:cubicBezTo>
                  <a:cubicBezTo>
                    <a:pt x="435154" y="1475718"/>
                    <a:pt x="580841" y="1436873"/>
                    <a:pt x="714858" y="1359499"/>
                  </a:cubicBezTo>
                  <a:cubicBezTo>
                    <a:pt x="929284" y="1235700"/>
                    <a:pt x="1073229" y="1036708"/>
                    <a:pt x="1132621" y="815059"/>
                  </a:cubicBezTo>
                  <a:lnTo>
                    <a:pt x="1138305" y="788914"/>
                  </a:lnTo>
                  <a:lnTo>
                    <a:pt x="1143805" y="785739"/>
                  </a:lnTo>
                  <a:lnTo>
                    <a:pt x="1139308" y="784302"/>
                  </a:lnTo>
                  <a:close/>
                  <a:moveTo>
                    <a:pt x="2069415" y="1032514"/>
                  </a:moveTo>
                  <a:cubicBezTo>
                    <a:pt x="2009570" y="967712"/>
                    <a:pt x="1939071" y="910714"/>
                    <a:pt x="1858661" y="864289"/>
                  </a:cubicBezTo>
                  <a:cubicBezTo>
                    <a:pt x="1644235" y="740490"/>
                    <a:pt x="1399929" y="715325"/>
                    <a:pt x="1178281" y="774715"/>
                  </a:cubicBezTo>
                  <a:lnTo>
                    <a:pt x="1152796" y="782864"/>
                  </a:lnTo>
                  <a:lnTo>
                    <a:pt x="1147297" y="779690"/>
                  </a:lnTo>
                  <a:lnTo>
                    <a:pt x="1148300" y="784303"/>
                  </a:lnTo>
                  <a:lnTo>
                    <a:pt x="1143804" y="785740"/>
                  </a:lnTo>
                  <a:lnTo>
                    <a:pt x="1149304" y="788915"/>
                  </a:lnTo>
                  <a:lnTo>
                    <a:pt x="1154988" y="815060"/>
                  </a:lnTo>
                  <a:cubicBezTo>
                    <a:pt x="1214379" y="1036709"/>
                    <a:pt x="1358325" y="1235701"/>
                    <a:pt x="1572751" y="1359500"/>
                  </a:cubicBezTo>
                  <a:cubicBezTo>
                    <a:pt x="1706767" y="1436874"/>
                    <a:pt x="1852455" y="1475719"/>
                    <a:pt x="1996989" y="1479473"/>
                  </a:cubicBezTo>
                  <a:cubicBezTo>
                    <a:pt x="2083709" y="1481725"/>
                    <a:pt x="2170013" y="1471345"/>
                    <a:pt x="2253131" y="1449073"/>
                  </a:cubicBezTo>
                  <a:lnTo>
                    <a:pt x="2278616" y="1440924"/>
                  </a:lnTo>
                  <a:lnTo>
                    <a:pt x="2284115" y="1444099"/>
                  </a:lnTo>
                  <a:lnTo>
                    <a:pt x="2283112" y="1439486"/>
                  </a:lnTo>
                  <a:lnTo>
                    <a:pt x="2287608" y="1438048"/>
                  </a:lnTo>
                  <a:lnTo>
                    <a:pt x="2282109" y="1434874"/>
                  </a:lnTo>
                  <a:lnTo>
                    <a:pt x="2276424" y="1408729"/>
                  </a:lnTo>
                  <a:cubicBezTo>
                    <a:pt x="2239306" y="1270198"/>
                    <a:pt x="2169157" y="1140518"/>
                    <a:pt x="2069415" y="1032514"/>
                  </a:cubicBezTo>
                  <a:close/>
                  <a:moveTo>
                    <a:pt x="1140311" y="35676"/>
                  </a:moveTo>
                  <a:lnTo>
                    <a:pt x="1134812" y="38850"/>
                  </a:lnTo>
                  <a:lnTo>
                    <a:pt x="1109328" y="30701"/>
                  </a:lnTo>
                  <a:cubicBezTo>
                    <a:pt x="887679" y="-28689"/>
                    <a:pt x="643374" y="-3524"/>
                    <a:pt x="428948" y="120275"/>
                  </a:cubicBezTo>
                  <a:cubicBezTo>
                    <a:pt x="214521" y="244074"/>
                    <a:pt x="70575" y="443066"/>
                    <a:pt x="11185" y="664715"/>
                  </a:cubicBezTo>
                  <a:lnTo>
                    <a:pt x="5499" y="690860"/>
                  </a:lnTo>
                  <a:lnTo>
                    <a:pt x="0" y="694034"/>
                  </a:lnTo>
                  <a:lnTo>
                    <a:pt x="4497" y="695472"/>
                  </a:lnTo>
                  <a:lnTo>
                    <a:pt x="3493" y="700085"/>
                  </a:lnTo>
                  <a:lnTo>
                    <a:pt x="8992" y="696910"/>
                  </a:lnTo>
                  <a:lnTo>
                    <a:pt x="34477" y="705059"/>
                  </a:lnTo>
                  <a:cubicBezTo>
                    <a:pt x="117595" y="727331"/>
                    <a:pt x="203900" y="737711"/>
                    <a:pt x="290620" y="735459"/>
                  </a:cubicBezTo>
                  <a:cubicBezTo>
                    <a:pt x="435154" y="731705"/>
                    <a:pt x="580841" y="692860"/>
                    <a:pt x="714857" y="615486"/>
                  </a:cubicBezTo>
                  <a:cubicBezTo>
                    <a:pt x="929284" y="491687"/>
                    <a:pt x="1073229" y="292695"/>
                    <a:pt x="1132621" y="71046"/>
                  </a:cubicBezTo>
                  <a:lnTo>
                    <a:pt x="1138305" y="44901"/>
                  </a:lnTo>
                  <a:lnTo>
                    <a:pt x="1143805" y="41726"/>
                  </a:lnTo>
                  <a:lnTo>
                    <a:pt x="1139308" y="40289"/>
                  </a:lnTo>
                  <a:close/>
                  <a:moveTo>
                    <a:pt x="2069415" y="288501"/>
                  </a:moveTo>
                  <a:cubicBezTo>
                    <a:pt x="2009570" y="223699"/>
                    <a:pt x="1939071" y="166700"/>
                    <a:pt x="1858661" y="120276"/>
                  </a:cubicBezTo>
                  <a:cubicBezTo>
                    <a:pt x="1644235" y="-3523"/>
                    <a:pt x="1399929" y="-28688"/>
                    <a:pt x="1178281" y="30702"/>
                  </a:cubicBezTo>
                  <a:lnTo>
                    <a:pt x="1152796" y="38850"/>
                  </a:lnTo>
                  <a:lnTo>
                    <a:pt x="1147297" y="35676"/>
                  </a:lnTo>
                  <a:lnTo>
                    <a:pt x="1148300" y="40290"/>
                  </a:lnTo>
                  <a:lnTo>
                    <a:pt x="1143804" y="41727"/>
                  </a:lnTo>
                  <a:lnTo>
                    <a:pt x="1149304" y="44901"/>
                  </a:lnTo>
                  <a:lnTo>
                    <a:pt x="1154988" y="71046"/>
                  </a:lnTo>
                  <a:cubicBezTo>
                    <a:pt x="1214379" y="292695"/>
                    <a:pt x="1358325" y="491688"/>
                    <a:pt x="1572751" y="615486"/>
                  </a:cubicBezTo>
                  <a:cubicBezTo>
                    <a:pt x="1706767" y="692860"/>
                    <a:pt x="1852455" y="731705"/>
                    <a:pt x="1996989" y="735460"/>
                  </a:cubicBezTo>
                  <a:cubicBezTo>
                    <a:pt x="2083709" y="737712"/>
                    <a:pt x="2170013" y="727332"/>
                    <a:pt x="2253131" y="705060"/>
                  </a:cubicBezTo>
                  <a:lnTo>
                    <a:pt x="2278616" y="696911"/>
                  </a:lnTo>
                  <a:lnTo>
                    <a:pt x="2284115" y="700086"/>
                  </a:lnTo>
                  <a:lnTo>
                    <a:pt x="2283112" y="695473"/>
                  </a:lnTo>
                  <a:lnTo>
                    <a:pt x="2287608" y="694035"/>
                  </a:lnTo>
                  <a:lnTo>
                    <a:pt x="2282109" y="690860"/>
                  </a:lnTo>
                  <a:lnTo>
                    <a:pt x="2276424" y="664716"/>
                  </a:lnTo>
                  <a:cubicBezTo>
                    <a:pt x="2239306" y="526185"/>
                    <a:pt x="2169157" y="396505"/>
                    <a:pt x="2069415" y="28850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3837FC-B0B3-454F-A7F8-4780E10084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02787" y="602787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D41229-0B4D-429D-ABA2-DFEE744F09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363544" y="4750791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1C8157-1736-46B8-A046-C5B9ED0BF7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67010" y="3303077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76545-85F7-403B-846E-1FAFCA9DC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3294203" y="3143887"/>
              <a:ext cx="2287608" cy="3232926"/>
            </a:xfrm>
            <a:custGeom>
              <a:avLst/>
              <a:gdLst>
                <a:gd name="connsiteX0" fmla="*/ 1143804 w 2287608"/>
                <a:gd name="connsiteY0" fmla="*/ 1916209 h 3232926"/>
                <a:gd name="connsiteX1" fmla="*/ 1140311 w 2287608"/>
                <a:gd name="connsiteY1" fmla="*/ 1919384 h 3232926"/>
                <a:gd name="connsiteX2" fmla="*/ 1136818 w 2287608"/>
                <a:gd name="connsiteY2" fmla="*/ 1916209 h 3232926"/>
                <a:gd name="connsiteX3" fmla="*/ 1136818 w 2287608"/>
                <a:gd name="connsiteY3" fmla="*/ 1922559 h 3232926"/>
                <a:gd name="connsiteX4" fmla="*/ 1117018 w 2287608"/>
                <a:gd name="connsiteY4" fmla="*/ 1940554 h 3232926"/>
                <a:gd name="connsiteX5" fmla="*/ 854401 w 2287608"/>
                <a:gd name="connsiteY5" fmla="*/ 2574568 h 3232926"/>
                <a:gd name="connsiteX6" fmla="*/ 1117018 w 2287608"/>
                <a:gd name="connsiteY6" fmla="*/ 3208581 h 3232926"/>
                <a:gd name="connsiteX7" fmla="*/ 1136818 w 2287608"/>
                <a:gd name="connsiteY7" fmla="*/ 3226577 h 3232926"/>
                <a:gd name="connsiteX8" fmla="*/ 1136818 w 2287608"/>
                <a:gd name="connsiteY8" fmla="*/ 3232926 h 3232926"/>
                <a:gd name="connsiteX9" fmla="*/ 1140311 w 2287608"/>
                <a:gd name="connsiteY9" fmla="*/ 3229751 h 3232926"/>
                <a:gd name="connsiteX10" fmla="*/ 1143804 w 2287608"/>
                <a:gd name="connsiteY10" fmla="*/ 3232926 h 3232926"/>
                <a:gd name="connsiteX11" fmla="*/ 1143804 w 2287608"/>
                <a:gd name="connsiteY11" fmla="*/ 3226577 h 3232926"/>
                <a:gd name="connsiteX12" fmla="*/ 1163604 w 2287608"/>
                <a:gd name="connsiteY12" fmla="*/ 3208581 h 3232926"/>
                <a:gd name="connsiteX13" fmla="*/ 1426221 w 2287608"/>
                <a:gd name="connsiteY13" fmla="*/ 2574567 h 3232926"/>
                <a:gd name="connsiteX14" fmla="*/ 1163604 w 2287608"/>
                <a:gd name="connsiteY14" fmla="*/ 1940554 h 3232926"/>
                <a:gd name="connsiteX15" fmla="*/ 1143804 w 2287608"/>
                <a:gd name="connsiteY15" fmla="*/ 1922558 h 3232926"/>
                <a:gd name="connsiteX16" fmla="*/ 1140312 w 2287608"/>
                <a:gd name="connsiteY16" fmla="*/ 1494239 h 3232926"/>
                <a:gd name="connsiteX17" fmla="*/ 1134813 w 2287608"/>
                <a:gd name="connsiteY17" fmla="*/ 1497413 h 3232926"/>
                <a:gd name="connsiteX18" fmla="*/ 1109328 w 2287608"/>
                <a:gd name="connsiteY18" fmla="*/ 1489264 h 3232926"/>
                <a:gd name="connsiteX19" fmla="*/ 428947 w 2287608"/>
                <a:gd name="connsiteY19" fmla="*/ 1578838 h 3232926"/>
                <a:gd name="connsiteX20" fmla="*/ 11185 w 2287608"/>
                <a:gd name="connsiteY20" fmla="*/ 2123278 h 3232926"/>
                <a:gd name="connsiteX21" fmla="*/ 5499 w 2287608"/>
                <a:gd name="connsiteY21" fmla="*/ 2149423 h 3232926"/>
                <a:gd name="connsiteX22" fmla="*/ 0 w 2287608"/>
                <a:gd name="connsiteY22" fmla="*/ 2152597 h 3232926"/>
                <a:gd name="connsiteX23" fmla="*/ 4497 w 2287608"/>
                <a:gd name="connsiteY23" fmla="*/ 2154035 h 3232926"/>
                <a:gd name="connsiteX24" fmla="*/ 3493 w 2287608"/>
                <a:gd name="connsiteY24" fmla="*/ 2158648 h 3232926"/>
                <a:gd name="connsiteX25" fmla="*/ 8992 w 2287608"/>
                <a:gd name="connsiteY25" fmla="*/ 2155473 h 3232926"/>
                <a:gd name="connsiteX26" fmla="*/ 34477 w 2287608"/>
                <a:gd name="connsiteY26" fmla="*/ 2163622 h 3232926"/>
                <a:gd name="connsiteX27" fmla="*/ 290620 w 2287608"/>
                <a:gd name="connsiteY27" fmla="*/ 2194022 h 3232926"/>
                <a:gd name="connsiteX28" fmla="*/ 714858 w 2287608"/>
                <a:gd name="connsiteY28" fmla="*/ 2074049 h 3232926"/>
                <a:gd name="connsiteX29" fmla="*/ 1132621 w 2287608"/>
                <a:gd name="connsiteY29" fmla="*/ 1529609 h 3232926"/>
                <a:gd name="connsiteX30" fmla="*/ 1138305 w 2287608"/>
                <a:gd name="connsiteY30" fmla="*/ 1503464 h 3232926"/>
                <a:gd name="connsiteX31" fmla="*/ 1143804 w 2287608"/>
                <a:gd name="connsiteY31" fmla="*/ 1500289 h 3232926"/>
                <a:gd name="connsiteX32" fmla="*/ 1139308 w 2287608"/>
                <a:gd name="connsiteY32" fmla="*/ 1498852 h 3232926"/>
                <a:gd name="connsiteX33" fmla="*/ 2069415 w 2287608"/>
                <a:gd name="connsiteY33" fmla="*/ 1747063 h 3232926"/>
                <a:gd name="connsiteX34" fmla="*/ 1858661 w 2287608"/>
                <a:gd name="connsiteY34" fmla="*/ 1578837 h 3232926"/>
                <a:gd name="connsiteX35" fmla="*/ 1178281 w 2287608"/>
                <a:gd name="connsiteY35" fmla="*/ 1489263 h 3232926"/>
                <a:gd name="connsiteX36" fmla="*/ 1152796 w 2287608"/>
                <a:gd name="connsiteY36" fmla="*/ 1497412 h 3232926"/>
                <a:gd name="connsiteX37" fmla="*/ 1147297 w 2287608"/>
                <a:gd name="connsiteY37" fmla="*/ 1494238 h 3232926"/>
                <a:gd name="connsiteX38" fmla="*/ 1148300 w 2287608"/>
                <a:gd name="connsiteY38" fmla="*/ 1498851 h 3232926"/>
                <a:gd name="connsiteX39" fmla="*/ 1143804 w 2287608"/>
                <a:gd name="connsiteY39" fmla="*/ 1500288 h 3232926"/>
                <a:gd name="connsiteX40" fmla="*/ 1149304 w 2287608"/>
                <a:gd name="connsiteY40" fmla="*/ 1503463 h 3232926"/>
                <a:gd name="connsiteX41" fmla="*/ 1154988 w 2287608"/>
                <a:gd name="connsiteY41" fmla="*/ 1529608 h 3232926"/>
                <a:gd name="connsiteX42" fmla="*/ 1572751 w 2287608"/>
                <a:gd name="connsiteY42" fmla="*/ 2074048 h 3232926"/>
                <a:gd name="connsiteX43" fmla="*/ 1996989 w 2287608"/>
                <a:gd name="connsiteY43" fmla="*/ 2194021 h 3232926"/>
                <a:gd name="connsiteX44" fmla="*/ 2253131 w 2287608"/>
                <a:gd name="connsiteY44" fmla="*/ 2163621 h 3232926"/>
                <a:gd name="connsiteX45" fmla="*/ 2278616 w 2287608"/>
                <a:gd name="connsiteY45" fmla="*/ 2155472 h 3232926"/>
                <a:gd name="connsiteX46" fmla="*/ 2284115 w 2287608"/>
                <a:gd name="connsiteY46" fmla="*/ 2158647 h 3232926"/>
                <a:gd name="connsiteX47" fmla="*/ 2283112 w 2287608"/>
                <a:gd name="connsiteY47" fmla="*/ 2154034 h 3232926"/>
                <a:gd name="connsiteX48" fmla="*/ 2287608 w 2287608"/>
                <a:gd name="connsiteY48" fmla="*/ 2152596 h 3232926"/>
                <a:gd name="connsiteX49" fmla="*/ 2282109 w 2287608"/>
                <a:gd name="connsiteY49" fmla="*/ 2149422 h 3232926"/>
                <a:gd name="connsiteX50" fmla="*/ 2276424 w 2287608"/>
                <a:gd name="connsiteY50" fmla="*/ 2123277 h 3232926"/>
                <a:gd name="connsiteX51" fmla="*/ 2069415 w 2287608"/>
                <a:gd name="connsiteY51" fmla="*/ 1747063 h 3232926"/>
                <a:gd name="connsiteX52" fmla="*/ 1140311 w 2287608"/>
                <a:gd name="connsiteY52" fmla="*/ 779689 h 3232926"/>
                <a:gd name="connsiteX53" fmla="*/ 1134812 w 2287608"/>
                <a:gd name="connsiteY53" fmla="*/ 782863 h 3232926"/>
                <a:gd name="connsiteX54" fmla="*/ 1109328 w 2287608"/>
                <a:gd name="connsiteY54" fmla="*/ 774714 h 3232926"/>
                <a:gd name="connsiteX55" fmla="*/ 428947 w 2287608"/>
                <a:gd name="connsiteY55" fmla="*/ 864288 h 3232926"/>
                <a:gd name="connsiteX56" fmla="*/ 11185 w 2287608"/>
                <a:gd name="connsiteY56" fmla="*/ 1408728 h 3232926"/>
                <a:gd name="connsiteX57" fmla="*/ 5499 w 2287608"/>
                <a:gd name="connsiteY57" fmla="*/ 1434873 h 3232926"/>
                <a:gd name="connsiteX58" fmla="*/ 0 w 2287608"/>
                <a:gd name="connsiteY58" fmla="*/ 1438047 h 3232926"/>
                <a:gd name="connsiteX59" fmla="*/ 4497 w 2287608"/>
                <a:gd name="connsiteY59" fmla="*/ 1439485 h 3232926"/>
                <a:gd name="connsiteX60" fmla="*/ 3493 w 2287608"/>
                <a:gd name="connsiteY60" fmla="*/ 1444098 h 3232926"/>
                <a:gd name="connsiteX61" fmla="*/ 8992 w 2287608"/>
                <a:gd name="connsiteY61" fmla="*/ 1440923 h 3232926"/>
                <a:gd name="connsiteX62" fmla="*/ 34477 w 2287608"/>
                <a:gd name="connsiteY62" fmla="*/ 1449072 h 3232926"/>
                <a:gd name="connsiteX63" fmla="*/ 290620 w 2287608"/>
                <a:gd name="connsiteY63" fmla="*/ 1479472 h 3232926"/>
                <a:gd name="connsiteX64" fmla="*/ 714858 w 2287608"/>
                <a:gd name="connsiteY64" fmla="*/ 1359499 h 3232926"/>
                <a:gd name="connsiteX65" fmla="*/ 1132621 w 2287608"/>
                <a:gd name="connsiteY65" fmla="*/ 815059 h 3232926"/>
                <a:gd name="connsiteX66" fmla="*/ 1138305 w 2287608"/>
                <a:gd name="connsiteY66" fmla="*/ 788914 h 3232926"/>
                <a:gd name="connsiteX67" fmla="*/ 1143805 w 2287608"/>
                <a:gd name="connsiteY67" fmla="*/ 785739 h 3232926"/>
                <a:gd name="connsiteX68" fmla="*/ 1139308 w 2287608"/>
                <a:gd name="connsiteY68" fmla="*/ 784302 h 3232926"/>
                <a:gd name="connsiteX69" fmla="*/ 2069415 w 2287608"/>
                <a:gd name="connsiteY69" fmla="*/ 1032514 h 3232926"/>
                <a:gd name="connsiteX70" fmla="*/ 1858661 w 2287608"/>
                <a:gd name="connsiteY70" fmla="*/ 864289 h 3232926"/>
                <a:gd name="connsiteX71" fmla="*/ 1178281 w 2287608"/>
                <a:gd name="connsiteY71" fmla="*/ 774715 h 3232926"/>
                <a:gd name="connsiteX72" fmla="*/ 1152796 w 2287608"/>
                <a:gd name="connsiteY72" fmla="*/ 782864 h 3232926"/>
                <a:gd name="connsiteX73" fmla="*/ 1147297 w 2287608"/>
                <a:gd name="connsiteY73" fmla="*/ 779690 h 3232926"/>
                <a:gd name="connsiteX74" fmla="*/ 1148300 w 2287608"/>
                <a:gd name="connsiteY74" fmla="*/ 784303 h 3232926"/>
                <a:gd name="connsiteX75" fmla="*/ 1143804 w 2287608"/>
                <a:gd name="connsiteY75" fmla="*/ 785740 h 3232926"/>
                <a:gd name="connsiteX76" fmla="*/ 1149304 w 2287608"/>
                <a:gd name="connsiteY76" fmla="*/ 788915 h 3232926"/>
                <a:gd name="connsiteX77" fmla="*/ 1154988 w 2287608"/>
                <a:gd name="connsiteY77" fmla="*/ 815060 h 3232926"/>
                <a:gd name="connsiteX78" fmla="*/ 1572751 w 2287608"/>
                <a:gd name="connsiteY78" fmla="*/ 1359500 h 3232926"/>
                <a:gd name="connsiteX79" fmla="*/ 1996989 w 2287608"/>
                <a:gd name="connsiteY79" fmla="*/ 1479473 h 3232926"/>
                <a:gd name="connsiteX80" fmla="*/ 2253131 w 2287608"/>
                <a:gd name="connsiteY80" fmla="*/ 1449073 h 3232926"/>
                <a:gd name="connsiteX81" fmla="*/ 2278616 w 2287608"/>
                <a:gd name="connsiteY81" fmla="*/ 1440924 h 3232926"/>
                <a:gd name="connsiteX82" fmla="*/ 2284115 w 2287608"/>
                <a:gd name="connsiteY82" fmla="*/ 1444099 h 3232926"/>
                <a:gd name="connsiteX83" fmla="*/ 2283112 w 2287608"/>
                <a:gd name="connsiteY83" fmla="*/ 1439486 h 3232926"/>
                <a:gd name="connsiteX84" fmla="*/ 2287608 w 2287608"/>
                <a:gd name="connsiteY84" fmla="*/ 1438048 h 3232926"/>
                <a:gd name="connsiteX85" fmla="*/ 2282109 w 2287608"/>
                <a:gd name="connsiteY85" fmla="*/ 1434874 h 3232926"/>
                <a:gd name="connsiteX86" fmla="*/ 2276424 w 2287608"/>
                <a:gd name="connsiteY86" fmla="*/ 1408729 h 3232926"/>
                <a:gd name="connsiteX87" fmla="*/ 2069415 w 2287608"/>
                <a:gd name="connsiteY87" fmla="*/ 1032514 h 3232926"/>
                <a:gd name="connsiteX88" fmla="*/ 1140311 w 2287608"/>
                <a:gd name="connsiteY88" fmla="*/ 35676 h 3232926"/>
                <a:gd name="connsiteX89" fmla="*/ 1134812 w 2287608"/>
                <a:gd name="connsiteY89" fmla="*/ 38850 h 3232926"/>
                <a:gd name="connsiteX90" fmla="*/ 1109328 w 2287608"/>
                <a:gd name="connsiteY90" fmla="*/ 30701 h 3232926"/>
                <a:gd name="connsiteX91" fmla="*/ 428948 w 2287608"/>
                <a:gd name="connsiteY91" fmla="*/ 120275 h 3232926"/>
                <a:gd name="connsiteX92" fmla="*/ 11185 w 2287608"/>
                <a:gd name="connsiteY92" fmla="*/ 664715 h 3232926"/>
                <a:gd name="connsiteX93" fmla="*/ 5499 w 2287608"/>
                <a:gd name="connsiteY93" fmla="*/ 690860 h 3232926"/>
                <a:gd name="connsiteX94" fmla="*/ 0 w 2287608"/>
                <a:gd name="connsiteY94" fmla="*/ 694034 h 3232926"/>
                <a:gd name="connsiteX95" fmla="*/ 4497 w 2287608"/>
                <a:gd name="connsiteY95" fmla="*/ 695472 h 3232926"/>
                <a:gd name="connsiteX96" fmla="*/ 3493 w 2287608"/>
                <a:gd name="connsiteY96" fmla="*/ 700085 h 3232926"/>
                <a:gd name="connsiteX97" fmla="*/ 8992 w 2287608"/>
                <a:gd name="connsiteY97" fmla="*/ 696910 h 3232926"/>
                <a:gd name="connsiteX98" fmla="*/ 34477 w 2287608"/>
                <a:gd name="connsiteY98" fmla="*/ 705059 h 3232926"/>
                <a:gd name="connsiteX99" fmla="*/ 290620 w 2287608"/>
                <a:gd name="connsiteY99" fmla="*/ 735459 h 3232926"/>
                <a:gd name="connsiteX100" fmla="*/ 714857 w 2287608"/>
                <a:gd name="connsiteY100" fmla="*/ 615486 h 3232926"/>
                <a:gd name="connsiteX101" fmla="*/ 1132621 w 2287608"/>
                <a:gd name="connsiteY101" fmla="*/ 71046 h 3232926"/>
                <a:gd name="connsiteX102" fmla="*/ 1138305 w 2287608"/>
                <a:gd name="connsiteY102" fmla="*/ 44901 h 3232926"/>
                <a:gd name="connsiteX103" fmla="*/ 1143805 w 2287608"/>
                <a:gd name="connsiteY103" fmla="*/ 41726 h 3232926"/>
                <a:gd name="connsiteX104" fmla="*/ 1139308 w 2287608"/>
                <a:gd name="connsiteY104" fmla="*/ 40289 h 3232926"/>
                <a:gd name="connsiteX105" fmla="*/ 2069415 w 2287608"/>
                <a:gd name="connsiteY105" fmla="*/ 288501 h 3232926"/>
                <a:gd name="connsiteX106" fmla="*/ 1858661 w 2287608"/>
                <a:gd name="connsiteY106" fmla="*/ 120276 h 3232926"/>
                <a:gd name="connsiteX107" fmla="*/ 1178281 w 2287608"/>
                <a:gd name="connsiteY107" fmla="*/ 30702 h 3232926"/>
                <a:gd name="connsiteX108" fmla="*/ 1152796 w 2287608"/>
                <a:gd name="connsiteY108" fmla="*/ 38850 h 3232926"/>
                <a:gd name="connsiteX109" fmla="*/ 1147297 w 2287608"/>
                <a:gd name="connsiteY109" fmla="*/ 35676 h 3232926"/>
                <a:gd name="connsiteX110" fmla="*/ 1148300 w 2287608"/>
                <a:gd name="connsiteY110" fmla="*/ 40290 h 3232926"/>
                <a:gd name="connsiteX111" fmla="*/ 1143804 w 2287608"/>
                <a:gd name="connsiteY111" fmla="*/ 41727 h 3232926"/>
                <a:gd name="connsiteX112" fmla="*/ 1149304 w 2287608"/>
                <a:gd name="connsiteY112" fmla="*/ 44901 h 3232926"/>
                <a:gd name="connsiteX113" fmla="*/ 1154988 w 2287608"/>
                <a:gd name="connsiteY113" fmla="*/ 71046 h 3232926"/>
                <a:gd name="connsiteX114" fmla="*/ 1572751 w 2287608"/>
                <a:gd name="connsiteY114" fmla="*/ 615486 h 3232926"/>
                <a:gd name="connsiteX115" fmla="*/ 1996989 w 2287608"/>
                <a:gd name="connsiteY115" fmla="*/ 735460 h 3232926"/>
                <a:gd name="connsiteX116" fmla="*/ 2253131 w 2287608"/>
                <a:gd name="connsiteY116" fmla="*/ 705060 h 3232926"/>
                <a:gd name="connsiteX117" fmla="*/ 2278616 w 2287608"/>
                <a:gd name="connsiteY117" fmla="*/ 696911 h 3232926"/>
                <a:gd name="connsiteX118" fmla="*/ 2284115 w 2287608"/>
                <a:gd name="connsiteY118" fmla="*/ 700086 h 3232926"/>
                <a:gd name="connsiteX119" fmla="*/ 2283112 w 2287608"/>
                <a:gd name="connsiteY119" fmla="*/ 695473 h 3232926"/>
                <a:gd name="connsiteX120" fmla="*/ 2287608 w 2287608"/>
                <a:gd name="connsiteY120" fmla="*/ 694035 h 3232926"/>
                <a:gd name="connsiteX121" fmla="*/ 2282109 w 2287608"/>
                <a:gd name="connsiteY121" fmla="*/ 690860 h 3232926"/>
                <a:gd name="connsiteX122" fmla="*/ 2276424 w 2287608"/>
                <a:gd name="connsiteY122" fmla="*/ 664716 h 3232926"/>
                <a:gd name="connsiteX123" fmla="*/ 2069415 w 2287608"/>
                <a:gd name="connsiteY123" fmla="*/ 288501 h 323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2287608" h="3232926">
                  <a:moveTo>
                    <a:pt x="1143804" y="1916209"/>
                  </a:moveTo>
                  <a:lnTo>
                    <a:pt x="1140311" y="1919384"/>
                  </a:lnTo>
                  <a:lnTo>
                    <a:pt x="1136818" y="1916209"/>
                  </a:lnTo>
                  <a:lnTo>
                    <a:pt x="1136818" y="1922559"/>
                  </a:lnTo>
                  <a:lnTo>
                    <a:pt x="1117018" y="1940554"/>
                  </a:lnTo>
                  <a:cubicBezTo>
                    <a:pt x="954760" y="2102813"/>
                    <a:pt x="854401" y="2326970"/>
                    <a:pt x="854401" y="2574568"/>
                  </a:cubicBezTo>
                  <a:cubicBezTo>
                    <a:pt x="854401" y="2822165"/>
                    <a:pt x="954760" y="3046323"/>
                    <a:pt x="1117018" y="3208581"/>
                  </a:cubicBezTo>
                  <a:lnTo>
                    <a:pt x="1136818" y="3226577"/>
                  </a:lnTo>
                  <a:lnTo>
                    <a:pt x="1136818" y="3232926"/>
                  </a:lnTo>
                  <a:lnTo>
                    <a:pt x="1140311" y="3229751"/>
                  </a:lnTo>
                  <a:lnTo>
                    <a:pt x="1143804" y="3232926"/>
                  </a:lnTo>
                  <a:lnTo>
                    <a:pt x="1143804" y="3226577"/>
                  </a:lnTo>
                  <a:lnTo>
                    <a:pt x="1163604" y="3208581"/>
                  </a:lnTo>
                  <a:cubicBezTo>
                    <a:pt x="1325862" y="3046323"/>
                    <a:pt x="1426221" y="2822165"/>
                    <a:pt x="1426221" y="2574567"/>
                  </a:cubicBezTo>
                  <a:cubicBezTo>
                    <a:pt x="1426221" y="2326970"/>
                    <a:pt x="1325862" y="2102812"/>
                    <a:pt x="1163604" y="1940554"/>
                  </a:cubicBezTo>
                  <a:lnTo>
                    <a:pt x="1143804" y="1922558"/>
                  </a:lnTo>
                  <a:close/>
                  <a:moveTo>
                    <a:pt x="1140312" y="1494239"/>
                  </a:moveTo>
                  <a:lnTo>
                    <a:pt x="1134813" y="1497413"/>
                  </a:lnTo>
                  <a:lnTo>
                    <a:pt x="1109328" y="1489264"/>
                  </a:lnTo>
                  <a:cubicBezTo>
                    <a:pt x="887680" y="1429874"/>
                    <a:pt x="643374" y="1455039"/>
                    <a:pt x="428947" y="1578838"/>
                  </a:cubicBezTo>
                  <a:cubicBezTo>
                    <a:pt x="214522" y="1702637"/>
                    <a:pt x="70575" y="1901629"/>
                    <a:pt x="11185" y="2123278"/>
                  </a:cubicBezTo>
                  <a:lnTo>
                    <a:pt x="5499" y="2149423"/>
                  </a:lnTo>
                  <a:lnTo>
                    <a:pt x="0" y="2152597"/>
                  </a:lnTo>
                  <a:lnTo>
                    <a:pt x="4497" y="2154035"/>
                  </a:lnTo>
                  <a:lnTo>
                    <a:pt x="3493" y="2158648"/>
                  </a:lnTo>
                  <a:lnTo>
                    <a:pt x="8992" y="2155473"/>
                  </a:lnTo>
                  <a:lnTo>
                    <a:pt x="34477" y="2163622"/>
                  </a:lnTo>
                  <a:cubicBezTo>
                    <a:pt x="117596" y="2185894"/>
                    <a:pt x="203900" y="2196274"/>
                    <a:pt x="290620" y="2194022"/>
                  </a:cubicBezTo>
                  <a:cubicBezTo>
                    <a:pt x="435153" y="2190268"/>
                    <a:pt x="580841" y="2151423"/>
                    <a:pt x="714858" y="2074049"/>
                  </a:cubicBezTo>
                  <a:cubicBezTo>
                    <a:pt x="929283" y="1950250"/>
                    <a:pt x="1073230" y="1751258"/>
                    <a:pt x="1132621" y="1529609"/>
                  </a:cubicBezTo>
                  <a:lnTo>
                    <a:pt x="1138305" y="1503464"/>
                  </a:lnTo>
                  <a:lnTo>
                    <a:pt x="1143804" y="1500289"/>
                  </a:lnTo>
                  <a:lnTo>
                    <a:pt x="1139308" y="1498852"/>
                  </a:lnTo>
                  <a:close/>
                  <a:moveTo>
                    <a:pt x="2069415" y="1747063"/>
                  </a:moveTo>
                  <a:cubicBezTo>
                    <a:pt x="2009570" y="1682261"/>
                    <a:pt x="1939071" y="1625262"/>
                    <a:pt x="1858661" y="1578837"/>
                  </a:cubicBezTo>
                  <a:cubicBezTo>
                    <a:pt x="1644235" y="1455038"/>
                    <a:pt x="1399929" y="1429873"/>
                    <a:pt x="1178281" y="1489263"/>
                  </a:cubicBezTo>
                  <a:lnTo>
                    <a:pt x="1152796" y="1497412"/>
                  </a:lnTo>
                  <a:lnTo>
                    <a:pt x="1147297" y="1494238"/>
                  </a:lnTo>
                  <a:lnTo>
                    <a:pt x="1148300" y="1498851"/>
                  </a:lnTo>
                  <a:lnTo>
                    <a:pt x="1143804" y="1500288"/>
                  </a:lnTo>
                  <a:lnTo>
                    <a:pt x="1149304" y="1503463"/>
                  </a:lnTo>
                  <a:lnTo>
                    <a:pt x="1154988" y="1529608"/>
                  </a:lnTo>
                  <a:cubicBezTo>
                    <a:pt x="1214379" y="1751257"/>
                    <a:pt x="1358325" y="1950249"/>
                    <a:pt x="1572751" y="2074048"/>
                  </a:cubicBezTo>
                  <a:cubicBezTo>
                    <a:pt x="1706767" y="2151422"/>
                    <a:pt x="1852455" y="2190267"/>
                    <a:pt x="1996989" y="2194021"/>
                  </a:cubicBezTo>
                  <a:cubicBezTo>
                    <a:pt x="2083709" y="2196273"/>
                    <a:pt x="2170013" y="2185893"/>
                    <a:pt x="2253131" y="2163621"/>
                  </a:cubicBezTo>
                  <a:lnTo>
                    <a:pt x="2278616" y="2155472"/>
                  </a:lnTo>
                  <a:lnTo>
                    <a:pt x="2284115" y="2158647"/>
                  </a:lnTo>
                  <a:lnTo>
                    <a:pt x="2283112" y="2154034"/>
                  </a:lnTo>
                  <a:lnTo>
                    <a:pt x="2287608" y="2152596"/>
                  </a:lnTo>
                  <a:lnTo>
                    <a:pt x="2282109" y="2149422"/>
                  </a:lnTo>
                  <a:lnTo>
                    <a:pt x="2276424" y="2123277"/>
                  </a:lnTo>
                  <a:cubicBezTo>
                    <a:pt x="2239306" y="1984747"/>
                    <a:pt x="2169157" y="1855067"/>
                    <a:pt x="2069415" y="1747063"/>
                  </a:cubicBezTo>
                  <a:close/>
                  <a:moveTo>
                    <a:pt x="1140311" y="779689"/>
                  </a:moveTo>
                  <a:lnTo>
                    <a:pt x="1134812" y="782863"/>
                  </a:lnTo>
                  <a:lnTo>
                    <a:pt x="1109328" y="774714"/>
                  </a:lnTo>
                  <a:cubicBezTo>
                    <a:pt x="887679" y="715324"/>
                    <a:pt x="643374" y="740489"/>
                    <a:pt x="428947" y="864288"/>
                  </a:cubicBezTo>
                  <a:cubicBezTo>
                    <a:pt x="214522" y="988087"/>
                    <a:pt x="70575" y="1187079"/>
                    <a:pt x="11185" y="1408728"/>
                  </a:cubicBezTo>
                  <a:lnTo>
                    <a:pt x="5499" y="1434873"/>
                  </a:lnTo>
                  <a:lnTo>
                    <a:pt x="0" y="1438047"/>
                  </a:lnTo>
                  <a:lnTo>
                    <a:pt x="4497" y="1439485"/>
                  </a:lnTo>
                  <a:lnTo>
                    <a:pt x="3493" y="1444098"/>
                  </a:lnTo>
                  <a:lnTo>
                    <a:pt x="8992" y="1440923"/>
                  </a:lnTo>
                  <a:lnTo>
                    <a:pt x="34477" y="1449072"/>
                  </a:lnTo>
                  <a:cubicBezTo>
                    <a:pt x="117595" y="1471344"/>
                    <a:pt x="203900" y="1481724"/>
                    <a:pt x="290620" y="1479472"/>
                  </a:cubicBezTo>
                  <a:cubicBezTo>
                    <a:pt x="435154" y="1475718"/>
                    <a:pt x="580841" y="1436873"/>
                    <a:pt x="714858" y="1359499"/>
                  </a:cubicBezTo>
                  <a:cubicBezTo>
                    <a:pt x="929284" y="1235700"/>
                    <a:pt x="1073229" y="1036708"/>
                    <a:pt x="1132621" y="815059"/>
                  </a:cubicBezTo>
                  <a:lnTo>
                    <a:pt x="1138305" y="788914"/>
                  </a:lnTo>
                  <a:lnTo>
                    <a:pt x="1143805" y="785739"/>
                  </a:lnTo>
                  <a:lnTo>
                    <a:pt x="1139308" y="784302"/>
                  </a:lnTo>
                  <a:close/>
                  <a:moveTo>
                    <a:pt x="2069415" y="1032514"/>
                  </a:moveTo>
                  <a:cubicBezTo>
                    <a:pt x="2009570" y="967712"/>
                    <a:pt x="1939071" y="910714"/>
                    <a:pt x="1858661" y="864289"/>
                  </a:cubicBezTo>
                  <a:cubicBezTo>
                    <a:pt x="1644235" y="740490"/>
                    <a:pt x="1399929" y="715325"/>
                    <a:pt x="1178281" y="774715"/>
                  </a:cubicBezTo>
                  <a:lnTo>
                    <a:pt x="1152796" y="782864"/>
                  </a:lnTo>
                  <a:lnTo>
                    <a:pt x="1147297" y="779690"/>
                  </a:lnTo>
                  <a:lnTo>
                    <a:pt x="1148300" y="784303"/>
                  </a:lnTo>
                  <a:lnTo>
                    <a:pt x="1143804" y="785740"/>
                  </a:lnTo>
                  <a:lnTo>
                    <a:pt x="1149304" y="788915"/>
                  </a:lnTo>
                  <a:lnTo>
                    <a:pt x="1154988" y="815060"/>
                  </a:lnTo>
                  <a:cubicBezTo>
                    <a:pt x="1214379" y="1036709"/>
                    <a:pt x="1358325" y="1235701"/>
                    <a:pt x="1572751" y="1359500"/>
                  </a:cubicBezTo>
                  <a:cubicBezTo>
                    <a:pt x="1706767" y="1436874"/>
                    <a:pt x="1852455" y="1475719"/>
                    <a:pt x="1996989" y="1479473"/>
                  </a:cubicBezTo>
                  <a:cubicBezTo>
                    <a:pt x="2083709" y="1481725"/>
                    <a:pt x="2170013" y="1471345"/>
                    <a:pt x="2253131" y="1449073"/>
                  </a:cubicBezTo>
                  <a:lnTo>
                    <a:pt x="2278616" y="1440924"/>
                  </a:lnTo>
                  <a:lnTo>
                    <a:pt x="2284115" y="1444099"/>
                  </a:lnTo>
                  <a:lnTo>
                    <a:pt x="2283112" y="1439486"/>
                  </a:lnTo>
                  <a:lnTo>
                    <a:pt x="2287608" y="1438048"/>
                  </a:lnTo>
                  <a:lnTo>
                    <a:pt x="2282109" y="1434874"/>
                  </a:lnTo>
                  <a:lnTo>
                    <a:pt x="2276424" y="1408729"/>
                  </a:lnTo>
                  <a:cubicBezTo>
                    <a:pt x="2239306" y="1270198"/>
                    <a:pt x="2169157" y="1140518"/>
                    <a:pt x="2069415" y="1032514"/>
                  </a:cubicBezTo>
                  <a:close/>
                  <a:moveTo>
                    <a:pt x="1140311" y="35676"/>
                  </a:moveTo>
                  <a:lnTo>
                    <a:pt x="1134812" y="38850"/>
                  </a:lnTo>
                  <a:lnTo>
                    <a:pt x="1109328" y="30701"/>
                  </a:lnTo>
                  <a:cubicBezTo>
                    <a:pt x="887679" y="-28689"/>
                    <a:pt x="643374" y="-3524"/>
                    <a:pt x="428948" y="120275"/>
                  </a:cubicBezTo>
                  <a:cubicBezTo>
                    <a:pt x="214521" y="244074"/>
                    <a:pt x="70575" y="443066"/>
                    <a:pt x="11185" y="664715"/>
                  </a:cubicBezTo>
                  <a:lnTo>
                    <a:pt x="5499" y="690860"/>
                  </a:lnTo>
                  <a:lnTo>
                    <a:pt x="0" y="694034"/>
                  </a:lnTo>
                  <a:lnTo>
                    <a:pt x="4497" y="695472"/>
                  </a:lnTo>
                  <a:lnTo>
                    <a:pt x="3493" y="700085"/>
                  </a:lnTo>
                  <a:lnTo>
                    <a:pt x="8992" y="696910"/>
                  </a:lnTo>
                  <a:lnTo>
                    <a:pt x="34477" y="705059"/>
                  </a:lnTo>
                  <a:cubicBezTo>
                    <a:pt x="117595" y="727331"/>
                    <a:pt x="203900" y="737711"/>
                    <a:pt x="290620" y="735459"/>
                  </a:cubicBezTo>
                  <a:cubicBezTo>
                    <a:pt x="435154" y="731705"/>
                    <a:pt x="580841" y="692860"/>
                    <a:pt x="714857" y="615486"/>
                  </a:cubicBezTo>
                  <a:cubicBezTo>
                    <a:pt x="929284" y="491687"/>
                    <a:pt x="1073229" y="292695"/>
                    <a:pt x="1132621" y="71046"/>
                  </a:cubicBezTo>
                  <a:lnTo>
                    <a:pt x="1138305" y="44901"/>
                  </a:lnTo>
                  <a:lnTo>
                    <a:pt x="1143805" y="41726"/>
                  </a:lnTo>
                  <a:lnTo>
                    <a:pt x="1139308" y="40289"/>
                  </a:lnTo>
                  <a:close/>
                  <a:moveTo>
                    <a:pt x="2069415" y="288501"/>
                  </a:moveTo>
                  <a:cubicBezTo>
                    <a:pt x="2009570" y="223699"/>
                    <a:pt x="1939071" y="166700"/>
                    <a:pt x="1858661" y="120276"/>
                  </a:cubicBezTo>
                  <a:cubicBezTo>
                    <a:pt x="1644235" y="-3523"/>
                    <a:pt x="1399929" y="-28688"/>
                    <a:pt x="1178281" y="30702"/>
                  </a:cubicBezTo>
                  <a:lnTo>
                    <a:pt x="1152796" y="38850"/>
                  </a:lnTo>
                  <a:lnTo>
                    <a:pt x="1147297" y="35676"/>
                  </a:lnTo>
                  <a:lnTo>
                    <a:pt x="1148300" y="40290"/>
                  </a:lnTo>
                  <a:lnTo>
                    <a:pt x="1143804" y="41727"/>
                  </a:lnTo>
                  <a:lnTo>
                    <a:pt x="1149304" y="44901"/>
                  </a:lnTo>
                  <a:lnTo>
                    <a:pt x="1154988" y="71046"/>
                  </a:lnTo>
                  <a:cubicBezTo>
                    <a:pt x="1214379" y="292695"/>
                    <a:pt x="1358325" y="491688"/>
                    <a:pt x="1572751" y="615486"/>
                  </a:cubicBezTo>
                  <a:cubicBezTo>
                    <a:pt x="1706767" y="692860"/>
                    <a:pt x="1852455" y="731705"/>
                    <a:pt x="1996989" y="735460"/>
                  </a:cubicBezTo>
                  <a:cubicBezTo>
                    <a:pt x="2083709" y="737712"/>
                    <a:pt x="2170013" y="727332"/>
                    <a:pt x="2253131" y="705060"/>
                  </a:cubicBezTo>
                  <a:lnTo>
                    <a:pt x="2278616" y="696911"/>
                  </a:lnTo>
                  <a:lnTo>
                    <a:pt x="2284115" y="700086"/>
                  </a:lnTo>
                  <a:lnTo>
                    <a:pt x="2283112" y="695473"/>
                  </a:lnTo>
                  <a:lnTo>
                    <a:pt x="2287608" y="694035"/>
                  </a:lnTo>
                  <a:lnTo>
                    <a:pt x="2282109" y="690860"/>
                  </a:lnTo>
                  <a:lnTo>
                    <a:pt x="2276424" y="664716"/>
                  </a:lnTo>
                  <a:cubicBezTo>
                    <a:pt x="2239306" y="526185"/>
                    <a:pt x="2169157" y="396505"/>
                    <a:pt x="2069415" y="28850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1688D3-C12D-4823-8518-7D5F1FCBA2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37891" y="599897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FEB2EB-3D64-4CB4-9733-8412E96F3F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H="1">
              <a:off x="4031566" y="391644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F55E5D-86A6-44D5-99C2-8D99E970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142264" y="2322381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C1104D-2F22-4C28-9BEE-1FB43417CC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2804199" y="3252258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ED6988-B3C0-4D19-B271-BF6DFE37A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3944" y="506875"/>
              <a:ext cx="6057005" cy="5852224"/>
              <a:chOff x="23944" y="506875"/>
              <a:chExt cx="6057005" cy="585222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CBA29CD-2CA9-438B-A0A8-4092E4886CB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769226" y="3085483"/>
                <a:ext cx="464739" cy="900000"/>
                <a:chOff x="2769226" y="3085483"/>
                <a:chExt cx="464739" cy="900000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A66A0513-00D6-4247-8401-D05A394206A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 flipH="1" flipV="1">
                  <a:off x="2769226" y="3216679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A99E274-1BBF-45F4-8E15-6F92750C09B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V="1">
                  <a:off x="3087425" y="3085483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D107FC2-1407-4315-8DAC-DAA69247BC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3944" y="564687"/>
                <a:ext cx="3673900" cy="5794412"/>
                <a:chOff x="23944" y="564687"/>
                <a:chExt cx="3673900" cy="5794412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24C5C12-AD81-495B-AFA2-5E3C0EDA3D5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 flipH="1" flipV="1">
                  <a:off x="717090" y="150866"/>
                  <a:ext cx="2287608" cy="3673900"/>
                  <a:chOff x="-6080955" y="3437416"/>
                  <a:chExt cx="2287608" cy="3673900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72EB2BA-2263-4C36-80EC-7BA800D8CD8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-4937151" y="4754133"/>
                    <a:ext cx="0" cy="2357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05C2CA5-E851-4A71-A524-F13A507C4E8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0800000" flipH="1">
                    <a:off x="-5226554" y="3437416"/>
                    <a:ext cx="571820" cy="1316717"/>
                  </a:xfrm>
                  <a:custGeom>
                    <a:avLst/>
                    <a:gdLst>
                      <a:gd name="connsiteX0" fmla="*/ 282417 w 571820"/>
                      <a:gd name="connsiteY0" fmla="*/ 1316717 h 1316717"/>
                      <a:gd name="connsiteX1" fmla="*/ 285910 w 571820"/>
                      <a:gd name="connsiteY1" fmla="*/ 1313542 h 1316717"/>
                      <a:gd name="connsiteX2" fmla="*/ 289403 w 571820"/>
                      <a:gd name="connsiteY2" fmla="*/ 1316717 h 1316717"/>
                      <a:gd name="connsiteX3" fmla="*/ 289403 w 571820"/>
                      <a:gd name="connsiteY3" fmla="*/ 1310368 h 1316717"/>
                      <a:gd name="connsiteX4" fmla="*/ 309203 w 571820"/>
                      <a:gd name="connsiteY4" fmla="*/ 1292372 h 1316717"/>
                      <a:gd name="connsiteX5" fmla="*/ 571820 w 571820"/>
                      <a:gd name="connsiteY5" fmla="*/ 658358 h 1316717"/>
                      <a:gd name="connsiteX6" fmla="*/ 309203 w 571820"/>
                      <a:gd name="connsiteY6" fmla="*/ 24345 h 1316717"/>
                      <a:gd name="connsiteX7" fmla="*/ 289403 w 571820"/>
                      <a:gd name="connsiteY7" fmla="*/ 6349 h 1316717"/>
                      <a:gd name="connsiteX8" fmla="*/ 289403 w 571820"/>
                      <a:gd name="connsiteY8" fmla="*/ 0 h 1316717"/>
                      <a:gd name="connsiteX9" fmla="*/ 285910 w 571820"/>
                      <a:gd name="connsiteY9" fmla="*/ 3175 h 1316717"/>
                      <a:gd name="connsiteX10" fmla="*/ 282417 w 571820"/>
                      <a:gd name="connsiteY10" fmla="*/ 0 h 1316717"/>
                      <a:gd name="connsiteX11" fmla="*/ 282417 w 571820"/>
                      <a:gd name="connsiteY11" fmla="*/ 6350 h 1316717"/>
                      <a:gd name="connsiteX12" fmla="*/ 262617 w 571820"/>
                      <a:gd name="connsiteY12" fmla="*/ 24345 h 1316717"/>
                      <a:gd name="connsiteX13" fmla="*/ 0 w 571820"/>
                      <a:gd name="connsiteY13" fmla="*/ 658359 h 1316717"/>
                      <a:gd name="connsiteX14" fmla="*/ 262617 w 571820"/>
                      <a:gd name="connsiteY14" fmla="*/ 1292372 h 1316717"/>
                      <a:gd name="connsiteX15" fmla="*/ 282417 w 571820"/>
                      <a:gd name="connsiteY15" fmla="*/ 1310368 h 131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1820" h="1316717">
                        <a:moveTo>
                          <a:pt x="282417" y="1316717"/>
                        </a:moveTo>
                        <a:lnTo>
                          <a:pt x="285910" y="1313542"/>
                        </a:lnTo>
                        <a:lnTo>
                          <a:pt x="289403" y="1316717"/>
                        </a:lnTo>
                        <a:lnTo>
                          <a:pt x="289403" y="1310368"/>
                        </a:lnTo>
                        <a:lnTo>
                          <a:pt x="309203" y="1292372"/>
                        </a:lnTo>
                        <a:cubicBezTo>
                          <a:pt x="471461" y="1130114"/>
                          <a:pt x="571820" y="905956"/>
                          <a:pt x="571820" y="658358"/>
                        </a:cubicBezTo>
                        <a:cubicBezTo>
                          <a:pt x="571820" y="410761"/>
                          <a:pt x="471461" y="186603"/>
                          <a:pt x="309203" y="24345"/>
                        </a:cubicBezTo>
                        <a:lnTo>
                          <a:pt x="289403" y="6349"/>
                        </a:lnTo>
                        <a:lnTo>
                          <a:pt x="289403" y="0"/>
                        </a:lnTo>
                        <a:lnTo>
                          <a:pt x="285910" y="3175"/>
                        </a:lnTo>
                        <a:lnTo>
                          <a:pt x="282417" y="0"/>
                        </a:lnTo>
                        <a:lnTo>
                          <a:pt x="282417" y="6350"/>
                        </a:lnTo>
                        <a:lnTo>
                          <a:pt x="262617" y="24345"/>
                        </a:lnTo>
                        <a:cubicBezTo>
                          <a:pt x="100359" y="186604"/>
                          <a:pt x="0" y="410761"/>
                          <a:pt x="0" y="658359"/>
                        </a:cubicBezTo>
                        <a:cubicBezTo>
                          <a:pt x="0" y="905956"/>
                          <a:pt x="100359" y="1130114"/>
                          <a:pt x="262617" y="1292372"/>
                        </a:cubicBezTo>
                        <a:lnTo>
                          <a:pt x="282417" y="131036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7248E282-CB63-4EF0-BB3C-D1871FA646B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2BAAC81-BACE-416F-B512-FC0125EB062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1E6D42B9-F776-4733-B2C9-C6E623C3E56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469FD8DC-E3FE-44AE-9BD5-BF4238FE971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AF2169CE-67B3-4A1E-AF2A-FD8D64F46F0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C8C74F9-4743-4E90-BEF2-A9359B181F2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DB855AF-7C82-425E-948E-9FE4ABE6BA4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564687" y="564687"/>
                  <a:ext cx="340415" cy="34041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4DBD6AB-8B9C-4679-9D17-963318B11BE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2700000">
                  <a:off x="471900" y="4361868"/>
                  <a:ext cx="1785983" cy="2208479"/>
                  <a:chOff x="2725201" y="4453039"/>
                  <a:chExt cx="1785983" cy="2208479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2EAF805-66BB-45C4-BE7B-AD84558D34B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3618192" y="4453039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DCA536F2-CEF5-4B0D-A0EC-E36F9E7D378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2738439" y="5243393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BE61E6E6-EA62-44C4-B545-B45973D74EB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2725201" y="4861779"/>
                    <a:ext cx="1785983" cy="1799739"/>
                  </a:xfrm>
                  <a:custGeom>
                    <a:avLst/>
                    <a:gdLst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892991 w 1785983"/>
                      <a:gd name="connsiteY8" fmla="*/ 1795123 h 1799739"/>
                      <a:gd name="connsiteX9" fmla="*/ 763082 w 1785983"/>
                      <a:gd name="connsiteY9" fmla="*/ 1694835 h 1799739"/>
                      <a:gd name="connsiteX10" fmla="*/ 379877 w 1785983"/>
                      <a:gd name="connsiteY10" fmla="*/ 3722 h 1799739"/>
                      <a:gd name="connsiteX11" fmla="*/ 440819 w 1785983"/>
                      <a:gd name="connsiteY11" fmla="*/ 59 h 1799739"/>
                      <a:gd name="connsiteX0" fmla="*/ 440819 w 1785983"/>
                      <a:gd name="connsiteY0" fmla="*/ 59 h 1849891"/>
                      <a:gd name="connsiteX1" fmla="*/ 845918 w 1785983"/>
                      <a:gd name="connsiteY1" fmla="*/ 261596 h 1849891"/>
                      <a:gd name="connsiteX2" fmla="*/ 892992 w 1785983"/>
                      <a:gd name="connsiteY2" fmla="*/ 360758 h 1849891"/>
                      <a:gd name="connsiteX3" fmla="*/ 892992 w 1785983"/>
                      <a:gd name="connsiteY3" fmla="*/ 365372 h 1849891"/>
                      <a:gd name="connsiteX4" fmla="*/ 940065 w 1785983"/>
                      <a:gd name="connsiteY4" fmla="*/ 266212 h 1849891"/>
                      <a:gd name="connsiteX5" fmla="*/ 1406106 w 1785983"/>
                      <a:gd name="connsiteY5" fmla="*/ 8338 h 1849891"/>
                      <a:gd name="connsiteX6" fmla="*/ 1022901 w 1785983"/>
                      <a:gd name="connsiteY6" fmla="*/ 1699451 h 1849891"/>
                      <a:gd name="connsiteX7" fmla="*/ 892991 w 1785983"/>
                      <a:gd name="connsiteY7" fmla="*/ 1799739 h 1849891"/>
                      <a:gd name="connsiteX8" fmla="*/ 838223 w 1785983"/>
                      <a:gd name="connsiteY8" fmla="*/ 1849891 h 1849891"/>
                      <a:gd name="connsiteX9" fmla="*/ 763082 w 1785983"/>
                      <a:gd name="connsiteY9" fmla="*/ 1694835 h 1849891"/>
                      <a:gd name="connsiteX10" fmla="*/ 379877 w 1785983"/>
                      <a:gd name="connsiteY10" fmla="*/ 3722 h 1849891"/>
                      <a:gd name="connsiteX11" fmla="*/ 440819 w 1785983"/>
                      <a:gd name="connsiteY11" fmla="*/ 59 h 1849891"/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763082 w 1785983"/>
                      <a:gd name="connsiteY8" fmla="*/ 1694835 h 1799739"/>
                      <a:gd name="connsiteX9" fmla="*/ 379877 w 1785983"/>
                      <a:gd name="connsiteY9" fmla="*/ 3722 h 1799739"/>
                      <a:gd name="connsiteX10" fmla="*/ 440819 w 1785983"/>
                      <a:gd name="connsiteY10" fmla="*/ 59 h 1799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85983" h="1799739">
                        <a:moveTo>
                          <a:pt x="440819" y="59"/>
                        </a:moveTo>
                        <a:cubicBezTo>
                          <a:pt x="584367" y="2557"/>
                          <a:pt x="735105" y="83293"/>
                          <a:pt x="845918" y="261596"/>
                        </a:cubicBezTo>
                        <a:lnTo>
                          <a:pt x="892992" y="360758"/>
                        </a:lnTo>
                        <a:lnTo>
                          <a:pt x="892992" y="365372"/>
                        </a:lnTo>
                        <a:lnTo>
                          <a:pt x="940065" y="266212"/>
                        </a:lnTo>
                        <a:cubicBezTo>
                          <a:pt x="1066709" y="62437"/>
                          <a:pt x="1245499" y="-13903"/>
                          <a:pt x="1406106" y="8338"/>
                        </a:cubicBezTo>
                        <a:cubicBezTo>
                          <a:pt x="1827702" y="66720"/>
                          <a:pt x="2124001" y="804388"/>
                          <a:pt x="1022901" y="1699451"/>
                        </a:cubicBezTo>
                        <a:lnTo>
                          <a:pt x="892991" y="1799739"/>
                        </a:lnTo>
                        <a:lnTo>
                          <a:pt x="763082" y="1694835"/>
                        </a:lnTo>
                        <a:cubicBezTo>
                          <a:pt x="-338018" y="799772"/>
                          <a:pt x="-41719" y="62104"/>
                          <a:pt x="379877" y="3722"/>
                        </a:cubicBezTo>
                        <a:cubicBezTo>
                          <a:pt x="399953" y="942"/>
                          <a:pt x="420313" y="-298"/>
                          <a:pt x="440819" y="59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54" name="Rectangle 30">
                    <a:extLst>
                      <a:ext uri="{FF2B5EF4-FFF2-40B4-BE49-F238E27FC236}">
                        <a16:creationId xmlns:a16="http://schemas.microsoft.com/office/drawing/2014/main" id="{063C5484-0779-4A1B-96E6-48117E6B18B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124232" y="5447997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30">
                    <a:extLst>
                      <a:ext uri="{FF2B5EF4-FFF2-40B4-BE49-F238E27FC236}">
                        <a16:creationId xmlns:a16="http://schemas.microsoft.com/office/drawing/2014/main" id="{25B834A7-3161-4E76-8658-0D9F26BFBC8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315029" y="5983110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4FC6B3D-92B9-4364-B905-35B4292C8A8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6200000">
                  <a:off x="1580551" y="3113335"/>
                  <a:ext cx="571820" cy="1620000"/>
                  <a:chOff x="8482785" y="4330454"/>
                  <a:chExt cx="571820" cy="1620000"/>
                </a:xfrm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27C91376-6E7C-4BE2-B64F-65A79239563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8482785" y="4333632"/>
                    <a:ext cx="571820" cy="1311956"/>
                  </a:xfrm>
                  <a:custGeom>
                    <a:avLst/>
                    <a:gdLst>
                      <a:gd name="connsiteX0" fmla="*/ 282417 w 571820"/>
                      <a:gd name="connsiteY0" fmla="*/ 0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82417 w 571820"/>
                      <a:gd name="connsiteY0" fmla="*/ 6349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309203 w 571820"/>
                      <a:gd name="connsiteY4" fmla="*/ 24345 h 1316717"/>
                      <a:gd name="connsiteX5" fmla="*/ 571820 w 571820"/>
                      <a:gd name="connsiteY5" fmla="*/ 658359 h 1316717"/>
                      <a:gd name="connsiteX6" fmla="*/ 309203 w 571820"/>
                      <a:gd name="connsiteY6" fmla="*/ 1292372 h 1316717"/>
                      <a:gd name="connsiteX7" fmla="*/ 289403 w 571820"/>
                      <a:gd name="connsiteY7" fmla="*/ 1310368 h 1316717"/>
                      <a:gd name="connsiteX8" fmla="*/ 289403 w 571820"/>
                      <a:gd name="connsiteY8" fmla="*/ 1316717 h 1316717"/>
                      <a:gd name="connsiteX9" fmla="*/ 287393 w 571820"/>
                      <a:gd name="connsiteY9" fmla="*/ 1314890 h 1316717"/>
                      <a:gd name="connsiteX10" fmla="*/ 285910 w 571820"/>
                      <a:gd name="connsiteY10" fmla="*/ 1313542 h 1316717"/>
                      <a:gd name="connsiteX11" fmla="*/ 282417 w 571820"/>
                      <a:gd name="connsiteY11" fmla="*/ 1316717 h 1316717"/>
                      <a:gd name="connsiteX12" fmla="*/ 282417 w 571820"/>
                      <a:gd name="connsiteY12" fmla="*/ 1310367 h 1316717"/>
                      <a:gd name="connsiteX13" fmla="*/ 262617 w 571820"/>
                      <a:gd name="connsiteY13" fmla="*/ 1292372 h 1316717"/>
                      <a:gd name="connsiteX14" fmla="*/ 0 w 571820"/>
                      <a:gd name="connsiteY14" fmla="*/ 658358 h 1316717"/>
                      <a:gd name="connsiteX15" fmla="*/ 262617 w 571820"/>
                      <a:gd name="connsiteY15" fmla="*/ 24345 h 1316717"/>
                      <a:gd name="connsiteX0" fmla="*/ 262617 w 571820"/>
                      <a:gd name="connsiteY0" fmla="*/ 22518 h 1314890"/>
                      <a:gd name="connsiteX1" fmla="*/ 285910 w 571820"/>
                      <a:gd name="connsiteY1" fmla="*/ 1348 h 1314890"/>
                      <a:gd name="connsiteX2" fmla="*/ 287393 w 571820"/>
                      <a:gd name="connsiteY2" fmla="*/ 0 h 1314890"/>
                      <a:gd name="connsiteX3" fmla="*/ 309203 w 571820"/>
                      <a:gd name="connsiteY3" fmla="*/ 22518 h 1314890"/>
                      <a:gd name="connsiteX4" fmla="*/ 571820 w 571820"/>
                      <a:gd name="connsiteY4" fmla="*/ 656532 h 1314890"/>
                      <a:gd name="connsiteX5" fmla="*/ 309203 w 571820"/>
                      <a:gd name="connsiteY5" fmla="*/ 1290545 h 1314890"/>
                      <a:gd name="connsiteX6" fmla="*/ 289403 w 571820"/>
                      <a:gd name="connsiteY6" fmla="*/ 1308541 h 1314890"/>
                      <a:gd name="connsiteX7" fmla="*/ 289403 w 571820"/>
                      <a:gd name="connsiteY7" fmla="*/ 1314890 h 1314890"/>
                      <a:gd name="connsiteX8" fmla="*/ 287393 w 571820"/>
                      <a:gd name="connsiteY8" fmla="*/ 1313063 h 1314890"/>
                      <a:gd name="connsiteX9" fmla="*/ 285910 w 571820"/>
                      <a:gd name="connsiteY9" fmla="*/ 1311715 h 1314890"/>
                      <a:gd name="connsiteX10" fmla="*/ 282417 w 571820"/>
                      <a:gd name="connsiteY10" fmla="*/ 1314890 h 1314890"/>
                      <a:gd name="connsiteX11" fmla="*/ 282417 w 571820"/>
                      <a:gd name="connsiteY11" fmla="*/ 1308540 h 1314890"/>
                      <a:gd name="connsiteX12" fmla="*/ 262617 w 571820"/>
                      <a:gd name="connsiteY12" fmla="*/ 1290545 h 1314890"/>
                      <a:gd name="connsiteX13" fmla="*/ 0 w 571820"/>
                      <a:gd name="connsiteY13" fmla="*/ 656531 h 1314890"/>
                      <a:gd name="connsiteX14" fmla="*/ 262617 w 571820"/>
                      <a:gd name="connsiteY14" fmla="*/ 22518 h 1314890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82417 w 571820"/>
                      <a:gd name="connsiteY10" fmla="*/ 1307192 h 1313542"/>
                      <a:gd name="connsiteX11" fmla="*/ 262617 w 571820"/>
                      <a:gd name="connsiteY11" fmla="*/ 1289197 h 1313542"/>
                      <a:gd name="connsiteX12" fmla="*/ 0 w 571820"/>
                      <a:gd name="connsiteY12" fmla="*/ 655183 h 1313542"/>
                      <a:gd name="connsiteX13" fmla="*/ 262617 w 571820"/>
                      <a:gd name="connsiteY13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62617 w 571820"/>
                      <a:gd name="connsiteY10" fmla="*/ 1289197 h 1313542"/>
                      <a:gd name="connsiteX11" fmla="*/ 0 w 571820"/>
                      <a:gd name="connsiteY11" fmla="*/ 655183 h 1313542"/>
                      <a:gd name="connsiteX12" fmla="*/ 262617 w 571820"/>
                      <a:gd name="connsiteY12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62617 w 571820"/>
                      <a:gd name="connsiteY9" fmla="*/ 1289197 h 1313542"/>
                      <a:gd name="connsiteX10" fmla="*/ 0 w 571820"/>
                      <a:gd name="connsiteY10" fmla="*/ 655183 h 1313542"/>
                      <a:gd name="connsiteX11" fmla="*/ 262617 w 571820"/>
                      <a:gd name="connsiteY11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62617 w 571820"/>
                      <a:gd name="connsiteY8" fmla="*/ 1289197 h 1313542"/>
                      <a:gd name="connsiteX9" fmla="*/ 0 w 571820"/>
                      <a:gd name="connsiteY9" fmla="*/ 655183 h 1313542"/>
                      <a:gd name="connsiteX10" fmla="*/ 262617 w 571820"/>
                      <a:gd name="connsiteY10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62617 w 571820"/>
                      <a:gd name="connsiteY7" fmla="*/ 1289197 h 1313542"/>
                      <a:gd name="connsiteX8" fmla="*/ 0 w 571820"/>
                      <a:gd name="connsiteY8" fmla="*/ 655183 h 1313542"/>
                      <a:gd name="connsiteX9" fmla="*/ 262617 w 571820"/>
                      <a:gd name="connsiteY9" fmla="*/ 21170 h 1313542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9403 w 571820"/>
                      <a:gd name="connsiteY5" fmla="*/ 1307193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5832 w 571820"/>
                      <a:gd name="connsiteY5" fmla="*/ 1311956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11956"/>
                      <a:gd name="connsiteX1" fmla="*/ 285910 w 571820"/>
                      <a:gd name="connsiteY1" fmla="*/ 0 h 1311956"/>
                      <a:gd name="connsiteX2" fmla="*/ 309203 w 571820"/>
                      <a:gd name="connsiteY2" fmla="*/ 21170 h 1311956"/>
                      <a:gd name="connsiteX3" fmla="*/ 571820 w 571820"/>
                      <a:gd name="connsiteY3" fmla="*/ 655184 h 1311956"/>
                      <a:gd name="connsiteX4" fmla="*/ 309203 w 571820"/>
                      <a:gd name="connsiteY4" fmla="*/ 1289197 h 1311956"/>
                      <a:gd name="connsiteX5" fmla="*/ 285832 w 571820"/>
                      <a:gd name="connsiteY5" fmla="*/ 1311956 h 1311956"/>
                      <a:gd name="connsiteX6" fmla="*/ 262617 w 571820"/>
                      <a:gd name="connsiteY6" fmla="*/ 1289197 h 1311956"/>
                      <a:gd name="connsiteX7" fmla="*/ 0 w 571820"/>
                      <a:gd name="connsiteY7" fmla="*/ 655183 h 1311956"/>
                      <a:gd name="connsiteX8" fmla="*/ 262617 w 571820"/>
                      <a:gd name="connsiteY8" fmla="*/ 21170 h 1311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820" h="1311956">
                        <a:moveTo>
                          <a:pt x="262617" y="21170"/>
                        </a:moveTo>
                        <a:lnTo>
                          <a:pt x="285910" y="0"/>
                        </a:lnTo>
                        <a:lnTo>
                          <a:pt x="309203" y="21170"/>
                        </a:lnTo>
                        <a:cubicBezTo>
                          <a:pt x="471461" y="183428"/>
                          <a:pt x="571820" y="407586"/>
                          <a:pt x="571820" y="655184"/>
                        </a:cubicBezTo>
                        <a:cubicBezTo>
                          <a:pt x="571820" y="902781"/>
                          <a:pt x="471461" y="1126939"/>
                          <a:pt x="309203" y="1289197"/>
                        </a:cubicBezTo>
                        <a:lnTo>
                          <a:pt x="285832" y="1311956"/>
                        </a:lnTo>
                        <a:lnTo>
                          <a:pt x="262617" y="1289197"/>
                        </a:lnTo>
                        <a:cubicBezTo>
                          <a:pt x="100359" y="1126938"/>
                          <a:pt x="0" y="902781"/>
                          <a:pt x="0" y="655183"/>
                        </a:cubicBezTo>
                        <a:cubicBezTo>
                          <a:pt x="0" y="407586"/>
                          <a:pt x="100359" y="183428"/>
                          <a:pt x="262617" y="2117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134B6B-EE06-42FA-841B-BB08693C941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768695" y="4330454"/>
                    <a:ext cx="0" cy="16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D7C66D6-AEA3-4F41-A981-16BF6D450B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07049" y="506875"/>
                <a:ext cx="3673900" cy="5794412"/>
                <a:chOff x="2407049" y="506875"/>
                <a:chExt cx="3673900" cy="579441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40902E0-0ADC-4B9C-BA1D-FA3ED5B70C6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 flipH="1" flipV="1">
                  <a:off x="3100195" y="3041208"/>
                  <a:ext cx="2287608" cy="3673900"/>
                  <a:chOff x="-6080955" y="3437416"/>
                  <a:chExt cx="2287608" cy="36739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99D230A3-CB88-42BE-86C6-98A1B7E4090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-4937151" y="4754133"/>
                    <a:ext cx="0" cy="2357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B645BDE8-664D-4648-BDAA-0EDB9C8CBAB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0800000" flipH="1">
                    <a:off x="-5226554" y="3437416"/>
                    <a:ext cx="571820" cy="1316717"/>
                  </a:xfrm>
                  <a:custGeom>
                    <a:avLst/>
                    <a:gdLst>
                      <a:gd name="connsiteX0" fmla="*/ 282417 w 571820"/>
                      <a:gd name="connsiteY0" fmla="*/ 1316717 h 1316717"/>
                      <a:gd name="connsiteX1" fmla="*/ 285910 w 571820"/>
                      <a:gd name="connsiteY1" fmla="*/ 1313542 h 1316717"/>
                      <a:gd name="connsiteX2" fmla="*/ 289403 w 571820"/>
                      <a:gd name="connsiteY2" fmla="*/ 1316717 h 1316717"/>
                      <a:gd name="connsiteX3" fmla="*/ 289403 w 571820"/>
                      <a:gd name="connsiteY3" fmla="*/ 1310368 h 1316717"/>
                      <a:gd name="connsiteX4" fmla="*/ 309203 w 571820"/>
                      <a:gd name="connsiteY4" fmla="*/ 1292372 h 1316717"/>
                      <a:gd name="connsiteX5" fmla="*/ 571820 w 571820"/>
                      <a:gd name="connsiteY5" fmla="*/ 658358 h 1316717"/>
                      <a:gd name="connsiteX6" fmla="*/ 309203 w 571820"/>
                      <a:gd name="connsiteY6" fmla="*/ 24345 h 1316717"/>
                      <a:gd name="connsiteX7" fmla="*/ 289403 w 571820"/>
                      <a:gd name="connsiteY7" fmla="*/ 6349 h 1316717"/>
                      <a:gd name="connsiteX8" fmla="*/ 289403 w 571820"/>
                      <a:gd name="connsiteY8" fmla="*/ 0 h 1316717"/>
                      <a:gd name="connsiteX9" fmla="*/ 285910 w 571820"/>
                      <a:gd name="connsiteY9" fmla="*/ 3175 h 1316717"/>
                      <a:gd name="connsiteX10" fmla="*/ 282417 w 571820"/>
                      <a:gd name="connsiteY10" fmla="*/ 0 h 1316717"/>
                      <a:gd name="connsiteX11" fmla="*/ 282417 w 571820"/>
                      <a:gd name="connsiteY11" fmla="*/ 6350 h 1316717"/>
                      <a:gd name="connsiteX12" fmla="*/ 262617 w 571820"/>
                      <a:gd name="connsiteY12" fmla="*/ 24345 h 1316717"/>
                      <a:gd name="connsiteX13" fmla="*/ 0 w 571820"/>
                      <a:gd name="connsiteY13" fmla="*/ 658359 h 1316717"/>
                      <a:gd name="connsiteX14" fmla="*/ 262617 w 571820"/>
                      <a:gd name="connsiteY14" fmla="*/ 1292372 h 1316717"/>
                      <a:gd name="connsiteX15" fmla="*/ 282417 w 571820"/>
                      <a:gd name="connsiteY15" fmla="*/ 1310368 h 131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71820" h="1316717">
                        <a:moveTo>
                          <a:pt x="282417" y="1316717"/>
                        </a:moveTo>
                        <a:lnTo>
                          <a:pt x="285910" y="1313542"/>
                        </a:lnTo>
                        <a:lnTo>
                          <a:pt x="289403" y="1316717"/>
                        </a:lnTo>
                        <a:lnTo>
                          <a:pt x="289403" y="1310368"/>
                        </a:lnTo>
                        <a:lnTo>
                          <a:pt x="309203" y="1292372"/>
                        </a:lnTo>
                        <a:cubicBezTo>
                          <a:pt x="471461" y="1130114"/>
                          <a:pt x="571820" y="905956"/>
                          <a:pt x="571820" y="658358"/>
                        </a:cubicBezTo>
                        <a:cubicBezTo>
                          <a:pt x="571820" y="410761"/>
                          <a:pt x="471461" y="186603"/>
                          <a:pt x="309203" y="24345"/>
                        </a:cubicBezTo>
                        <a:lnTo>
                          <a:pt x="289403" y="6349"/>
                        </a:lnTo>
                        <a:lnTo>
                          <a:pt x="289403" y="0"/>
                        </a:lnTo>
                        <a:lnTo>
                          <a:pt x="285910" y="3175"/>
                        </a:lnTo>
                        <a:lnTo>
                          <a:pt x="282417" y="0"/>
                        </a:lnTo>
                        <a:lnTo>
                          <a:pt x="282417" y="6350"/>
                        </a:lnTo>
                        <a:lnTo>
                          <a:pt x="262617" y="24345"/>
                        </a:lnTo>
                        <a:cubicBezTo>
                          <a:pt x="100359" y="186604"/>
                          <a:pt x="0" y="410761"/>
                          <a:pt x="0" y="658359"/>
                        </a:cubicBezTo>
                        <a:cubicBezTo>
                          <a:pt x="0" y="905956"/>
                          <a:pt x="100359" y="1130114"/>
                          <a:pt x="262617" y="1292372"/>
                        </a:cubicBezTo>
                        <a:lnTo>
                          <a:pt x="282417" y="1310368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417F6B73-CB6B-47FC-833B-0D07869AD55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A80133C7-BD97-428F-810E-F4F858A5498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4476018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CD96857E-2E6F-4A37-B967-FB3DF7369C7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B457B4D1-0552-4525-AF03-76536F0F020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190567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A115CA68-C108-4D8D-B922-DE38FF55020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-6080955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226867DA-4CF0-40B6-8D62-C41F71152F7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-4937151" y="5934581"/>
                    <a:ext cx="1143804" cy="735761"/>
                  </a:xfrm>
                  <a:custGeom>
                    <a:avLst/>
                    <a:gdLst>
                      <a:gd name="connsiteX0" fmla="*/ 290619 w 1143804"/>
                      <a:gd name="connsiteY0" fmla="*/ 302 h 735761"/>
                      <a:gd name="connsiteX1" fmla="*/ 714857 w 1143804"/>
                      <a:gd name="connsiteY1" fmla="*/ 120275 h 735761"/>
                      <a:gd name="connsiteX2" fmla="*/ 1132620 w 1143804"/>
                      <a:gd name="connsiteY2" fmla="*/ 664715 h 735761"/>
                      <a:gd name="connsiteX3" fmla="*/ 1138304 w 1143804"/>
                      <a:gd name="connsiteY3" fmla="*/ 690860 h 735761"/>
                      <a:gd name="connsiteX4" fmla="*/ 1143804 w 1143804"/>
                      <a:gd name="connsiteY4" fmla="*/ 694035 h 735761"/>
                      <a:gd name="connsiteX5" fmla="*/ 1139308 w 1143804"/>
                      <a:gd name="connsiteY5" fmla="*/ 695472 h 735761"/>
                      <a:gd name="connsiteX6" fmla="*/ 1140311 w 1143804"/>
                      <a:gd name="connsiteY6" fmla="*/ 700085 h 735761"/>
                      <a:gd name="connsiteX7" fmla="*/ 1134812 w 1143804"/>
                      <a:gd name="connsiteY7" fmla="*/ 696911 h 735761"/>
                      <a:gd name="connsiteX8" fmla="*/ 1109327 w 1143804"/>
                      <a:gd name="connsiteY8" fmla="*/ 705060 h 735761"/>
                      <a:gd name="connsiteX9" fmla="*/ 428947 w 1143804"/>
                      <a:gd name="connsiteY9" fmla="*/ 615486 h 735761"/>
                      <a:gd name="connsiteX10" fmla="*/ 11184 w 1143804"/>
                      <a:gd name="connsiteY10" fmla="*/ 71046 h 735761"/>
                      <a:gd name="connsiteX11" fmla="*/ 5499 w 1143804"/>
                      <a:gd name="connsiteY11" fmla="*/ 44901 h 735761"/>
                      <a:gd name="connsiteX12" fmla="*/ 0 w 1143804"/>
                      <a:gd name="connsiteY12" fmla="*/ 41727 h 735761"/>
                      <a:gd name="connsiteX13" fmla="*/ 4496 w 1143804"/>
                      <a:gd name="connsiteY13" fmla="*/ 40289 h 735761"/>
                      <a:gd name="connsiteX14" fmla="*/ 3493 w 1143804"/>
                      <a:gd name="connsiteY14" fmla="*/ 35676 h 735761"/>
                      <a:gd name="connsiteX15" fmla="*/ 8992 w 1143804"/>
                      <a:gd name="connsiteY15" fmla="*/ 38851 h 735761"/>
                      <a:gd name="connsiteX16" fmla="*/ 34477 w 1143804"/>
                      <a:gd name="connsiteY16" fmla="*/ 30702 h 735761"/>
                      <a:gd name="connsiteX17" fmla="*/ 290619 w 1143804"/>
                      <a:gd name="connsiteY17" fmla="*/ 302 h 735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143804" h="735761">
                        <a:moveTo>
                          <a:pt x="290619" y="302"/>
                        </a:moveTo>
                        <a:cubicBezTo>
                          <a:pt x="435153" y="4056"/>
                          <a:pt x="580841" y="42901"/>
                          <a:pt x="714857" y="120275"/>
                        </a:cubicBezTo>
                        <a:cubicBezTo>
                          <a:pt x="929283" y="244074"/>
                          <a:pt x="1073229" y="443066"/>
                          <a:pt x="1132620" y="664715"/>
                        </a:cubicBezTo>
                        <a:lnTo>
                          <a:pt x="1138304" y="690860"/>
                        </a:lnTo>
                        <a:lnTo>
                          <a:pt x="1143804" y="694035"/>
                        </a:lnTo>
                        <a:lnTo>
                          <a:pt x="1139308" y="695472"/>
                        </a:lnTo>
                        <a:lnTo>
                          <a:pt x="1140311" y="700085"/>
                        </a:lnTo>
                        <a:lnTo>
                          <a:pt x="1134812" y="696911"/>
                        </a:lnTo>
                        <a:lnTo>
                          <a:pt x="1109327" y="705060"/>
                        </a:lnTo>
                        <a:cubicBezTo>
                          <a:pt x="887679" y="764450"/>
                          <a:pt x="643373" y="739285"/>
                          <a:pt x="428947" y="615486"/>
                        </a:cubicBezTo>
                        <a:cubicBezTo>
                          <a:pt x="214521" y="491687"/>
                          <a:pt x="70574" y="292695"/>
                          <a:pt x="11184" y="71046"/>
                        </a:cubicBezTo>
                        <a:lnTo>
                          <a:pt x="5499" y="44901"/>
                        </a:lnTo>
                        <a:lnTo>
                          <a:pt x="0" y="41727"/>
                        </a:lnTo>
                        <a:lnTo>
                          <a:pt x="4496" y="40289"/>
                        </a:lnTo>
                        <a:lnTo>
                          <a:pt x="3493" y="35676"/>
                        </a:lnTo>
                        <a:lnTo>
                          <a:pt x="8992" y="38851"/>
                        </a:lnTo>
                        <a:lnTo>
                          <a:pt x="34477" y="30702"/>
                        </a:lnTo>
                        <a:cubicBezTo>
                          <a:pt x="117595" y="8430"/>
                          <a:pt x="203899" y="-1950"/>
                          <a:pt x="290619" y="302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4339DD2-2161-409D-971B-43EA932E15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5199791" y="5960872"/>
                  <a:ext cx="340415" cy="34041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3942CDB-0BBF-40A8-9124-B3DC2B78BB2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13500000">
                  <a:off x="3847010" y="295627"/>
                  <a:ext cx="1785983" cy="2208479"/>
                  <a:chOff x="2725201" y="4453039"/>
                  <a:chExt cx="1785983" cy="2208479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11A385A5-D155-4703-ABC9-7F41AE85380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3618192" y="4453039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C1F984B-331D-4997-9F9E-249560EBAA64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2738439" y="5243393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2616A463-0BE2-461B-9F9A-5F6B3848C41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flipH="1">
                    <a:off x="2725201" y="4861779"/>
                    <a:ext cx="1785983" cy="1799739"/>
                  </a:xfrm>
                  <a:custGeom>
                    <a:avLst/>
                    <a:gdLst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892991 w 1785983"/>
                      <a:gd name="connsiteY8" fmla="*/ 1795123 h 1799739"/>
                      <a:gd name="connsiteX9" fmla="*/ 763082 w 1785983"/>
                      <a:gd name="connsiteY9" fmla="*/ 1694835 h 1799739"/>
                      <a:gd name="connsiteX10" fmla="*/ 379877 w 1785983"/>
                      <a:gd name="connsiteY10" fmla="*/ 3722 h 1799739"/>
                      <a:gd name="connsiteX11" fmla="*/ 440819 w 1785983"/>
                      <a:gd name="connsiteY11" fmla="*/ 59 h 1799739"/>
                      <a:gd name="connsiteX0" fmla="*/ 440819 w 1785983"/>
                      <a:gd name="connsiteY0" fmla="*/ 59 h 1849891"/>
                      <a:gd name="connsiteX1" fmla="*/ 845918 w 1785983"/>
                      <a:gd name="connsiteY1" fmla="*/ 261596 h 1849891"/>
                      <a:gd name="connsiteX2" fmla="*/ 892992 w 1785983"/>
                      <a:gd name="connsiteY2" fmla="*/ 360758 h 1849891"/>
                      <a:gd name="connsiteX3" fmla="*/ 892992 w 1785983"/>
                      <a:gd name="connsiteY3" fmla="*/ 365372 h 1849891"/>
                      <a:gd name="connsiteX4" fmla="*/ 940065 w 1785983"/>
                      <a:gd name="connsiteY4" fmla="*/ 266212 h 1849891"/>
                      <a:gd name="connsiteX5" fmla="*/ 1406106 w 1785983"/>
                      <a:gd name="connsiteY5" fmla="*/ 8338 h 1849891"/>
                      <a:gd name="connsiteX6" fmla="*/ 1022901 w 1785983"/>
                      <a:gd name="connsiteY6" fmla="*/ 1699451 h 1849891"/>
                      <a:gd name="connsiteX7" fmla="*/ 892991 w 1785983"/>
                      <a:gd name="connsiteY7" fmla="*/ 1799739 h 1849891"/>
                      <a:gd name="connsiteX8" fmla="*/ 838223 w 1785983"/>
                      <a:gd name="connsiteY8" fmla="*/ 1849891 h 1849891"/>
                      <a:gd name="connsiteX9" fmla="*/ 763082 w 1785983"/>
                      <a:gd name="connsiteY9" fmla="*/ 1694835 h 1849891"/>
                      <a:gd name="connsiteX10" fmla="*/ 379877 w 1785983"/>
                      <a:gd name="connsiteY10" fmla="*/ 3722 h 1849891"/>
                      <a:gd name="connsiteX11" fmla="*/ 440819 w 1785983"/>
                      <a:gd name="connsiteY11" fmla="*/ 59 h 1849891"/>
                      <a:gd name="connsiteX0" fmla="*/ 440819 w 1785983"/>
                      <a:gd name="connsiteY0" fmla="*/ 59 h 1799739"/>
                      <a:gd name="connsiteX1" fmla="*/ 845918 w 1785983"/>
                      <a:gd name="connsiteY1" fmla="*/ 261596 h 1799739"/>
                      <a:gd name="connsiteX2" fmla="*/ 892992 w 1785983"/>
                      <a:gd name="connsiteY2" fmla="*/ 360758 h 1799739"/>
                      <a:gd name="connsiteX3" fmla="*/ 892992 w 1785983"/>
                      <a:gd name="connsiteY3" fmla="*/ 365372 h 1799739"/>
                      <a:gd name="connsiteX4" fmla="*/ 940065 w 1785983"/>
                      <a:gd name="connsiteY4" fmla="*/ 266212 h 1799739"/>
                      <a:gd name="connsiteX5" fmla="*/ 1406106 w 1785983"/>
                      <a:gd name="connsiteY5" fmla="*/ 8338 h 1799739"/>
                      <a:gd name="connsiteX6" fmla="*/ 1022901 w 1785983"/>
                      <a:gd name="connsiteY6" fmla="*/ 1699451 h 1799739"/>
                      <a:gd name="connsiteX7" fmla="*/ 892991 w 1785983"/>
                      <a:gd name="connsiteY7" fmla="*/ 1799739 h 1799739"/>
                      <a:gd name="connsiteX8" fmla="*/ 763082 w 1785983"/>
                      <a:gd name="connsiteY8" fmla="*/ 1694835 h 1799739"/>
                      <a:gd name="connsiteX9" fmla="*/ 379877 w 1785983"/>
                      <a:gd name="connsiteY9" fmla="*/ 3722 h 1799739"/>
                      <a:gd name="connsiteX10" fmla="*/ 440819 w 1785983"/>
                      <a:gd name="connsiteY10" fmla="*/ 59 h 1799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85983" h="1799739">
                        <a:moveTo>
                          <a:pt x="440819" y="59"/>
                        </a:moveTo>
                        <a:cubicBezTo>
                          <a:pt x="584367" y="2557"/>
                          <a:pt x="735105" y="83293"/>
                          <a:pt x="845918" y="261596"/>
                        </a:cubicBezTo>
                        <a:lnTo>
                          <a:pt x="892992" y="360758"/>
                        </a:lnTo>
                        <a:lnTo>
                          <a:pt x="892992" y="365372"/>
                        </a:lnTo>
                        <a:lnTo>
                          <a:pt x="940065" y="266212"/>
                        </a:lnTo>
                        <a:cubicBezTo>
                          <a:pt x="1066709" y="62437"/>
                          <a:pt x="1245499" y="-13903"/>
                          <a:pt x="1406106" y="8338"/>
                        </a:cubicBezTo>
                        <a:cubicBezTo>
                          <a:pt x="1827702" y="66720"/>
                          <a:pt x="2124001" y="804388"/>
                          <a:pt x="1022901" y="1699451"/>
                        </a:cubicBezTo>
                        <a:lnTo>
                          <a:pt x="892991" y="1799739"/>
                        </a:lnTo>
                        <a:lnTo>
                          <a:pt x="763082" y="1694835"/>
                        </a:lnTo>
                        <a:cubicBezTo>
                          <a:pt x="-338018" y="799772"/>
                          <a:pt x="-41719" y="62104"/>
                          <a:pt x="379877" y="3722"/>
                        </a:cubicBezTo>
                        <a:cubicBezTo>
                          <a:pt x="399953" y="942"/>
                          <a:pt x="420313" y="-298"/>
                          <a:pt x="440819" y="59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sp>
                <p:nvSpPr>
                  <p:cNvPr id="35" name="Rectangle 30">
                    <a:extLst>
                      <a:ext uri="{FF2B5EF4-FFF2-40B4-BE49-F238E27FC236}">
                        <a16:creationId xmlns:a16="http://schemas.microsoft.com/office/drawing/2014/main" id="{837EA0F1-386F-45D8-A836-009430799E7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124232" y="5447997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0">
                    <a:extLst>
                      <a:ext uri="{FF2B5EF4-FFF2-40B4-BE49-F238E27FC236}">
                        <a16:creationId xmlns:a16="http://schemas.microsoft.com/office/drawing/2014/main" id="{2D79A805-C838-4F59-91DA-DDC105F57D4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3315029" y="5983110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FB5FDEC-4D27-4D2E-A659-84B6C62F3F5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 rot="5400000">
                  <a:off x="3952522" y="2132639"/>
                  <a:ext cx="571820" cy="1620000"/>
                  <a:chOff x="8482785" y="4330454"/>
                  <a:chExt cx="571820" cy="1620000"/>
                </a:xfrm>
              </p:grpSpPr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0CB1C913-4FBC-4AFD-9056-96C34EAFC74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8482785" y="4333632"/>
                    <a:ext cx="571820" cy="1311956"/>
                  </a:xfrm>
                  <a:custGeom>
                    <a:avLst/>
                    <a:gdLst>
                      <a:gd name="connsiteX0" fmla="*/ 282417 w 571820"/>
                      <a:gd name="connsiteY0" fmla="*/ 0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82417 w 571820"/>
                      <a:gd name="connsiteY0" fmla="*/ 6349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17" fmla="*/ 282417 w 571820"/>
                      <a:gd name="connsiteY17" fmla="*/ 6349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289403 w 571820"/>
                      <a:gd name="connsiteY4" fmla="*/ 6349 h 1316717"/>
                      <a:gd name="connsiteX5" fmla="*/ 309203 w 571820"/>
                      <a:gd name="connsiteY5" fmla="*/ 24345 h 1316717"/>
                      <a:gd name="connsiteX6" fmla="*/ 571820 w 571820"/>
                      <a:gd name="connsiteY6" fmla="*/ 658359 h 1316717"/>
                      <a:gd name="connsiteX7" fmla="*/ 309203 w 571820"/>
                      <a:gd name="connsiteY7" fmla="*/ 1292372 h 1316717"/>
                      <a:gd name="connsiteX8" fmla="*/ 289403 w 571820"/>
                      <a:gd name="connsiteY8" fmla="*/ 1310368 h 1316717"/>
                      <a:gd name="connsiteX9" fmla="*/ 289403 w 571820"/>
                      <a:gd name="connsiteY9" fmla="*/ 1316717 h 1316717"/>
                      <a:gd name="connsiteX10" fmla="*/ 287393 w 571820"/>
                      <a:gd name="connsiteY10" fmla="*/ 1314890 h 1316717"/>
                      <a:gd name="connsiteX11" fmla="*/ 285910 w 571820"/>
                      <a:gd name="connsiteY11" fmla="*/ 1313542 h 1316717"/>
                      <a:gd name="connsiteX12" fmla="*/ 282417 w 571820"/>
                      <a:gd name="connsiteY12" fmla="*/ 1316717 h 1316717"/>
                      <a:gd name="connsiteX13" fmla="*/ 282417 w 571820"/>
                      <a:gd name="connsiteY13" fmla="*/ 1310367 h 1316717"/>
                      <a:gd name="connsiteX14" fmla="*/ 262617 w 571820"/>
                      <a:gd name="connsiteY14" fmla="*/ 1292372 h 1316717"/>
                      <a:gd name="connsiteX15" fmla="*/ 0 w 571820"/>
                      <a:gd name="connsiteY15" fmla="*/ 658358 h 1316717"/>
                      <a:gd name="connsiteX16" fmla="*/ 262617 w 571820"/>
                      <a:gd name="connsiteY16" fmla="*/ 24345 h 1316717"/>
                      <a:gd name="connsiteX0" fmla="*/ 262617 w 571820"/>
                      <a:gd name="connsiteY0" fmla="*/ 24345 h 1316717"/>
                      <a:gd name="connsiteX1" fmla="*/ 285910 w 571820"/>
                      <a:gd name="connsiteY1" fmla="*/ 3175 h 1316717"/>
                      <a:gd name="connsiteX2" fmla="*/ 287393 w 571820"/>
                      <a:gd name="connsiteY2" fmla="*/ 1827 h 1316717"/>
                      <a:gd name="connsiteX3" fmla="*/ 289403 w 571820"/>
                      <a:gd name="connsiteY3" fmla="*/ 0 h 1316717"/>
                      <a:gd name="connsiteX4" fmla="*/ 309203 w 571820"/>
                      <a:gd name="connsiteY4" fmla="*/ 24345 h 1316717"/>
                      <a:gd name="connsiteX5" fmla="*/ 571820 w 571820"/>
                      <a:gd name="connsiteY5" fmla="*/ 658359 h 1316717"/>
                      <a:gd name="connsiteX6" fmla="*/ 309203 w 571820"/>
                      <a:gd name="connsiteY6" fmla="*/ 1292372 h 1316717"/>
                      <a:gd name="connsiteX7" fmla="*/ 289403 w 571820"/>
                      <a:gd name="connsiteY7" fmla="*/ 1310368 h 1316717"/>
                      <a:gd name="connsiteX8" fmla="*/ 289403 w 571820"/>
                      <a:gd name="connsiteY8" fmla="*/ 1316717 h 1316717"/>
                      <a:gd name="connsiteX9" fmla="*/ 287393 w 571820"/>
                      <a:gd name="connsiteY9" fmla="*/ 1314890 h 1316717"/>
                      <a:gd name="connsiteX10" fmla="*/ 285910 w 571820"/>
                      <a:gd name="connsiteY10" fmla="*/ 1313542 h 1316717"/>
                      <a:gd name="connsiteX11" fmla="*/ 282417 w 571820"/>
                      <a:gd name="connsiteY11" fmla="*/ 1316717 h 1316717"/>
                      <a:gd name="connsiteX12" fmla="*/ 282417 w 571820"/>
                      <a:gd name="connsiteY12" fmla="*/ 1310367 h 1316717"/>
                      <a:gd name="connsiteX13" fmla="*/ 262617 w 571820"/>
                      <a:gd name="connsiteY13" fmla="*/ 1292372 h 1316717"/>
                      <a:gd name="connsiteX14" fmla="*/ 0 w 571820"/>
                      <a:gd name="connsiteY14" fmla="*/ 658358 h 1316717"/>
                      <a:gd name="connsiteX15" fmla="*/ 262617 w 571820"/>
                      <a:gd name="connsiteY15" fmla="*/ 24345 h 1316717"/>
                      <a:gd name="connsiteX0" fmla="*/ 262617 w 571820"/>
                      <a:gd name="connsiteY0" fmla="*/ 22518 h 1314890"/>
                      <a:gd name="connsiteX1" fmla="*/ 285910 w 571820"/>
                      <a:gd name="connsiteY1" fmla="*/ 1348 h 1314890"/>
                      <a:gd name="connsiteX2" fmla="*/ 287393 w 571820"/>
                      <a:gd name="connsiteY2" fmla="*/ 0 h 1314890"/>
                      <a:gd name="connsiteX3" fmla="*/ 309203 w 571820"/>
                      <a:gd name="connsiteY3" fmla="*/ 22518 h 1314890"/>
                      <a:gd name="connsiteX4" fmla="*/ 571820 w 571820"/>
                      <a:gd name="connsiteY4" fmla="*/ 656532 h 1314890"/>
                      <a:gd name="connsiteX5" fmla="*/ 309203 w 571820"/>
                      <a:gd name="connsiteY5" fmla="*/ 1290545 h 1314890"/>
                      <a:gd name="connsiteX6" fmla="*/ 289403 w 571820"/>
                      <a:gd name="connsiteY6" fmla="*/ 1308541 h 1314890"/>
                      <a:gd name="connsiteX7" fmla="*/ 289403 w 571820"/>
                      <a:gd name="connsiteY7" fmla="*/ 1314890 h 1314890"/>
                      <a:gd name="connsiteX8" fmla="*/ 287393 w 571820"/>
                      <a:gd name="connsiteY8" fmla="*/ 1313063 h 1314890"/>
                      <a:gd name="connsiteX9" fmla="*/ 285910 w 571820"/>
                      <a:gd name="connsiteY9" fmla="*/ 1311715 h 1314890"/>
                      <a:gd name="connsiteX10" fmla="*/ 282417 w 571820"/>
                      <a:gd name="connsiteY10" fmla="*/ 1314890 h 1314890"/>
                      <a:gd name="connsiteX11" fmla="*/ 282417 w 571820"/>
                      <a:gd name="connsiteY11" fmla="*/ 1308540 h 1314890"/>
                      <a:gd name="connsiteX12" fmla="*/ 262617 w 571820"/>
                      <a:gd name="connsiteY12" fmla="*/ 1290545 h 1314890"/>
                      <a:gd name="connsiteX13" fmla="*/ 0 w 571820"/>
                      <a:gd name="connsiteY13" fmla="*/ 656531 h 1314890"/>
                      <a:gd name="connsiteX14" fmla="*/ 262617 w 571820"/>
                      <a:gd name="connsiteY14" fmla="*/ 22518 h 1314890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82417 w 571820"/>
                      <a:gd name="connsiteY10" fmla="*/ 1307192 h 1313542"/>
                      <a:gd name="connsiteX11" fmla="*/ 262617 w 571820"/>
                      <a:gd name="connsiteY11" fmla="*/ 1289197 h 1313542"/>
                      <a:gd name="connsiteX12" fmla="*/ 0 w 571820"/>
                      <a:gd name="connsiteY12" fmla="*/ 655183 h 1313542"/>
                      <a:gd name="connsiteX13" fmla="*/ 262617 w 571820"/>
                      <a:gd name="connsiteY13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82417 w 571820"/>
                      <a:gd name="connsiteY9" fmla="*/ 1313542 h 1313542"/>
                      <a:gd name="connsiteX10" fmla="*/ 262617 w 571820"/>
                      <a:gd name="connsiteY10" fmla="*/ 1289197 h 1313542"/>
                      <a:gd name="connsiteX11" fmla="*/ 0 w 571820"/>
                      <a:gd name="connsiteY11" fmla="*/ 655183 h 1313542"/>
                      <a:gd name="connsiteX12" fmla="*/ 262617 w 571820"/>
                      <a:gd name="connsiteY12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85910 w 571820"/>
                      <a:gd name="connsiteY8" fmla="*/ 1310367 h 1313542"/>
                      <a:gd name="connsiteX9" fmla="*/ 262617 w 571820"/>
                      <a:gd name="connsiteY9" fmla="*/ 1289197 h 1313542"/>
                      <a:gd name="connsiteX10" fmla="*/ 0 w 571820"/>
                      <a:gd name="connsiteY10" fmla="*/ 655183 h 1313542"/>
                      <a:gd name="connsiteX11" fmla="*/ 262617 w 571820"/>
                      <a:gd name="connsiteY11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87393 w 571820"/>
                      <a:gd name="connsiteY7" fmla="*/ 1311715 h 1313542"/>
                      <a:gd name="connsiteX8" fmla="*/ 262617 w 571820"/>
                      <a:gd name="connsiteY8" fmla="*/ 1289197 h 1313542"/>
                      <a:gd name="connsiteX9" fmla="*/ 0 w 571820"/>
                      <a:gd name="connsiteY9" fmla="*/ 655183 h 1313542"/>
                      <a:gd name="connsiteX10" fmla="*/ 262617 w 571820"/>
                      <a:gd name="connsiteY10" fmla="*/ 21170 h 1313542"/>
                      <a:gd name="connsiteX0" fmla="*/ 262617 w 571820"/>
                      <a:gd name="connsiteY0" fmla="*/ 21170 h 1313542"/>
                      <a:gd name="connsiteX1" fmla="*/ 285910 w 571820"/>
                      <a:gd name="connsiteY1" fmla="*/ 0 h 1313542"/>
                      <a:gd name="connsiteX2" fmla="*/ 309203 w 571820"/>
                      <a:gd name="connsiteY2" fmla="*/ 21170 h 1313542"/>
                      <a:gd name="connsiteX3" fmla="*/ 571820 w 571820"/>
                      <a:gd name="connsiteY3" fmla="*/ 655184 h 1313542"/>
                      <a:gd name="connsiteX4" fmla="*/ 309203 w 571820"/>
                      <a:gd name="connsiteY4" fmla="*/ 1289197 h 1313542"/>
                      <a:gd name="connsiteX5" fmla="*/ 289403 w 571820"/>
                      <a:gd name="connsiteY5" fmla="*/ 1307193 h 1313542"/>
                      <a:gd name="connsiteX6" fmla="*/ 289403 w 571820"/>
                      <a:gd name="connsiteY6" fmla="*/ 1313542 h 1313542"/>
                      <a:gd name="connsiteX7" fmla="*/ 262617 w 571820"/>
                      <a:gd name="connsiteY7" fmla="*/ 1289197 h 1313542"/>
                      <a:gd name="connsiteX8" fmla="*/ 0 w 571820"/>
                      <a:gd name="connsiteY8" fmla="*/ 655183 h 1313542"/>
                      <a:gd name="connsiteX9" fmla="*/ 262617 w 571820"/>
                      <a:gd name="connsiteY9" fmla="*/ 21170 h 1313542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9403 w 571820"/>
                      <a:gd name="connsiteY5" fmla="*/ 1307193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64739"/>
                      <a:gd name="connsiteX1" fmla="*/ 285910 w 571820"/>
                      <a:gd name="connsiteY1" fmla="*/ 0 h 1364739"/>
                      <a:gd name="connsiteX2" fmla="*/ 309203 w 571820"/>
                      <a:gd name="connsiteY2" fmla="*/ 21170 h 1364739"/>
                      <a:gd name="connsiteX3" fmla="*/ 571820 w 571820"/>
                      <a:gd name="connsiteY3" fmla="*/ 655184 h 1364739"/>
                      <a:gd name="connsiteX4" fmla="*/ 309203 w 571820"/>
                      <a:gd name="connsiteY4" fmla="*/ 1289197 h 1364739"/>
                      <a:gd name="connsiteX5" fmla="*/ 285832 w 571820"/>
                      <a:gd name="connsiteY5" fmla="*/ 1311956 h 1364739"/>
                      <a:gd name="connsiteX6" fmla="*/ 177485 w 571820"/>
                      <a:gd name="connsiteY6" fmla="*/ 1364739 h 1364739"/>
                      <a:gd name="connsiteX7" fmla="*/ 262617 w 571820"/>
                      <a:gd name="connsiteY7" fmla="*/ 1289197 h 1364739"/>
                      <a:gd name="connsiteX8" fmla="*/ 0 w 571820"/>
                      <a:gd name="connsiteY8" fmla="*/ 655183 h 1364739"/>
                      <a:gd name="connsiteX9" fmla="*/ 262617 w 571820"/>
                      <a:gd name="connsiteY9" fmla="*/ 21170 h 1364739"/>
                      <a:gd name="connsiteX0" fmla="*/ 262617 w 571820"/>
                      <a:gd name="connsiteY0" fmla="*/ 21170 h 1311956"/>
                      <a:gd name="connsiteX1" fmla="*/ 285910 w 571820"/>
                      <a:gd name="connsiteY1" fmla="*/ 0 h 1311956"/>
                      <a:gd name="connsiteX2" fmla="*/ 309203 w 571820"/>
                      <a:gd name="connsiteY2" fmla="*/ 21170 h 1311956"/>
                      <a:gd name="connsiteX3" fmla="*/ 571820 w 571820"/>
                      <a:gd name="connsiteY3" fmla="*/ 655184 h 1311956"/>
                      <a:gd name="connsiteX4" fmla="*/ 309203 w 571820"/>
                      <a:gd name="connsiteY4" fmla="*/ 1289197 h 1311956"/>
                      <a:gd name="connsiteX5" fmla="*/ 285832 w 571820"/>
                      <a:gd name="connsiteY5" fmla="*/ 1311956 h 1311956"/>
                      <a:gd name="connsiteX6" fmla="*/ 262617 w 571820"/>
                      <a:gd name="connsiteY6" fmla="*/ 1289197 h 1311956"/>
                      <a:gd name="connsiteX7" fmla="*/ 0 w 571820"/>
                      <a:gd name="connsiteY7" fmla="*/ 655183 h 1311956"/>
                      <a:gd name="connsiteX8" fmla="*/ 262617 w 571820"/>
                      <a:gd name="connsiteY8" fmla="*/ 21170 h 1311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820" h="1311956">
                        <a:moveTo>
                          <a:pt x="262617" y="21170"/>
                        </a:moveTo>
                        <a:lnTo>
                          <a:pt x="285910" y="0"/>
                        </a:lnTo>
                        <a:lnTo>
                          <a:pt x="309203" y="21170"/>
                        </a:lnTo>
                        <a:cubicBezTo>
                          <a:pt x="471461" y="183428"/>
                          <a:pt x="571820" y="407586"/>
                          <a:pt x="571820" y="655184"/>
                        </a:cubicBezTo>
                        <a:cubicBezTo>
                          <a:pt x="571820" y="902781"/>
                          <a:pt x="471461" y="1126939"/>
                          <a:pt x="309203" y="1289197"/>
                        </a:cubicBezTo>
                        <a:lnTo>
                          <a:pt x="285832" y="1311956"/>
                        </a:lnTo>
                        <a:lnTo>
                          <a:pt x="262617" y="1289197"/>
                        </a:lnTo>
                        <a:cubicBezTo>
                          <a:pt x="100359" y="1126938"/>
                          <a:pt x="0" y="902781"/>
                          <a:pt x="0" y="655183"/>
                        </a:cubicBezTo>
                        <a:cubicBezTo>
                          <a:pt x="0" y="407586"/>
                          <a:pt x="100359" y="183428"/>
                          <a:pt x="262617" y="21170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DF3CB96-5BF2-4F28-9C67-FBF9E19E0E1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8768695" y="4330454"/>
                    <a:ext cx="0" cy="162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2439-4341-48BF-8E53-974DAEBD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Result: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8E9B50F-733D-4368-AD87-8D28CFFF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91" y="1790700"/>
            <a:ext cx="8533184" cy="4823781"/>
          </a:xfrm>
        </p:spPr>
      </p:pic>
    </p:spTree>
    <p:extLst>
      <p:ext uri="{BB962C8B-B14F-4D97-AF65-F5344CB8AC3E}">
        <p14:creationId xmlns:p14="http://schemas.microsoft.com/office/powerpoint/2010/main" val="3156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5C4A-FC45-4CC0-8E56-1322EB70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Conclution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DF29-768C-4913-8FF1-4BD824F2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 err="1">
                <a:solidFill>
                  <a:srgbClr val="FFFFFF"/>
                </a:solidFill>
              </a:rPr>
              <a:t>Có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thể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thử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nghiệm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nhiều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thuật</a:t>
            </a:r>
            <a:r>
              <a:rPr lang="en-US" dirty="0">
                <a:solidFill>
                  <a:srgbClr val="FFFFFF"/>
                </a:solidFill>
              </a:rPr>
              <a:t> Feature engineering </a:t>
            </a:r>
            <a:r>
              <a:rPr lang="en-US" dirty="0" err="1">
                <a:solidFill>
                  <a:srgbClr val="FFFFFF"/>
                </a:solidFill>
              </a:rPr>
              <a:t>để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xử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lý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các</a:t>
            </a:r>
            <a:r>
              <a:rPr lang="en-US" dirty="0">
                <a:solidFill>
                  <a:srgbClr val="FFFFFF"/>
                </a:solidFill>
              </a:rPr>
              <a:t> vector </a:t>
            </a:r>
            <a:r>
              <a:rPr lang="en-US" dirty="0" err="1">
                <a:solidFill>
                  <a:srgbClr val="FFFFFF"/>
                </a:solidFill>
              </a:rPr>
              <a:t>thuộc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tính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về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dạng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số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học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như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Count Vectors as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features,Word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Embeddings as features,…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Thử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nghiệm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các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mô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hình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phân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loại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khác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như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Naive Bayes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Classifier,SVM,Deep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Neural Networks, Convolutional Neural Network (CNN),Long Short Term (LSTM),Gated Recurrent Unit (GRU),...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3601-AD3D-4E91-981F-86E8AA69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Text classification: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E726-538B-4951-BD0F-007859DA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Xây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dựng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mô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hình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phân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loại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văn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bản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tin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tức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tiếng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Việt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trang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báo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điện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tử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X.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Mỗi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khi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một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bài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báo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được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đăng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chương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trình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cần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phải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tự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động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xác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định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được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bài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báo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đó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nằm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trong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danh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mục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nào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 Các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danh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mục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gồm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có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 Kinh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tế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Thể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thao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Giáo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dục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Sức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khỏe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Du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lịch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Pháp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luật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,…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3601-AD3D-4E91-981F-86E8AA69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Text classification: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E726-538B-4951-BD0F-007859DA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 err="1">
                <a:ea typeface="+mn-lt"/>
                <a:cs typeface="+mn-lt"/>
              </a:rPr>
              <a:t>Mục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tiêu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động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trước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định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thuộc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nào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ứng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thống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như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Hiểu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được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ý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nghĩa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đánh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giá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bình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luận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của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người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dùng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từ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mạng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xã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hội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Phân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loại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emails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spam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hay </a:t>
            </a:r>
            <a:r>
              <a:rPr lang="en-US" i="1" dirty="0" err="1">
                <a:solidFill>
                  <a:srgbClr val="FFFFFF"/>
                </a:solidFill>
                <a:ea typeface="+mn-lt"/>
                <a:cs typeface="+mn-lt"/>
              </a:rPr>
              <a:t>không</a:t>
            </a:r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 spam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Tự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động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gắn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thẻ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những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truy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vấn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tìm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kiếm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của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người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dùng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Phân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loại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các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bài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báo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điện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tử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62428-223A-4518-8C4F-FE0CC8E2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dirty="0">
                <a:ea typeface="+mj-lt"/>
                <a:cs typeface="+mj-lt"/>
              </a:rPr>
              <a:t>Dataset Preparation</a:t>
            </a:r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AB13491-53C6-414B-94C1-4808B9B78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219797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99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2428-223A-4518-8C4F-FE0CC8E2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ea typeface="+mj-lt"/>
                <a:cs typeface="+mj-lt"/>
              </a:rPr>
              <a:t>Dataset Preparation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7F2E45-1872-49B3-B2A0-900FC9EF0C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9500" y="1832453"/>
          <a:ext cx="10266732" cy="435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3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A218-96B0-414D-BDE8-0DC46096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3. Feature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F59E-E5E2-49CA-8691-571C2552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pPr marL="359410" indent="-359410">
              <a:buClr>
                <a:srgbClr val="EF8C6A"/>
              </a:buClr>
            </a:pPr>
            <a:r>
              <a:rPr lang="en-US" dirty="0">
                <a:ea typeface="+mn-lt"/>
                <a:cs typeface="+mn-lt"/>
              </a:rPr>
              <a:t>N-gram Level TF-IDF :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hợp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thành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tiếp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nhau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Ví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</a:t>
            </a:r>
            <a:r>
              <a:rPr lang="en-US" dirty="0">
                <a:ea typeface="+mn-lt"/>
                <a:cs typeface="+mn-lt"/>
              </a:rPr>
              <a:t>: "</a:t>
            </a:r>
            <a:r>
              <a:rPr lang="en-US" dirty="0" err="1">
                <a:ea typeface="+mn-lt"/>
                <a:cs typeface="+mn-lt"/>
              </a:rPr>
              <a:t>thủ_tướng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đức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nhận_lời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tham_dự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kỷ_niệm</a:t>
            </a:r>
            <a:r>
              <a:rPr lang="en-US" dirty="0">
                <a:ea typeface="+mn-lt"/>
                <a:cs typeface="+mn-lt"/>
              </a:rPr>
              <a:t>". </a:t>
            </a:r>
            <a:r>
              <a:rPr lang="en-US" dirty="0" err="1">
                <a:ea typeface="+mn-lt"/>
                <a:cs typeface="+mn-lt"/>
              </a:rPr>
              <a:t>Khi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đó</a:t>
            </a:r>
            <a:r>
              <a:rPr lang="en-US" dirty="0">
                <a:ea typeface="+mn-lt"/>
                <a:cs typeface="+mn-lt"/>
              </a:rPr>
              <a:t>, 2-gram </a:t>
            </a:r>
            <a:r>
              <a:rPr lang="en-US" dirty="0" err="1">
                <a:ea typeface="+mn-lt"/>
                <a:cs typeface="+mn-lt"/>
              </a:rPr>
              <a:t>cho</a:t>
            </a:r>
            <a:r>
              <a:rPr lang="en-US" dirty="0">
                <a:ea typeface="+mn-lt"/>
                <a:cs typeface="+mn-lt"/>
              </a:rPr>
              <a:t> ta </a:t>
            </a:r>
            <a:r>
              <a:rPr lang="en-US" dirty="0" err="1">
                <a:ea typeface="+mn-lt"/>
                <a:cs typeface="+mn-lt"/>
              </a:rPr>
              <a:t>kết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quả</a:t>
            </a:r>
            <a:r>
              <a:rPr lang="en-US" dirty="0">
                <a:ea typeface="+mn-lt"/>
                <a:cs typeface="+mn-lt"/>
              </a:rPr>
              <a:t>: {</a:t>
            </a:r>
            <a:r>
              <a:rPr lang="en-US" dirty="0" err="1">
                <a:ea typeface="+mn-lt"/>
                <a:cs typeface="+mn-lt"/>
              </a:rPr>
              <a:t>thủ_tướng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đức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đức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nhận_lời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nhận_lời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tam_dự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tham_dự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lễ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lễ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kỷ_niệm</a:t>
            </a:r>
            <a:r>
              <a:rPr lang="en-US" dirty="0">
                <a:ea typeface="+mn-lt"/>
                <a:cs typeface="+mn-lt"/>
              </a:rPr>
              <a:t>}. </a:t>
            </a:r>
            <a:r>
              <a:rPr lang="en-US" dirty="0" err="1">
                <a:ea typeface="+mn-lt"/>
                <a:cs typeface="+mn-lt"/>
              </a:rPr>
              <a:t>Mõi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phần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cặp</a:t>
            </a:r>
            <a:r>
              <a:rPr lang="en-US" dirty="0">
                <a:ea typeface="+mn-lt"/>
                <a:cs typeface="+mn-lt"/>
              </a:rPr>
              <a:t> 2 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tiếp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nhau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59410" indent="-359410">
              <a:buClr>
                <a:srgbClr val="EF8C6A"/>
              </a:buClr>
            </a:pPr>
            <a:endParaRPr lang="en-US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739B916-0D91-4BC9-A45D-20DEF621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4540932"/>
            <a:ext cx="11109674" cy="12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8A218-96B0-414D-BDE8-0DC46096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3. Feature Engineering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F59E-E5E2-49CA-8691-571C2552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6" y="2042365"/>
            <a:ext cx="6321366" cy="3814286"/>
          </a:xfrm>
        </p:spPr>
        <p:txBody>
          <a:bodyPr anchor="ctr">
            <a:normAutofit/>
          </a:bodyPr>
          <a:lstStyle/>
          <a:p>
            <a:r>
              <a:rPr lang="vi-VN" dirty="0"/>
              <a:t> </a:t>
            </a:r>
            <a:r>
              <a:rPr lang="en-US" dirty="0" smtClean="0"/>
              <a:t>P</a:t>
            </a:r>
            <a:r>
              <a:rPr lang="vi-VN" dirty="0" smtClean="0"/>
              <a:t>hương </a:t>
            </a:r>
            <a:r>
              <a:rPr lang="vi-VN" dirty="0"/>
              <a:t>pháp TF-IDF (Term Frequency - Inverse Document Frequency), đây là một phương pháp cực kì phổ biến trong xử lý văn bản. Nó được tính theo công thức dưới đây:</a:t>
            </a:r>
          </a:p>
          <a:p>
            <a:r>
              <a:rPr lang="vi-VN" dirty="0"/>
              <a:t>TF(t) = (Number of times term t appears in a document) / (Total number of terms in the document)</a:t>
            </a:r>
          </a:p>
          <a:p>
            <a:r>
              <a:rPr lang="vi-VN" dirty="0"/>
              <a:t>IDF(t) = log_e(Total number of documents / Number of documents with term t in it)</a:t>
            </a:r>
          </a:p>
          <a:p>
            <a:pPr marL="359410" indent="-359410">
              <a:buClr>
                <a:srgbClr val="EF8C6A"/>
              </a:buClr>
            </a:pPr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A841B-18B7-4661-96E8-91D242A4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sz="1500">
                <a:ea typeface="+mj-lt"/>
                <a:cs typeface="+mj-lt"/>
              </a:rPr>
              <a:t>3. FEATURE ENGINEERING</a:t>
            </a:r>
            <a:endParaRPr lang="en-US" sz="150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2BCB-F1DE-4448-A84C-7D2FA3CB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 fontScale="77500" lnSpcReduction="20000"/>
          </a:bodyPr>
          <a:lstStyle/>
          <a:p>
            <a:pPr marL="359410" indent="-359410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Sau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khi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thực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hiện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TF-IDF,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chúng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dễ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dàng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nhận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thấy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rằng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ma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trận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chúng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được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có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kích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thước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rất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lớn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việc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xử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lý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tính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toán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với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ma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trận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này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đòi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hỏi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thời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gian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bộ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nhớ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khá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tốn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kém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</a:p>
          <a:p>
            <a:pPr marL="359410" indent="-359410">
              <a:buClr>
                <a:srgbClr val="EF8C6A"/>
              </a:buClr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Để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xử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lý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vấn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đề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này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chúng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sẽ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sử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dụng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thuật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toán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SVD (singular value decomposition)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nhằm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mục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đích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giảm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chiều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dữ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liệu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của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ma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trận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chúng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ta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được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vẫn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giữ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nguyên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được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các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thuộc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tính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của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ma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trận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gốc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ban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đầu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64446E7-AA2C-4932-BFF0-E9C688DB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27" y="4016374"/>
            <a:ext cx="10105297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D59A-9C2D-4C41-A2D2-48EB5518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Model: </a:t>
            </a:r>
            <a:r>
              <a:rPr lang="en-US" dirty="0">
                <a:ea typeface="+mj-lt"/>
                <a:cs typeface="+mj-lt"/>
              </a:rPr>
              <a:t>Bidirectional RNN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12542F2-9912-4361-A84B-3DDFC6AD6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2119373"/>
            <a:ext cx="10026650" cy="3320929"/>
          </a:xfrm>
        </p:spPr>
      </p:pic>
    </p:spTree>
    <p:extLst>
      <p:ext uri="{BB962C8B-B14F-4D97-AF65-F5344CB8AC3E}">
        <p14:creationId xmlns:p14="http://schemas.microsoft.com/office/powerpoint/2010/main" val="331771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345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 Light</vt:lpstr>
      <vt:lpstr>Bell MT</vt:lpstr>
      <vt:lpstr>Rockwell Nova Light</vt:lpstr>
      <vt:lpstr>Wingdings</vt:lpstr>
      <vt:lpstr>LeafVTI</vt:lpstr>
      <vt:lpstr>Text Classifiction</vt:lpstr>
      <vt:lpstr>1. Text classification:</vt:lpstr>
      <vt:lpstr>1. Text classification:</vt:lpstr>
      <vt:lpstr>2. Dataset Preparation</vt:lpstr>
      <vt:lpstr>2. Dataset Preparation</vt:lpstr>
      <vt:lpstr>3. Feature Engineering</vt:lpstr>
      <vt:lpstr>3. Feature Engineering</vt:lpstr>
      <vt:lpstr>3. FEATURE ENGINEERING</vt:lpstr>
      <vt:lpstr>4. Model: Bidirectional RNN</vt:lpstr>
      <vt:lpstr>5. Result:</vt:lpstr>
      <vt:lpstr>5. Conclution: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189</cp:revision>
  <dcterms:created xsi:type="dcterms:W3CDTF">2020-11-12T08:32:32Z</dcterms:created>
  <dcterms:modified xsi:type="dcterms:W3CDTF">2020-11-12T09:08:21Z</dcterms:modified>
</cp:coreProperties>
</file>