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D18ED74-787B-4A1A-BD62-D1F10DC389D3}" v="11" dt="2024-11-18T16:54:06.4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660"/>
  </p:normalViewPr>
  <p:slideViewPr>
    <p:cSldViewPr snapToGrid="0">
      <p:cViewPr>
        <p:scale>
          <a:sx n="70" d="100"/>
          <a:sy n="70" d="100"/>
        </p:scale>
        <p:origin x="528" y="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sper Knudsen" userId="2abac40dc488f8ee" providerId="LiveId" clId="{2D18ED74-787B-4A1A-BD62-D1F10DC389D3}"/>
    <pc:docChg chg="undo custSel modSld">
      <pc:chgData name="Jesper Knudsen" userId="2abac40dc488f8ee" providerId="LiveId" clId="{2D18ED74-787B-4A1A-BD62-D1F10DC389D3}" dt="2024-11-18T16:55:12.941" v="423" actId="1035"/>
      <pc:docMkLst>
        <pc:docMk/>
      </pc:docMkLst>
      <pc:sldChg chg="addSp modSp mod">
        <pc:chgData name="Jesper Knudsen" userId="2abac40dc488f8ee" providerId="LiveId" clId="{2D18ED74-787B-4A1A-BD62-D1F10DC389D3}" dt="2024-11-18T16:55:12.941" v="423" actId="1035"/>
        <pc:sldMkLst>
          <pc:docMk/>
          <pc:sldMk cId="3390203949" sldId="256"/>
        </pc:sldMkLst>
        <pc:spChg chg="mod">
          <ac:chgData name="Jesper Knudsen" userId="2abac40dc488f8ee" providerId="LiveId" clId="{2D18ED74-787B-4A1A-BD62-D1F10DC389D3}" dt="2024-11-18T16:55:06.218" v="399" actId="12788"/>
          <ac:spMkLst>
            <pc:docMk/>
            <pc:sldMk cId="3390203949" sldId="256"/>
            <ac:spMk id="6" creationId="{E1858487-245A-672A-A421-055CBC0922D6}"/>
          </ac:spMkLst>
        </pc:spChg>
        <pc:spChg chg="mod">
          <ac:chgData name="Jesper Knudsen" userId="2abac40dc488f8ee" providerId="LiveId" clId="{2D18ED74-787B-4A1A-BD62-D1F10DC389D3}" dt="2024-11-18T16:44:24.841" v="64" actId="1035"/>
          <ac:spMkLst>
            <pc:docMk/>
            <pc:sldMk cId="3390203949" sldId="256"/>
            <ac:spMk id="16" creationId="{D2EB3605-2BFE-7F1A-2597-FD98C1206FD0}"/>
          </ac:spMkLst>
        </pc:spChg>
        <pc:spChg chg="mod">
          <ac:chgData name="Jesper Knudsen" userId="2abac40dc488f8ee" providerId="LiveId" clId="{2D18ED74-787B-4A1A-BD62-D1F10DC389D3}" dt="2024-11-18T16:52:10.966" v="379" actId="1076"/>
          <ac:spMkLst>
            <pc:docMk/>
            <pc:sldMk cId="3390203949" sldId="256"/>
            <ac:spMk id="18" creationId="{85CBC740-7C89-B392-001C-B5402C7C9BD5}"/>
          </ac:spMkLst>
        </pc:spChg>
        <pc:spChg chg="add mod">
          <ac:chgData name="Jesper Knudsen" userId="2abac40dc488f8ee" providerId="LiveId" clId="{2D18ED74-787B-4A1A-BD62-D1F10DC389D3}" dt="2024-11-18T16:48:28.397" v="233" actId="1076"/>
          <ac:spMkLst>
            <pc:docMk/>
            <pc:sldMk cId="3390203949" sldId="256"/>
            <ac:spMk id="72" creationId="{25E156B9-C990-45EB-0A0A-29705851B749}"/>
          </ac:spMkLst>
        </pc:spChg>
        <pc:spChg chg="add mod">
          <ac:chgData name="Jesper Knudsen" userId="2abac40dc488f8ee" providerId="LiveId" clId="{2D18ED74-787B-4A1A-BD62-D1F10DC389D3}" dt="2024-11-18T16:48:45.468" v="242" actId="1076"/>
          <ac:spMkLst>
            <pc:docMk/>
            <pc:sldMk cId="3390203949" sldId="256"/>
            <ac:spMk id="73" creationId="{09E07AFB-8E41-620F-8353-A817F6D2A055}"/>
          </ac:spMkLst>
        </pc:spChg>
        <pc:spChg chg="add mod">
          <ac:chgData name="Jesper Knudsen" userId="2abac40dc488f8ee" providerId="LiveId" clId="{2D18ED74-787B-4A1A-BD62-D1F10DC389D3}" dt="2024-11-18T16:51:20.668" v="332" actId="1076"/>
          <ac:spMkLst>
            <pc:docMk/>
            <pc:sldMk cId="3390203949" sldId="256"/>
            <ac:spMk id="84" creationId="{4D1B4044-AA7B-6A1A-8AEF-55612C8968D4}"/>
          </ac:spMkLst>
        </pc:spChg>
        <pc:spChg chg="add mod">
          <ac:chgData name="Jesper Knudsen" userId="2abac40dc488f8ee" providerId="LiveId" clId="{2D18ED74-787B-4A1A-BD62-D1F10DC389D3}" dt="2024-11-18T16:51:40.597" v="371" actId="1036"/>
          <ac:spMkLst>
            <pc:docMk/>
            <pc:sldMk cId="3390203949" sldId="256"/>
            <ac:spMk id="85" creationId="{9DB61321-7D14-F2BB-FD41-DE847ED8640D}"/>
          </ac:spMkLst>
        </pc:spChg>
        <pc:spChg chg="add mod">
          <ac:chgData name="Jesper Knudsen" userId="2abac40dc488f8ee" providerId="LiveId" clId="{2D18ED74-787B-4A1A-BD62-D1F10DC389D3}" dt="2024-11-18T16:55:12.941" v="423" actId="1035"/>
          <ac:spMkLst>
            <pc:docMk/>
            <pc:sldMk cId="3390203949" sldId="256"/>
            <ac:spMk id="86" creationId="{631B87AB-20D4-BDEB-5772-5B0ADE3CDC2D}"/>
          </ac:spMkLst>
        </pc:spChg>
        <pc:grpChg chg="add mod">
          <ac:chgData name="Jesper Knudsen" userId="2abac40dc488f8ee" providerId="LiveId" clId="{2D18ED74-787B-4A1A-BD62-D1F10DC389D3}" dt="2024-11-18T16:44:07.297" v="51" actId="1038"/>
          <ac:grpSpMkLst>
            <pc:docMk/>
            <pc:sldMk cId="3390203949" sldId="256"/>
            <ac:grpSpMk id="2" creationId="{BBEA6C77-1DE0-318C-B389-F06E179B5A6E}"/>
          </ac:grpSpMkLst>
        </pc:grpChg>
        <pc:grpChg chg="add mod ord">
          <ac:chgData name="Jesper Knudsen" userId="2abac40dc488f8ee" providerId="LiveId" clId="{2D18ED74-787B-4A1A-BD62-D1F10DC389D3}" dt="2024-11-18T16:50:20.373" v="261" actId="170"/>
          <ac:grpSpMkLst>
            <pc:docMk/>
            <pc:sldMk cId="3390203949" sldId="256"/>
            <ac:grpSpMk id="19" creationId="{9A596D78-BE27-3A83-517A-7AF444565872}"/>
          </ac:grpSpMkLst>
        </pc:grpChg>
        <pc:grpChg chg="add mod">
          <ac:chgData name="Jesper Knudsen" userId="2abac40dc488f8ee" providerId="LiveId" clId="{2D18ED74-787B-4A1A-BD62-D1F10DC389D3}" dt="2024-11-18T16:49:43.734" v="247" actId="554"/>
          <ac:grpSpMkLst>
            <pc:docMk/>
            <pc:sldMk cId="3390203949" sldId="256"/>
            <ac:grpSpMk id="41" creationId="{4796C3BC-FE3E-0DFA-39DA-8EB551719C27}"/>
          </ac:grpSpMkLst>
        </pc:grpChg>
        <pc:grpChg chg="mod">
          <ac:chgData name="Jesper Knudsen" userId="2abac40dc488f8ee" providerId="LiveId" clId="{2D18ED74-787B-4A1A-BD62-D1F10DC389D3}" dt="2024-11-18T16:48:06.280" v="204" actId="1076"/>
          <ac:grpSpMkLst>
            <pc:docMk/>
            <pc:sldMk cId="3390203949" sldId="256"/>
            <ac:grpSpMk id="138" creationId="{863B4D6D-D84B-BBE1-8101-51AD1D16C445}"/>
          </ac:grpSpMkLst>
        </pc:grpChg>
        <pc:cxnChg chg="mod">
          <ac:chgData name="Jesper Knudsen" userId="2abac40dc488f8ee" providerId="LiveId" clId="{2D18ED74-787B-4A1A-BD62-D1F10DC389D3}" dt="2024-11-18T16:44:39.952" v="65" actId="1582"/>
          <ac:cxnSpMkLst>
            <pc:docMk/>
            <pc:sldMk cId="3390203949" sldId="256"/>
            <ac:cxnSpMk id="3" creationId="{57025751-03C0-0C65-D565-69E07731D09F}"/>
          </ac:cxnSpMkLst>
        </pc:cxnChg>
        <pc:cxnChg chg="mod">
          <ac:chgData name="Jesper Knudsen" userId="2abac40dc488f8ee" providerId="LiveId" clId="{2D18ED74-787B-4A1A-BD62-D1F10DC389D3}" dt="2024-11-18T16:44:39.952" v="65" actId="1582"/>
          <ac:cxnSpMkLst>
            <pc:docMk/>
            <pc:sldMk cId="3390203949" sldId="256"/>
            <ac:cxnSpMk id="8" creationId="{18BCA6F2-BAEF-9666-9B43-D46AB2ACB941}"/>
          </ac:cxnSpMkLst>
        </pc:cxnChg>
        <pc:cxnChg chg="mod">
          <ac:chgData name="Jesper Knudsen" userId="2abac40dc488f8ee" providerId="LiveId" clId="{2D18ED74-787B-4A1A-BD62-D1F10DC389D3}" dt="2024-11-18T16:45:45.004" v="90" actId="1036"/>
          <ac:cxnSpMkLst>
            <pc:docMk/>
            <pc:sldMk cId="3390203949" sldId="256"/>
            <ac:cxnSpMk id="20" creationId="{EFB4E697-48E7-28C8-A8BC-4FAE3BD4A862}"/>
          </ac:cxnSpMkLst>
        </pc:cxnChg>
        <pc:cxnChg chg="mod ord">
          <ac:chgData name="Jesper Knudsen" userId="2abac40dc488f8ee" providerId="LiveId" clId="{2D18ED74-787B-4A1A-BD62-D1F10DC389D3}" dt="2024-11-18T16:50:36.180" v="264" actId="166"/>
          <ac:cxnSpMkLst>
            <pc:docMk/>
            <pc:sldMk cId="3390203949" sldId="256"/>
            <ac:cxnSpMk id="21" creationId="{E5F4AAE1-F93E-A320-1397-25A0926C7381}"/>
          </ac:cxnSpMkLst>
        </pc:cxnChg>
        <pc:cxnChg chg="mod">
          <ac:chgData name="Jesper Knudsen" userId="2abac40dc488f8ee" providerId="LiveId" clId="{2D18ED74-787B-4A1A-BD62-D1F10DC389D3}" dt="2024-11-18T16:45:59.484" v="101" actId="1035"/>
          <ac:cxnSpMkLst>
            <pc:docMk/>
            <pc:sldMk cId="3390203949" sldId="256"/>
            <ac:cxnSpMk id="22" creationId="{6CDF50F6-6884-3EFF-F38E-CEB320A94D21}"/>
          </ac:cxnSpMkLst>
        </pc:cxnChg>
        <pc:cxnChg chg="mod">
          <ac:chgData name="Jesper Knudsen" userId="2abac40dc488f8ee" providerId="LiveId" clId="{2D18ED74-787B-4A1A-BD62-D1F10DC389D3}" dt="2024-11-18T16:45:38.506" v="79" actId="1038"/>
          <ac:cxnSpMkLst>
            <pc:docMk/>
            <pc:sldMk cId="3390203949" sldId="256"/>
            <ac:cxnSpMk id="26" creationId="{69DE3008-A481-D12B-B53D-7054A15EB8A2}"/>
          </ac:cxnSpMkLst>
        </pc:cxnChg>
        <pc:cxnChg chg="mod ord">
          <ac:chgData name="Jesper Knudsen" userId="2abac40dc488f8ee" providerId="LiveId" clId="{2D18ED74-787B-4A1A-BD62-D1F10DC389D3}" dt="2024-11-18T16:50:30.528" v="263" actId="166"/>
          <ac:cxnSpMkLst>
            <pc:docMk/>
            <pc:sldMk cId="3390203949" sldId="256"/>
            <ac:cxnSpMk id="27" creationId="{EDFEB757-BF4A-CDE9-A390-1203BCD24D1F}"/>
          </ac:cxnSpMkLst>
        </pc:cxnChg>
        <pc:cxnChg chg="mod">
          <ac:chgData name="Jesper Knudsen" userId="2abac40dc488f8ee" providerId="LiveId" clId="{2D18ED74-787B-4A1A-BD62-D1F10DC389D3}" dt="2024-11-18T16:44:53.137" v="66" actId="1582"/>
          <ac:cxnSpMkLst>
            <pc:docMk/>
            <pc:sldMk cId="3390203949" sldId="256"/>
            <ac:cxnSpMk id="28" creationId="{6D5C4E80-7760-8D3E-371E-3DD79B7E855A}"/>
          </ac:cxnSpMkLst>
        </pc:cxnChg>
        <pc:cxnChg chg="add mod">
          <ac:chgData name="Jesper Knudsen" userId="2abac40dc488f8ee" providerId="LiveId" clId="{2D18ED74-787B-4A1A-BD62-D1F10DC389D3}" dt="2024-11-18T16:45:20.090" v="72" actId="14100"/>
          <ac:cxnSpMkLst>
            <pc:docMk/>
            <pc:sldMk cId="3390203949" sldId="256"/>
            <ac:cxnSpMk id="29" creationId="{5880EB6A-A5C9-FBC6-35E1-8A893F36EDFD}"/>
          </ac:cxnSpMkLst>
        </pc:cxnChg>
        <pc:cxnChg chg="add mod">
          <ac:chgData name="Jesper Knudsen" userId="2abac40dc488f8ee" providerId="LiveId" clId="{2D18ED74-787B-4A1A-BD62-D1F10DC389D3}" dt="2024-11-18T16:46:36.585" v="112" actId="1036"/>
          <ac:cxnSpMkLst>
            <pc:docMk/>
            <pc:sldMk cId="3390203949" sldId="256"/>
            <ac:cxnSpMk id="34" creationId="{6677CAF9-E734-3C19-4220-C56C5CC8B953}"/>
          </ac:cxnSpMkLst>
        </pc:cxnChg>
        <pc:cxnChg chg="add mod ord">
          <ac:chgData name="Jesper Knudsen" userId="2abac40dc488f8ee" providerId="LiveId" clId="{2D18ED74-787B-4A1A-BD62-D1F10DC389D3}" dt="2024-11-18T16:50:13.985" v="258" actId="170"/>
          <ac:cxnSpMkLst>
            <pc:docMk/>
            <pc:sldMk cId="3390203949" sldId="256"/>
            <ac:cxnSpMk id="35" creationId="{3BA429B3-4332-D557-EFB7-5EFF711CC78C}"/>
          </ac:cxnSpMkLst>
        </pc:cxnChg>
        <pc:cxnChg chg="add mod">
          <ac:chgData name="Jesper Knudsen" userId="2abac40dc488f8ee" providerId="LiveId" clId="{2D18ED74-787B-4A1A-BD62-D1F10DC389D3}" dt="2024-11-18T16:47:14.513" v="169" actId="1076"/>
          <ac:cxnSpMkLst>
            <pc:docMk/>
            <pc:sldMk cId="3390203949" sldId="256"/>
            <ac:cxnSpMk id="36" creationId="{323C55AE-E2E2-5F17-F430-F44121277F70}"/>
          </ac:cxnSpMkLst>
        </pc:cxnChg>
        <pc:cxnChg chg="add mod">
          <ac:chgData name="Jesper Knudsen" userId="2abac40dc488f8ee" providerId="LiveId" clId="{2D18ED74-787B-4A1A-BD62-D1F10DC389D3}" dt="2024-11-18T16:47:31.105" v="172" actId="14100"/>
          <ac:cxnSpMkLst>
            <pc:docMk/>
            <pc:sldMk cId="3390203949" sldId="256"/>
            <ac:cxnSpMk id="37" creationId="{46D173AA-52DF-F801-A7AF-B0F533DE7D5C}"/>
          </ac:cxnSpMkLst>
        </pc:cxnChg>
        <pc:cxnChg chg="add mod">
          <ac:chgData name="Jesper Knudsen" userId="2abac40dc488f8ee" providerId="LiveId" clId="{2D18ED74-787B-4A1A-BD62-D1F10DC389D3}" dt="2024-11-18T16:46:42.877" v="113" actId="14100"/>
          <ac:cxnSpMkLst>
            <pc:docMk/>
            <pc:sldMk cId="3390203949" sldId="256"/>
            <ac:cxnSpMk id="38" creationId="{8AC54AC6-54A9-3066-31A2-FDAC4443B257}"/>
          </ac:cxnSpMkLst>
        </pc:cxnChg>
        <pc:cxnChg chg="add mod">
          <ac:chgData name="Jesper Knudsen" userId="2abac40dc488f8ee" providerId="LiveId" clId="{2D18ED74-787B-4A1A-BD62-D1F10DC389D3}" dt="2024-11-18T16:46:57.704" v="145" actId="1035"/>
          <ac:cxnSpMkLst>
            <pc:docMk/>
            <pc:sldMk cId="3390203949" sldId="256"/>
            <ac:cxnSpMk id="39" creationId="{66DF30E7-7DBA-93AA-8CD5-1AA919F1E989}"/>
          </ac:cxnSpMkLst>
        </pc:cxnChg>
        <pc:cxnChg chg="add mod">
          <ac:chgData name="Jesper Knudsen" userId="2abac40dc488f8ee" providerId="LiveId" clId="{2D18ED74-787B-4A1A-BD62-D1F10DC389D3}" dt="2024-11-18T16:47:24.922" v="171" actId="14100"/>
          <ac:cxnSpMkLst>
            <pc:docMk/>
            <pc:sldMk cId="3390203949" sldId="256"/>
            <ac:cxnSpMk id="40" creationId="{054A2A40-A60A-04F8-CEDC-B88F28AC664B}"/>
          </ac:cxnSpMkLst>
        </pc:cxnChg>
        <pc:cxnChg chg="add mod">
          <ac:chgData name="Jesper Knudsen" userId="2abac40dc488f8ee" providerId="LiveId" clId="{2D18ED74-787B-4A1A-BD62-D1F10DC389D3}" dt="2024-11-18T16:49:57.863" v="254" actId="208"/>
          <ac:cxnSpMkLst>
            <pc:docMk/>
            <pc:sldMk cId="3390203949" sldId="256"/>
            <ac:cxnSpMk id="78" creationId="{60F103A7-3D74-958D-6326-7AFB60B6A12F}"/>
          </ac:cxnSpMkLst>
        </pc:cxnChg>
        <pc:cxnChg chg="add mod">
          <ac:chgData name="Jesper Knudsen" userId="2abac40dc488f8ee" providerId="LiveId" clId="{2D18ED74-787B-4A1A-BD62-D1F10DC389D3}" dt="2024-11-18T16:50:52.613" v="320" actId="14100"/>
          <ac:cxnSpMkLst>
            <pc:docMk/>
            <pc:sldMk cId="3390203949" sldId="256"/>
            <ac:cxnSpMk id="80" creationId="{6AED627C-24F7-0F7F-01C5-25C18B9BCBE7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3CB290-301E-39AC-CDC0-AEB1286F59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6DE42AB4-992B-D8D2-71DC-7686A210D3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6C3B6706-E557-1A81-092B-62F8EF20C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24EC7-0D05-457E-8EFE-33C40016FE6C}" type="datetimeFigureOut">
              <a:rPr lang="da-DK" smtClean="0"/>
              <a:t>18-11-2024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FB8B8D9D-0BE8-9796-0250-89A49FC64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12F24674-8580-871E-8E78-78DA9EDB7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2F99-C182-4852-B00A-39A6E69EC9D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70926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2A8AE5-9283-2EFB-B60C-4E9B82EDE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33270703-418B-23C9-9EE1-1A21E795CB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47F71367-7169-09B0-3976-C005CFB02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24EC7-0D05-457E-8EFE-33C40016FE6C}" type="datetimeFigureOut">
              <a:rPr lang="da-DK" smtClean="0"/>
              <a:t>18-11-2024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0DFB57C5-230D-BCCA-2A1A-3462E0E79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89889CDA-9CD4-CE89-AF1E-1DB0710A0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2F99-C182-4852-B00A-39A6E69EC9D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39280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532A517D-E5A9-6606-02C1-249A5A5ADF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CB56A8BE-9119-74BC-C91E-185FF628E7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866CA1F7-00AB-938E-7E4B-8BC19BAE2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24EC7-0D05-457E-8EFE-33C40016FE6C}" type="datetimeFigureOut">
              <a:rPr lang="da-DK" smtClean="0"/>
              <a:t>18-11-2024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C8515FA8-30FC-0C85-B399-C2031A2A9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8A0AB67C-55E8-4B91-3CD7-BCE5976B4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2F99-C182-4852-B00A-39A6E69EC9D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56015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E8840B-CEE5-7FF9-AD88-79673D178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B99C3078-3988-CC5F-CEAB-A277597FB1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88B9D97C-70BD-C978-CD01-F18F515AD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24EC7-0D05-457E-8EFE-33C40016FE6C}" type="datetimeFigureOut">
              <a:rPr lang="da-DK" smtClean="0"/>
              <a:t>18-11-2024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77B7E3EA-35DC-D19B-85F9-6A74CA57B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CCAF1857-9089-A238-1CFE-4394919EB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2F99-C182-4852-B00A-39A6E69EC9D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84265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0019EC-A913-BA00-EB1E-1D0C3EB4C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AD489800-95A8-3B37-B3C6-07C1DF6361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07ED9D28-E7D1-C569-0A1F-563441651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24EC7-0D05-457E-8EFE-33C40016FE6C}" type="datetimeFigureOut">
              <a:rPr lang="da-DK" smtClean="0"/>
              <a:t>18-11-2024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D56EE077-4391-D93E-B67B-9AF1488E4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8CB15A89-920E-EE74-45E7-0445A6B18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2F99-C182-4852-B00A-39A6E69EC9D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06662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29FAA4-F714-825C-CB1D-77D2BFBC8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DEA0E9B8-37ED-60F4-578A-33BF7915A9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9D2571C9-9413-2213-CB1D-6064FC9665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20088686-1C7D-4898-92D8-10C1BAB84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24EC7-0D05-457E-8EFE-33C40016FE6C}" type="datetimeFigureOut">
              <a:rPr lang="da-DK" smtClean="0"/>
              <a:t>18-11-2024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E77F4D2A-4995-F3CA-42B1-33C85FF70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C5D463EF-530A-0E1C-06C4-E303BB3F4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2F99-C182-4852-B00A-39A6E69EC9D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25328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8AC707-069C-0809-88F5-CE062C40C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E0579F37-404A-F428-16E1-1E90CE5EC4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D98BEA50-6ED7-7130-6016-8583F88A07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24D883E8-90CC-221A-0EF2-8EA655B953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4C183AA0-CA5E-99A1-ECB8-F17A0AE1B5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9DCFD241-E5D3-13CF-1357-42CA903AA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24EC7-0D05-457E-8EFE-33C40016FE6C}" type="datetimeFigureOut">
              <a:rPr lang="da-DK" smtClean="0"/>
              <a:t>18-11-2024</a:t>
            </a:fld>
            <a:endParaRPr lang="da-DK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97AD0D4C-3EC6-E643-8D2E-6C61E9465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6CB7E955-F863-EA81-BE52-FD59D7A0A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2F99-C182-4852-B00A-39A6E69EC9D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76967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01CE73-E2D4-2B7B-A88B-EF1305BB9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62FD4F28-1588-3BAF-4779-A6DA71084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24EC7-0D05-457E-8EFE-33C40016FE6C}" type="datetimeFigureOut">
              <a:rPr lang="da-DK" smtClean="0"/>
              <a:t>18-11-2024</a:t>
            </a:fld>
            <a:endParaRPr lang="da-DK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2BE2AD52-12C2-6559-AEF6-792DB0CD0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33A986D1-F8C6-C383-E232-1FDAFC817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2F99-C182-4852-B00A-39A6E69EC9D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33556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238DE8D4-2A7E-8354-6443-35D93614A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24EC7-0D05-457E-8EFE-33C40016FE6C}" type="datetimeFigureOut">
              <a:rPr lang="da-DK" smtClean="0"/>
              <a:t>18-11-2024</a:t>
            </a:fld>
            <a:endParaRPr lang="da-DK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AB88E597-16DA-B5B3-1571-56C9B16CA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3B0AA9B1-DE85-5455-72DE-177A3F4EE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2F99-C182-4852-B00A-39A6E69EC9D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86222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DDC010-B397-3EBC-CF3A-6F2A0FE00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12C2ED9A-7054-4CFC-B565-BD1B716760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A5262998-1E5E-B0A8-E327-D79011B7D9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DEB1A796-E41B-C4C6-CE0C-CFE0A4282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24EC7-0D05-457E-8EFE-33C40016FE6C}" type="datetimeFigureOut">
              <a:rPr lang="da-DK" smtClean="0"/>
              <a:t>18-11-2024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640D96A9-F01B-C4C8-752F-F3883F0FC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01579E62-E874-2257-DAA6-7E7B8FCFD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2F99-C182-4852-B00A-39A6E69EC9D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60392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F74923-6025-4FC9-DA0D-3A7712882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AFAB902F-3FCE-9146-A459-0F85939604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1D4A49C9-6EE6-DA51-E4A0-8B2F9DD341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1ADDDCCF-4A6D-C158-E326-2332A6FB0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24EC7-0D05-457E-8EFE-33C40016FE6C}" type="datetimeFigureOut">
              <a:rPr lang="da-DK" smtClean="0"/>
              <a:t>18-11-2024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C8CF7019-2303-A52D-314A-21FB11577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CB9A1FD4-9AB6-CDC0-BB95-6DF352622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2F99-C182-4852-B00A-39A6E69EC9D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06822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67B13155-C00E-555B-38FF-0A7E58D66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809A3E28-BA66-641E-4966-C327C7F97D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36AD3C2A-7723-BA78-A406-F8B321586E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F324EC7-0D05-457E-8EFE-33C40016FE6C}" type="datetimeFigureOut">
              <a:rPr lang="da-DK" smtClean="0"/>
              <a:t>18-11-2024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06CC29C4-07B7-61D9-8841-5F2F81EB91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C1C69650-976A-C4DE-AA3B-8317B47BD3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06F2F99-C182-4852-B00A-39A6E69EC9D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88700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" name="Gruppe 137">
            <a:extLst>
              <a:ext uri="{FF2B5EF4-FFF2-40B4-BE49-F238E27FC236}">
                <a16:creationId xmlns:a16="http://schemas.microsoft.com/office/drawing/2014/main" id="{863B4D6D-D84B-BBE1-8101-51AD1D16C445}"/>
              </a:ext>
            </a:extLst>
          </p:cNvPr>
          <p:cNvGrpSpPr/>
          <p:nvPr/>
        </p:nvGrpSpPr>
        <p:grpSpPr>
          <a:xfrm flipV="1">
            <a:off x="455583" y="2609012"/>
            <a:ext cx="6202244" cy="1928077"/>
            <a:chOff x="459553" y="2609012"/>
            <a:chExt cx="6202244" cy="1928077"/>
          </a:xfrm>
        </p:grpSpPr>
        <p:sp>
          <p:nvSpPr>
            <p:cNvPr id="5" name="Rektangel: afrundede hjørner 4">
              <a:extLst>
                <a:ext uri="{FF2B5EF4-FFF2-40B4-BE49-F238E27FC236}">
                  <a16:creationId xmlns:a16="http://schemas.microsoft.com/office/drawing/2014/main" id="{6B11FFE7-C00A-922B-B9CD-56628BAE3FB3}"/>
                </a:ext>
              </a:extLst>
            </p:cNvPr>
            <p:cNvSpPr/>
            <p:nvPr/>
          </p:nvSpPr>
          <p:spPr>
            <a:xfrm>
              <a:off x="459553" y="2609012"/>
              <a:ext cx="6202244" cy="1928077"/>
            </a:xfrm>
            <a:prstGeom prst="roundRect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29" name="Lige forbindelse 128">
              <a:extLst>
                <a:ext uri="{FF2B5EF4-FFF2-40B4-BE49-F238E27FC236}">
                  <a16:creationId xmlns:a16="http://schemas.microsoft.com/office/drawing/2014/main" id="{42F23F1C-D8DE-6B54-3883-9C82055C2DAA}"/>
                </a:ext>
              </a:extLst>
            </p:cNvPr>
            <p:cNvCxnSpPr/>
            <p:nvPr/>
          </p:nvCxnSpPr>
          <p:spPr>
            <a:xfrm>
              <a:off x="3027424" y="3692707"/>
              <a:ext cx="336789" cy="0"/>
            </a:xfrm>
            <a:prstGeom prst="line">
              <a:avLst/>
            </a:prstGeom>
            <a:ln>
              <a:solidFill>
                <a:schemeClr val="bg1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Lige forbindelse 129">
              <a:extLst>
                <a:ext uri="{FF2B5EF4-FFF2-40B4-BE49-F238E27FC236}">
                  <a16:creationId xmlns:a16="http://schemas.microsoft.com/office/drawing/2014/main" id="{DA685C9F-D223-1B7D-9319-91FE0ECB455D}"/>
                </a:ext>
              </a:extLst>
            </p:cNvPr>
            <p:cNvCxnSpPr>
              <a:cxnSpLocks/>
            </p:cNvCxnSpPr>
            <p:nvPr/>
          </p:nvCxnSpPr>
          <p:spPr>
            <a:xfrm>
              <a:off x="3356621" y="3579002"/>
              <a:ext cx="333964" cy="0"/>
            </a:xfrm>
            <a:prstGeom prst="line">
              <a:avLst/>
            </a:prstGeom>
            <a:ln>
              <a:solidFill>
                <a:schemeClr val="bg1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Lige forbindelse 130">
              <a:extLst>
                <a:ext uri="{FF2B5EF4-FFF2-40B4-BE49-F238E27FC236}">
                  <a16:creationId xmlns:a16="http://schemas.microsoft.com/office/drawing/2014/main" id="{FD2EE503-FC0B-576C-465E-1951FF25C0D6}"/>
                </a:ext>
              </a:extLst>
            </p:cNvPr>
            <p:cNvCxnSpPr>
              <a:cxnSpLocks/>
            </p:cNvCxnSpPr>
            <p:nvPr/>
          </p:nvCxnSpPr>
          <p:spPr>
            <a:xfrm>
              <a:off x="3674116" y="3221173"/>
              <a:ext cx="224973" cy="0"/>
            </a:xfrm>
            <a:prstGeom prst="line">
              <a:avLst/>
            </a:prstGeom>
            <a:ln>
              <a:solidFill>
                <a:schemeClr val="bg1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Lige forbindelse 131">
              <a:extLst>
                <a:ext uri="{FF2B5EF4-FFF2-40B4-BE49-F238E27FC236}">
                  <a16:creationId xmlns:a16="http://schemas.microsoft.com/office/drawing/2014/main" id="{377F5C93-582C-5228-841A-3990E4093935}"/>
                </a:ext>
              </a:extLst>
            </p:cNvPr>
            <p:cNvCxnSpPr>
              <a:cxnSpLocks/>
            </p:cNvCxnSpPr>
            <p:nvPr/>
          </p:nvCxnSpPr>
          <p:spPr>
            <a:xfrm>
              <a:off x="3885364" y="2975079"/>
              <a:ext cx="330655" cy="0"/>
            </a:xfrm>
            <a:prstGeom prst="line">
              <a:avLst/>
            </a:prstGeom>
            <a:ln>
              <a:solidFill>
                <a:schemeClr val="bg1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Lige forbindelse 132">
              <a:extLst>
                <a:ext uri="{FF2B5EF4-FFF2-40B4-BE49-F238E27FC236}">
                  <a16:creationId xmlns:a16="http://schemas.microsoft.com/office/drawing/2014/main" id="{0F7A5AEC-A0A8-6DA1-D8E2-5D3F26CBBD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64214" y="3570236"/>
              <a:ext cx="0" cy="132546"/>
            </a:xfrm>
            <a:prstGeom prst="line">
              <a:avLst/>
            </a:prstGeom>
            <a:ln>
              <a:solidFill>
                <a:schemeClr val="bg1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Lige forbindelse 133">
              <a:extLst>
                <a:ext uri="{FF2B5EF4-FFF2-40B4-BE49-F238E27FC236}">
                  <a16:creationId xmlns:a16="http://schemas.microsoft.com/office/drawing/2014/main" id="{27B95E83-727A-89E8-A4B1-510660BFB7B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682993" y="3218791"/>
              <a:ext cx="3010" cy="369102"/>
            </a:xfrm>
            <a:prstGeom prst="line">
              <a:avLst/>
            </a:prstGeom>
            <a:ln>
              <a:solidFill>
                <a:schemeClr val="bg1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Lige forbindelse 134">
              <a:extLst>
                <a:ext uri="{FF2B5EF4-FFF2-40B4-BE49-F238E27FC236}">
                  <a16:creationId xmlns:a16="http://schemas.microsoft.com/office/drawing/2014/main" id="{E1DBBAA4-D1C4-9E18-3764-27AD98846F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89344" y="2965460"/>
              <a:ext cx="0" cy="265047"/>
            </a:xfrm>
            <a:prstGeom prst="line">
              <a:avLst/>
            </a:prstGeom>
            <a:ln>
              <a:solidFill>
                <a:schemeClr val="bg1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Rektangel: afrundede hjørner 3">
            <a:extLst>
              <a:ext uri="{FF2B5EF4-FFF2-40B4-BE49-F238E27FC236}">
                <a16:creationId xmlns:a16="http://schemas.microsoft.com/office/drawing/2014/main" id="{7AA58F79-EEA4-B741-0C5C-6723E29F91CB}"/>
              </a:ext>
            </a:extLst>
          </p:cNvPr>
          <p:cNvSpPr/>
          <p:nvPr/>
        </p:nvSpPr>
        <p:spPr>
          <a:xfrm>
            <a:off x="459810" y="506839"/>
            <a:ext cx="6202245" cy="1928077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ktangel: afrundede hjørner 5">
            <a:extLst>
              <a:ext uri="{FF2B5EF4-FFF2-40B4-BE49-F238E27FC236}">
                <a16:creationId xmlns:a16="http://schemas.microsoft.com/office/drawing/2014/main" id="{E1858487-245A-672A-A421-055CBC0922D6}"/>
              </a:ext>
            </a:extLst>
          </p:cNvPr>
          <p:cNvSpPr/>
          <p:nvPr/>
        </p:nvSpPr>
        <p:spPr>
          <a:xfrm>
            <a:off x="6923522" y="506839"/>
            <a:ext cx="4638632" cy="4029457"/>
          </a:xfrm>
          <a:prstGeom prst="roundRect">
            <a:avLst>
              <a:gd name="adj" fmla="val 6980"/>
            </a:avLst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7" name="Tekstfelt 6">
            <a:extLst>
              <a:ext uri="{FF2B5EF4-FFF2-40B4-BE49-F238E27FC236}">
                <a16:creationId xmlns:a16="http://schemas.microsoft.com/office/drawing/2014/main" id="{214DD0E8-F9BE-D435-29B9-912ED6EBE74C}"/>
              </a:ext>
            </a:extLst>
          </p:cNvPr>
          <p:cNvSpPr txBox="1"/>
          <p:nvPr/>
        </p:nvSpPr>
        <p:spPr>
          <a:xfrm rot="16200000">
            <a:off x="-5033" y="1270822"/>
            <a:ext cx="13297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Producers</a:t>
            </a:r>
          </a:p>
        </p:txBody>
      </p:sp>
      <p:sp>
        <p:nvSpPr>
          <p:cNvPr id="9" name="Tekstfelt 8">
            <a:extLst>
              <a:ext uri="{FF2B5EF4-FFF2-40B4-BE49-F238E27FC236}">
                <a16:creationId xmlns:a16="http://schemas.microsoft.com/office/drawing/2014/main" id="{F2A1F22A-A0D7-1A0E-01C7-DC1767C195E0}"/>
              </a:ext>
            </a:extLst>
          </p:cNvPr>
          <p:cNvSpPr txBox="1"/>
          <p:nvPr/>
        </p:nvSpPr>
        <p:spPr>
          <a:xfrm rot="16200000">
            <a:off x="-122926" y="3372201"/>
            <a:ext cx="15655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Consumers</a:t>
            </a:r>
          </a:p>
        </p:txBody>
      </p:sp>
      <p:sp>
        <p:nvSpPr>
          <p:cNvPr id="10" name="Tekstfelt 9">
            <a:extLst>
              <a:ext uri="{FF2B5EF4-FFF2-40B4-BE49-F238E27FC236}">
                <a16:creationId xmlns:a16="http://schemas.microsoft.com/office/drawing/2014/main" id="{C09B4576-A26C-C335-79D4-38D7B611A985}"/>
              </a:ext>
            </a:extLst>
          </p:cNvPr>
          <p:cNvSpPr txBox="1"/>
          <p:nvPr/>
        </p:nvSpPr>
        <p:spPr>
          <a:xfrm>
            <a:off x="1113692" y="2675298"/>
            <a:ext cx="1565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Consumer 1</a:t>
            </a:r>
          </a:p>
        </p:txBody>
      </p:sp>
      <p:sp>
        <p:nvSpPr>
          <p:cNvPr id="11" name="Tekstfelt 10">
            <a:extLst>
              <a:ext uri="{FF2B5EF4-FFF2-40B4-BE49-F238E27FC236}">
                <a16:creationId xmlns:a16="http://schemas.microsoft.com/office/drawing/2014/main" id="{225DA52C-FF01-77B2-90BB-16F125337E46}"/>
              </a:ext>
            </a:extLst>
          </p:cNvPr>
          <p:cNvSpPr txBox="1"/>
          <p:nvPr/>
        </p:nvSpPr>
        <p:spPr>
          <a:xfrm>
            <a:off x="2829281" y="2675298"/>
            <a:ext cx="1565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Consumer 2</a:t>
            </a:r>
          </a:p>
        </p:txBody>
      </p:sp>
      <p:sp>
        <p:nvSpPr>
          <p:cNvPr id="12" name="Tekstfelt 11">
            <a:extLst>
              <a:ext uri="{FF2B5EF4-FFF2-40B4-BE49-F238E27FC236}">
                <a16:creationId xmlns:a16="http://schemas.microsoft.com/office/drawing/2014/main" id="{AFAD84C2-AE2C-9730-91B9-F833CD92A35D}"/>
              </a:ext>
            </a:extLst>
          </p:cNvPr>
          <p:cNvSpPr txBox="1"/>
          <p:nvPr/>
        </p:nvSpPr>
        <p:spPr>
          <a:xfrm>
            <a:off x="4544869" y="2675298"/>
            <a:ext cx="1565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Consumer N</a:t>
            </a:r>
          </a:p>
        </p:txBody>
      </p:sp>
      <p:sp>
        <p:nvSpPr>
          <p:cNvPr id="13" name="Tekstfelt 12">
            <a:extLst>
              <a:ext uri="{FF2B5EF4-FFF2-40B4-BE49-F238E27FC236}">
                <a16:creationId xmlns:a16="http://schemas.microsoft.com/office/drawing/2014/main" id="{718689F5-55B2-72F3-852C-76AC5852960E}"/>
              </a:ext>
            </a:extLst>
          </p:cNvPr>
          <p:cNvSpPr txBox="1"/>
          <p:nvPr/>
        </p:nvSpPr>
        <p:spPr>
          <a:xfrm>
            <a:off x="1113692" y="572177"/>
            <a:ext cx="1565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Producer 1</a:t>
            </a:r>
          </a:p>
        </p:txBody>
      </p:sp>
      <p:sp>
        <p:nvSpPr>
          <p:cNvPr id="14" name="Tekstfelt 13">
            <a:extLst>
              <a:ext uri="{FF2B5EF4-FFF2-40B4-BE49-F238E27FC236}">
                <a16:creationId xmlns:a16="http://schemas.microsoft.com/office/drawing/2014/main" id="{462D7938-9806-32F8-AF3F-17CA838723CE}"/>
              </a:ext>
            </a:extLst>
          </p:cNvPr>
          <p:cNvSpPr txBox="1"/>
          <p:nvPr/>
        </p:nvSpPr>
        <p:spPr>
          <a:xfrm>
            <a:off x="2829280" y="572177"/>
            <a:ext cx="1565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Producer 2</a:t>
            </a:r>
          </a:p>
        </p:txBody>
      </p:sp>
      <p:sp>
        <p:nvSpPr>
          <p:cNvPr id="15" name="Tekstfelt 14">
            <a:extLst>
              <a:ext uri="{FF2B5EF4-FFF2-40B4-BE49-F238E27FC236}">
                <a16:creationId xmlns:a16="http://schemas.microsoft.com/office/drawing/2014/main" id="{75B35480-D9B4-F5A8-90DF-EA89B6E22D5B}"/>
              </a:ext>
            </a:extLst>
          </p:cNvPr>
          <p:cNvSpPr txBox="1"/>
          <p:nvPr/>
        </p:nvSpPr>
        <p:spPr>
          <a:xfrm>
            <a:off x="4544869" y="572177"/>
            <a:ext cx="1565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Producer N</a:t>
            </a:r>
          </a:p>
        </p:txBody>
      </p:sp>
      <p:grpSp>
        <p:nvGrpSpPr>
          <p:cNvPr id="42" name="Gruppe 41">
            <a:extLst>
              <a:ext uri="{FF2B5EF4-FFF2-40B4-BE49-F238E27FC236}">
                <a16:creationId xmlns:a16="http://schemas.microsoft.com/office/drawing/2014/main" id="{769867B9-EA91-532E-12DC-953B2B096490}"/>
              </a:ext>
            </a:extLst>
          </p:cNvPr>
          <p:cNvGrpSpPr/>
          <p:nvPr/>
        </p:nvGrpSpPr>
        <p:grpSpPr>
          <a:xfrm>
            <a:off x="1033511" y="815314"/>
            <a:ext cx="1795769" cy="1619602"/>
            <a:chOff x="1033511" y="815314"/>
            <a:chExt cx="1795769" cy="1619602"/>
          </a:xfrm>
        </p:grpSpPr>
        <p:cxnSp>
          <p:nvCxnSpPr>
            <p:cNvPr id="17" name="Lige forbindelse 16">
              <a:extLst>
                <a:ext uri="{FF2B5EF4-FFF2-40B4-BE49-F238E27FC236}">
                  <a16:creationId xmlns:a16="http://schemas.microsoft.com/office/drawing/2014/main" id="{FD6E8253-1B82-6024-E5D0-A58D0434E56E}"/>
                </a:ext>
              </a:extLst>
            </p:cNvPr>
            <p:cNvCxnSpPr>
              <a:cxnSpLocks/>
            </p:cNvCxnSpPr>
            <p:nvPr/>
          </p:nvCxnSpPr>
          <p:spPr>
            <a:xfrm>
              <a:off x="1297472" y="959217"/>
              <a:ext cx="0" cy="1223682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Lige forbindelse 22">
              <a:extLst>
                <a:ext uri="{FF2B5EF4-FFF2-40B4-BE49-F238E27FC236}">
                  <a16:creationId xmlns:a16="http://schemas.microsoft.com/office/drawing/2014/main" id="{9F28D9F1-543D-9131-15A5-55F1255107F7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896484" y="1559845"/>
              <a:ext cx="0" cy="1223682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kstfelt 23">
              <a:extLst>
                <a:ext uri="{FF2B5EF4-FFF2-40B4-BE49-F238E27FC236}">
                  <a16:creationId xmlns:a16="http://schemas.microsoft.com/office/drawing/2014/main" id="{16396962-8871-7521-566C-460A70BE5201}"/>
                </a:ext>
              </a:extLst>
            </p:cNvPr>
            <p:cNvSpPr txBox="1"/>
            <p:nvPr/>
          </p:nvSpPr>
          <p:spPr>
            <a:xfrm>
              <a:off x="1605598" y="2173306"/>
              <a:ext cx="122368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bg1"/>
                  </a:solidFill>
                </a:rPr>
                <a:t>Quantity,</a:t>
              </a:r>
              <a:r>
                <a:rPr lang="da-DK" sz="1100" dirty="0">
                  <a:solidFill>
                    <a:schemeClr val="bg1"/>
                  </a:solidFill>
                </a:rPr>
                <a:t> MWh</a:t>
              </a:r>
            </a:p>
          </p:txBody>
        </p:sp>
        <p:sp>
          <p:nvSpPr>
            <p:cNvPr id="25" name="Tekstfelt 24">
              <a:extLst>
                <a:ext uri="{FF2B5EF4-FFF2-40B4-BE49-F238E27FC236}">
                  <a16:creationId xmlns:a16="http://schemas.microsoft.com/office/drawing/2014/main" id="{A8635574-30C4-4E6C-146F-234F8873EB6A}"/>
                </a:ext>
              </a:extLst>
            </p:cNvPr>
            <p:cNvSpPr txBox="1"/>
            <p:nvPr/>
          </p:nvSpPr>
          <p:spPr>
            <a:xfrm rot="16200000">
              <a:off x="891620" y="957205"/>
              <a:ext cx="54539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sz="1100" dirty="0">
                  <a:solidFill>
                    <a:schemeClr val="bg1"/>
                  </a:solidFill>
                </a:rPr>
                <a:t>Price</a:t>
              </a:r>
            </a:p>
          </p:txBody>
        </p:sp>
      </p:grpSp>
      <p:grpSp>
        <p:nvGrpSpPr>
          <p:cNvPr id="43" name="Gruppe 42">
            <a:extLst>
              <a:ext uri="{FF2B5EF4-FFF2-40B4-BE49-F238E27FC236}">
                <a16:creationId xmlns:a16="http://schemas.microsoft.com/office/drawing/2014/main" id="{36B401BD-C999-26D0-2FB4-29FA91F15322}"/>
              </a:ext>
            </a:extLst>
          </p:cNvPr>
          <p:cNvGrpSpPr/>
          <p:nvPr/>
        </p:nvGrpSpPr>
        <p:grpSpPr>
          <a:xfrm>
            <a:off x="2760213" y="815314"/>
            <a:ext cx="1795769" cy="1619602"/>
            <a:chOff x="1033511" y="815314"/>
            <a:chExt cx="1795769" cy="1619602"/>
          </a:xfrm>
        </p:grpSpPr>
        <p:cxnSp>
          <p:nvCxnSpPr>
            <p:cNvPr id="44" name="Lige forbindelse 43">
              <a:extLst>
                <a:ext uri="{FF2B5EF4-FFF2-40B4-BE49-F238E27FC236}">
                  <a16:creationId xmlns:a16="http://schemas.microsoft.com/office/drawing/2014/main" id="{0429DF04-7204-48E2-D6D2-4422CC1961B7}"/>
                </a:ext>
              </a:extLst>
            </p:cNvPr>
            <p:cNvCxnSpPr>
              <a:cxnSpLocks/>
            </p:cNvCxnSpPr>
            <p:nvPr/>
          </p:nvCxnSpPr>
          <p:spPr>
            <a:xfrm>
              <a:off x="1297472" y="959217"/>
              <a:ext cx="0" cy="1223682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Lige forbindelse 44">
              <a:extLst>
                <a:ext uri="{FF2B5EF4-FFF2-40B4-BE49-F238E27FC236}">
                  <a16:creationId xmlns:a16="http://schemas.microsoft.com/office/drawing/2014/main" id="{143A9301-F7D7-9908-9059-9A79BD52A2B5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896484" y="1559845"/>
              <a:ext cx="0" cy="1223682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kstfelt 45">
              <a:extLst>
                <a:ext uri="{FF2B5EF4-FFF2-40B4-BE49-F238E27FC236}">
                  <a16:creationId xmlns:a16="http://schemas.microsoft.com/office/drawing/2014/main" id="{0F144C29-3FEF-911B-D633-4DB53BAD3556}"/>
                </a:ext>
              </a:extLst>
            </p:cNvPr>
            <p:cNvSpPr txBox="1"/>
            <p:nvPr/>
          </p:nvSpPr>
          <p:spPr>
            <a:xfrm>
              <a:off x="1605598" y="2173306"/>
              <a:ext cx="122368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bg1"/>
                  </a:solidFill>
                </a:rPr>
                <a:t>Quantity,</a:t>
              </a:r>
              <a:r>
                <a:rPr lang="da-DK" sz="1100" dirty="0">
                  <a:solidFill>
                    <a:schemeClr val="bg1"/>
                  </a:solidFill>
                </a:rPr>
                <a:t> MWh</a:t>
              </a:r>
            </a:p>
          </p:txBody>
        </p:sp>
        <p:sp>
          <p:nvSpPr>
            <p:cNvPr id="47" name="Tekstfelt 46">
              <a:extLst>
                <a:ext uri="{FF2B5EF4-FFF2-40B4-BE49-F238E27FC236}">
                  <a16:creationId xmlns:a16="http://schemas.microsoft.com/office/drawing/2014/main" id="{70C99079-704C-0FDB-F011-B8355504FC36}"/>
                </a:ext>
              </a:extLst>
            </p:cNvPr>
            <p:cNvSpPr txBox="1"/>
            <p:nvPr/>
          </p:nvSpPr>
          <p:spPr>
            <a:xfrm rot="16200000">
              <a:off x="891620" y="957205"/>
              <a:ext cx="54539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sz="1100" dirty="0">
                  <a:solidFill>
                    <a:schemeClr val="bg1"/>
                  </a:solidFill>
                </a:rPr>
                <a:t>Price</a:t>
              </a:r>
            </a:p>
          </p:txBody>
        </p:sp>
      </p:grpSp>
      <p:grpSp>
        <p:nvGrpSpPr>
          <p:cNvPr id="48" name="Gruppe 47">
            <a:extLst>
              <a:ext uri="{FF2B5EF4-FFF2-40B4-BE49-F238E27FC236}">
                <a16:creationId xmlns:a16="http://schemas.microsoft.com/office/drawing/2014/main" id="{40A08C55-F474-6C5C-0D6C-6272EFDE86D1}"/>
              </a:ext>
            </a:extLst>
          </p:cNvPr>
          <p:cNvGrpSpPr/>
          <p:nvPr/>
        </p:nvGrpSpPr>
        <p:grpSpPr>
          <a:xfrm>
            <a:off x="4486915" y="815314"/>
            <a:ext cx="1795769" cy="1619602"/>
            <a:chOff x="1033511" y="815314"/>
            <a:chExt cx="1795769" cy="1619602"/>
          </a:xfrm>
        </p:grpSpPr>
        <p:cxnSp>
          <p:nvCxnSpPr>
            <p:cNvPr id="49" name="Lige forbindelse 48">
              <a:extLst>
                <a:ext uri="{FF2B5EF4-FFF2-40B4-BE49-F238E27FC236}">
                  <a16:creationId xmlns:a16="http://schemas.microsoft.com/office/drawing/2014/main" id="{A032CF11-01FD-8F25-AF51-353F6D1A45E2}"/>
                </a:ext>
              </a:extLst>
            </p:cNvPr>
            <p:cNvCxnSpPr>
              <a:cxnSpLocks/>
            </p:cNvCxnSpPr>
            <p:nvPr/>
          </p:nvCxnSpPr>
          <p:spPr>
            <a:xfrm>
              <a:off x="1297472" y="959217"/>
              <a:ext cx="0" cy="1223682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Lige forbindelse 49">
              <a:extLst>
                <a:ext uri="{FF2B5EF4-FFF2-40B4-BE49-F238E27FC236}">
                  <a16:creationId xmlns:a16="http://schemas.microsoft.com/office/drawing/2014/main" id="{55B79BA1-3FFA-B956-0CB8-658C5D179507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896484" y="1559845"/>
              <a:ext cx="0" cy="1223682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kstfelt 50">
              <a:extLst>
                <a:ext uri="{FF2B5EF4-FFF2-40B4-BE49-F238E27FC236}">
                  <a16:creationId xmlns:a16="http://schemas.microsoft.com/office/drawing/2014/main" id="{E4CE7285-591F-86AA-016F-55F4631D4F0A}"/>
                </a:ext>
              </a:extLst>
            </p:cNvPr>
            <p:cNvSpPr txBox="1"/>
            <p:nvPr/>
          </p:nvSpPr>
          <p:spPr>
            <a:xfrm>
              <a:off x="1605598" y="2173306"/>
              <a:ext cx="122368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bg1"/>
                  </a:solidFill>
                </a:rPr>
                <a:t>Quantity,</a:t>
              </a:r>
              <a:r>
                <a:rPr lang="da-DK" sz="1100" dirty="0">
                  <a:solidFill>
                    <a:schemeClr val="bg1"/>
                  </a:solidFill>
                </a:rPr>
                <a:t> MWh</a:t>
              </a:r>
            </a:p>
          </p:txBody>
        </p:sp>
        <p:sp>
          <p:nvSpPr>
            <p:cNvPr id="52" name="Tekstfelt 51">
              <a:extLst>
                <a:ext uri="{FF2B5EF4-FFF2-40B4-BE49-F238E27FC236}">
                  <a16:creationId xmlns:a16="http://schemas.microsoft.com/office/drawing/2014/main" id="{EDFDEC2C-6F72-DEA8-9279-600D325EA8C8}"/>
                </a:ext>
              </a:extLst>
            </p:cNvPr>
            <p:cNvSpPr txBox="1"/>
            <p:nvPr/>
          </p:nvSpPr>
          <p:spPr>
            <a:xfrm rot="16200000">
              <a:off x="891620" y="957205"/>
              <a:ext cx="54539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sz="1100" dirty="0">
                  <a:solidFill>
                    <a:schemeClr val="bg1"/>
                  </a:solidFill>
                </a:rPr>
                <a:t>Price</a:t>
              </a:r>
            </a:p>
          </p:txBody>
        </p:sp>
      </p:grpSp>
      <p:grpSp>
        <p:nvGrpSpPr>
          <p:cNvPr id="53" name="Gruppe 52">
            <a:extLst>
              <a:ext uri="{FF2B5EF4-FFF2-40B4-BE49-F238E27FC236}">
                <a16:creationId xmlns:a16="http://schemas.microsoft.com/office/drawing/2014/main" id="{67A00A5E-A5E3-E242-F981-D17C52B409D7}"/>
              </a:ext>
            </a:extLst>
          </p:cNvPr>
          <p:cNvGrpSpPr/>
          <p:nvPr/>
        </p:nvGrpSpPr>
        <p:grpSpPr>
          <a:xfrm>
            <a:off x="1031519" y="2916693"/>
            <a:ext cx="1795769" cy="1619602"/>
            <a:chOff x="1033511" y="815314"/>
            <a:chExt cx="1795769" cy="1619602"/>
          </a:xfrm>
        </p:grpSpPr>
        <p:cxnSp>
          <p:nvCxnSpPr>
            <p:cNvPr id="54" name="Lige forbindelse 53">
              <a:extLst>
                <a:ext uri="{FF2B5EF4-FFF2-40B4-BE49-F238E27FC236}">
                  <a16:creationId xmlns:a16="http://schemas.microsoft.com/office/drawing/2014/main" id="{3D579DB2-5C76-4550-17D7-2824F74AC85B}"/>
                </a:ext>
              </a:extLst>
            </p:cNvPr>
            <p:cNvCxnSpPr>
              <a:cxnSpLocks/>
            </p:cNvCxnSpPr>
            <p:nvPr/>
          </p:nvCxnSpPr>
          <p:spPr>
            <a:xfrm>
              <a:off x="1297472" y="959217"/>
              <a:ext cx="0" cy="1223682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Lige forbindelse 54">
              <a:extLst>
                <a:ext uri="{FF2B5EF4-FFF2-40B4-BE49-F238E27FC236}">
                  <a16:creationId xmlns:a16="http://schemas.microsoft.com/office/drawing/2014/main" id="{3052E9CD-E585-721A-92AB-243DD132C43F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896484" y="1559845"/>
              <a:ext cx="0" cy="1223682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kstfelt 55">
              <a:extLst>
                <a:ext uri="{FF2B5EF4-FFF2-40B4-BE49-F238E27FC236}">
                  <a16:creationId xmlns:a16="http://schemas.microsoft.com/office/drawing/2014/main" id="{2D7C71AB-62A8-806B-E1DA-89CAB30D2F49}"/>
                </a:ext>
              </a:extLst>
            </p:cNvPr>
            <p:cNvSpPr txBox="1"/>
            <p:nvPr/>
          </p:nvSpPr>
          <p:spPr>
            <a:xfrm>
              <a:off x="1605598" y="2173306"/>
              <a:ext cx="122368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bg1"/>
                  </a:solidFill>
                </a:rPr>
                <a:t>Quantity,</a:t>
              </a:r>
              <a:r>
                <a:rPr lang="da-DK" sz="1100" dirty="0">
                  <a:solidFill>
                    <a:schemeClr val="bg1"/>
                  </a:solidFill>
                </a:rPr>
                <a:t> MWh</a:t>
              </a:r>
            </a:p>
          </p:txBody>
        </p:sp>
        <p:sp>
          <p:nvSpPr>
            <p:cNvPr id="57" name="Tekstfelt 56">
              <a:extLst>
                <a:ext uri="{FF2B5EF4-FFF2-40B4-BE49-F238E27FC236}">
                  <a16:creationId xmlns:a16="http://schemas.microsoft.com/office/drawing/2014/main" id="{39A1E1DA-4651-6E31-F890-D70ECA309A02}"/>
                </a:ext>
              </a:extLst>
            </p:cNvPr>
            <p:cNvSpPr txBox="1"/>
            <p:nvPr/>
          </p:nvSpPr>
          <p:spPr>
            <a:xfrm rot="16200000">
              <a:off x="891620" y="957205"/>
              <a:ext cx="54539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sz="1100" dirty="0">
                  <a:solidFill>
                    <a:schemeClr val="bg1"/>
                  </a:solidFill>
                </a:rPr>
                <a:t>Price</a:t>
              </a:r>
            </a:p>
          </p:txBody>
        </p:sp>
      </p:grpSp>
      <p:grpSp>
        <p:nvGrpSpPr>
          <p:cNvPr id="58" name="Gruppe 57">
            <a:extLst>
              <a:ext uri="{FF2B5EF4-FFF2-40B4-BE49-F238E27FC236}">
                <a16:creationId xmlns:a16="http://schemas.microsoft.com/office/drawing/2014/main" id="{F72A39E9-492C-90FC-775B-ED66B4965096}"/>
              </a:ext>
            </a:extLst>
          </p:cNvPr>
          <p:cNvGrpSpPr/>
          <p:nvPr/>
        </p:nvGrpSpPr>
        <p:grpSpPr>
          <a:xfrm>
            <a:off x="2758221" y="2916693"/>
            <a:ext cx="1795769" cy="1619602"/>
            <a:chOff x="1033511" y="815314"/>
            <a:chExt cx="1795769" cy="1619602"/>
          </a:xfrm>
        </p:grpSpPr>
        <p:cxnSp>
          <p:nvCxnSpPr>
            <p:cNvPr id="59" name="Lige forbindelse 58">
              <a:extLst>
                <a:ext uri="{FF2B5EF4-FFF2-40B4-BE49-F238E27FC236}">
                  <a16:creationId xmlns:a16="http://schemas.microsoft.com/office/drawing/2014/main" id="{95F8E284-B8B5-D45D-9E35-187962E86960}"/>
                </a:ext>
              </a:extLst>
            </p:cNvPr>
            <p:cNvCxnSpPr>
              <a:cxnSpLocks/>
            </p:cNvCxnSpPr>
            <p:nvPr/>
          </p:nvCxnSpPr>
          <p:spPr>
            <a:xfrm>
              <a:off x="1297472" y="959217"/>
              <a:ext cx="0" cy="1223682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Lige forbindelse 59">
              <a:extLst>
                <a:ext uri="{FF2B5EF4-FFF2-40B4-BE49-F238E27FC236}">
                  <a16:creationId xmlns:a16="http://schemas.microsoft.com/office/drawing/2014/main" id="{02402D2D-2A4E-9658-1206-EDB44C589A36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896484" y="1559845"/>
              <a:ext cx="0" cy="1223682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kstfelt 60">
              <a:extLst>
                <a:ext uri="{FF2B5EF4-FFF2-40B4-BE49-F238E27FC236}">
                  <a16:creationId xmlns:a16="http://schemas.microsoft.com/office/drawing/2014/main" id="{A27D17F7-A4AD-8471-CBDA-D2799124EC08}"/>
                </a:ext>
              </a:extLst>
            </p:cNvPr>
            <p:cNvSpPr txBox="1"/>
            <p:nvPr/>
          </p:nvSpPr>
          <p:spPr>
            <a:xfrm>
              <a:off x="1605598" y="2173306"/>
              <a:ext cx="122368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bg1"/>
                  </a:solidFill>
                </a:rPr>
                <a:t>Quantity,</a:t>
              </a:r>
              <a:r>
                <a:rPr lang="da-DK" sz="1100" dirty="0">
                  <a:solidFill>
                    <a:schemeClr val="bg1"/>
                  </a:solidFill>
                </a:rPr>
                <a:t> MWh</a:t>
              </a:r>
            </a:p>
          </p:txBody>
        </p:sp>
        <p:sp>
          <p:nvSpPr>
            <p:cNvPr id="62" name="Tekstfelt 61">
              <a:extLst>
                <a:ext uri="{FF2B5EF4-FFF2-40B4-BE49-F238E27FC236}">
                  <a16:creationId xmlns:a16="http://schemas.microsoft.com/office/drawing/2014/main" id="{79316889-10A5-F980-B11E-DB18E88546AF}"/>
                </a:ext>
              </a:extLst>
            </p:cNvPr>
            <p:cNvSpPr txBox="1"/>
            <p:nvPr/>
          </p:nvSpPr>
          <p:spPr>
            <a:xfrm rot="16200000">
              <a:off x="891620" y="957205"/>
              <a:ext cx="54539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sz="1100" dirty="0">
                  <a:solidFill>
                    <a:schemeClr val="bg1"/>
                  </a:solidFill>
                </a:rPr>
                <a:t>Price</a:t>
              </a:r>
            </a:p>
          </p:txBody>
        </p:sp>
      </p:grpSp>
      <p:grpSp>
        <p:nvGrpSpPr>
          <p:cNvPr id="63" name="Gruppe 62">
            <a:extLst>
              <a:ext uri="{FF2B5EF4-FFF2-40B4-BE49-F238E27FC236}">
                <a16:creationId xmlns:a16="http://schemas.microsoft.com/office/drawing/2014/main" id="{0CCB4537-CA9F-9BA3-1C0E-EF648F40377E}"/>
              </a:ext>
            </a:extLst>
          </p:cNvPr>
          <p:cNvGrpSpPr/>
          <p:nvPr/>
        </p:nvGrpSpPr>
        <p:grpSpPr>
          <a:xfrm>
            <a:off x="4484923" y="2916693"/>
            <a:ext cx="1795769" cy="1619602"/>
            <a:chOff x="1033511" y="815314"/>
            <a:chExt cx="1795769" cy="1619602"/>
          </a:xfrm>
        </p:grpSpPr>
        <p:cxnSp>
          <p:nvCxnSpPr>
            <p:cNvPr id="64" name="Lige forbindelse 63">
              <a:extLst>
                <a:ext uri="{FF2B5EF4-FFF2-40B4-BE49-F238E27FC236}">
                  <a16:creationId xmlns:a16="http://schemas.microsoft.com/office/drawing/2014/main" id="{B66A82F9-973F-8762-8BCD-CF6F4FB01AF9}"/>
                </a:ext>
              </a:extLst>
            </p:cNvPr>
            <p:cNvCxnSpPr>
              <a:cxnSpLocks/>
            </p:cNvCxnSpPr>
            <p:nvPr/>
          </p:nvCxnSpPr>
          <p:spPr>
            <a:xfrm>
              <a:off x="1297472" y="959217"/>
              <a:ext cx="0" cy="1223682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Lige forbindelse 64">
              <a:extLst>
                <a:ext uri="{FF2B5EF4-FFF2-40B4-BE49-F238E27FC236}">
                  <a16:creationId xmlns:a16="http://schemas.microsoft.com/office/drawing/2014/main" id="{7EE873B6-4A61-333B-6C50-15F233406922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896484" y="1559845"/>
              <a:ext cx="0" cy="1223682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kstfelt 65">
              <a:extLst>
                <a:ext uri="{FF2B5EF4-FFF2-40B4-BE49-F238E27FC236}">
                  <a16:creationId xmlns:a16="http://schemas.microsoft.com/office/drawing/2014/main" id="{32CE3FF3-3A26-BD6C-476C-52EE4087ACC1}"/>
                </a:ext>
              </a:extLst>
            </p:cNvPr>
            <p:cNvSpPr txBox="1"/>
            <p:nvPr/>
          </p:nvSpPr>
          <p:spPr>
            <a:xfrm>
              <a:off x="1605598" y="2173306"/>
              <a:ext cx="122368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bg1"/>
                  </a:solidFill>
                </a:rPr>
                <a:t>Quantity,</a:t>
              </a:r>
              <a:r>
                <a:rPr lang="da-DK" sz="1100" dirty="0">
                  <a:solidFill>
                    <a:schemeClr val="bg1"/>
                  </a:solidFill>
                </a:rPr>
                <a:t> MWh</a:t>
              </a:r>
            </a:p>
          </p:txBody>
        </p:sp>
        <p:sp>
          <p:nvSpPr>
            <p:cNvPr id="67" name="Tekstfelt 66">
              <a:extLst>
                <a:ext uri="{FF2B5EF4-FFF2-40B4-BE49-F238E27FC236}">
                  <a16:creationId xmlns:a16="http://schemas.microsoft.com/office/drawing/2014/main" id="{D4AAB4EB-B90F-8076-8286-CB5744CB1AE9}"/>
                </a:ext>
              </a:extLst>
            </p:cNvPr>
            <p:cNvSpPr txBox="1"/>
            <p:nvPr/>
          </p:nvSpPr>
          <p:spPr>
            <a:xfrm rot="16200000">
              <a:off x="891620" y="957205"/>
              <a:ext cx="54539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sz="1100" dirty="0">
                  <a:solidFill>
                    <a:schemeClr val="bg1"/>
                  </a:solidFill>
                </a:rPr>
                <a:t>Price</a:t>
              </a:r>
            </a:p>
          </p:txBody>
        </p:sp>
      </p:grpSp>
      <p:cxnSp>
        <p:nvCxnSpPr>
          <p:cNvPr id="74" name="Lige forbindelse 73">
            <a:extLst>
              <a:ext uri="{FF2B5EF4-FFF2-40B4-BE49-F238E27FC236}">
                <a16:creationId xmlns:a16="http://schemas.microsoft.com/office/drawing/2014/main" id="{A537B8D2-B32F-D9C5-F2D6-E5A1FD7C3F2B}"/>
              </a:ext>
            </a:extLst>
          </p:cNvPr>
          <p:cNvCxnSpPr/>
          <p:nvPr/>
        </p:nvCxnSpPr>
        <p:spPr>
          <a:xfrm>
            <a:off x="1293129" y="1940814"/>
            <a:ext cx="336789" cy="0"/>
          </a:xfrm>
          <a:prstGeom prst="line">
            <a:avLst/>
          </a:prstGeom>
          <a:ln>
            <a:solidFill>
              <a:schemeClr val="bg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Lige forbindelse 74">
            <a:extLst>
              <a:ext uri="{FF2B5EF4-FFF2-40B4-BE49-F238E27FC236}">
                <a16:creationId xmlns:a16="http://schemas.microsoft.com/office/drawing/2014/main" id="{3EF03864-B08E-DEF5-D307-7BD99481BF5A}"/>
              </a:ext>
            </a:extLst>
          </p:cNvPr>
          <p:cNvCxnSpPr/>
          <p:nvPr/>
        </p:nvCxnSpPr>
        <p:spPr>
          <a:xfrm>
            <a:off x="1621908" y="1668018"/>
            <a:ext cx="336789" cy="0"/>
          </a:xfrm>
          <a:prstGeom prst="line">
            <a:avLst/>
          </a:prstGeom>
          <a:ln>
            <a:solidFill>
              <a:schemeClr val="bg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Lige forbindelse 75">
            <a:extLst>
              <a:ext uri="{FF2B5EF4-FFF2-40B4-BE49-F238E27FC236}">
                <a16:creationId xmlns:a16="http://schemas.microsoft.com/office/drawing/2014/main" id="{DAB33C96-E444-26A8-E0EB-14D9D12D47A1}"/>
              </a:ext>
            </a:extLst>
          </p:cNvPr>
          <p:cNvCxnSpPr>
            <a:cxnSpLocks/>
          </p:cNvCxnSpPr>
          <p:nvPr/>
        </p:nvCxnSpPr>
        <p:spPr>
          <a:xfrm>
            <a:off x="1962655" y="1401888"/>
            <a:ext cx="227389" cy="0"/>
          </a:xfrm>
          <a:prstGeom prst="line">
            <a:avLst/>
          </a:prstGeom>
          <a:ln>
            <a:solidFill>
              <a:schemeClr val="bg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Lige forbindelse 76">
            <a:extLst>
              <a:ext uri="{FF2B5EF4-FFF2-40B4-BE49-F238E27FC236}">
                <a16:creationId xmlns:a16="http://schemas.microsoft.com/office/drawing/2014/main" id="{85361DC7-3052-CAED-4847-C8D4DDA2E0A6}"/>
              </a:ext>
            </a:extLst>
          </p:cNvPr>
          <p:cNvCxnSpPr>
            <a:cxnSpLocks/>
          </p:cNvCxnSpPr>
          <p:nvPr/>
        </p:nvCxnSpPr>
        <p:spPr>
          <a:xfrm>
            <a:off x="2165439" y="1155794"/>
            <a:ext cx="330655" cy="0"/>
          </a:xfrm>
          <a:prstGeom prst="line">
            <a:avLst/>
          </a:prstGeom>
          <a:ln>
            <a:solidFill>
              <a:schemeClr val="bg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Lige forbindelse 78">
            <a:extLst>
              <a:ext uri="{FF2B5EF4-FFF2-40B4-BE49-F238E27FC236}">
                <a16:creationId xmlns:a16="http://schemas.microsoft.com/office/drawing/2014/main" id="{A9602B61-4007-1A2E-CE45-48985834BAA0}"/>
              </a:ext>
            </a:extLst>
          </p:cNvPr>
          <p:cNvCxnSpPr>
            <a:cxnSpLocks/>
          </p:cNvCxnSpPr>
          <p:nvPr/>
        </p:nvCxnSpPr>
        <p:spPr>
          <a:xfrm flipV="1">
            <a:off x="1629919" y="1652594"/>
            <a:ext cx="2" cy="298295"/>
          </a:xfrm>
          <a:prstGeom prst="line">
            <a:avLst/>
          </a:prstGeom>
          <a:ln>
            <a:solidFill>
              <a:schemeClr val="bg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Lige forbindelse 81">
            <a:extLst>
              <a:ext uri="{FF2B5EF4-FFF2-40B4-BE49-F238E27FC236}">
                <a16:creationId xmlns:a16="http://schemas.microsoft.com/office/drawing/2014/main" id="{8AF1FE7C-208B-26EF-5B7E-829DD055C443}"/>
              </a:ext>
            </a:extLst>
          </p:cNvPr>
          <p:cNvCxnSpPr>
            <a:cxnSpLocks/>
          </p:cNvCxnSpPr>
          <p:nvPr/>
        </p:nvCxnSpPr>
        <p:spPr>
          <a:xfrm flipV="1">
            <a:off x="1954115" y="1379688"/>
            <a:ext cx="2" cy="298295"/>
          </a:xfrm>
          <a:prstGeom prst="line">
            <a:avLst/>
          </a:prstGeom>
          <a:ln>
            <a:solidFill>
              <a:schemeClr val="bg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Lige forbindelse 82">
            <a:extLst>
              <a:ext uri="{FF2B5EF4-FFF2-40B4-BE49-F238E27FC236}">
                <a16:creationId xmlns:a16="http://schemas.microsoft.com/office/drawing/2014/main" id="{6EF191A3-A740-69B8-41B5-19021347F9E6}"/>
              </a:ext>
            </a:extLst>
          </p:cNvPr>
          <p:cNvCxnSpPr>
            <a:cxnSpLocks/>
          </p:cNvCxnSpPr>
          <p:nvPr/>
        </p:nvCxnSpPr>
        <p:spPr>
          <a:xfrm flipV="1">
            <a:off x="2169419" y="1146175"/>
            <a:ext cx="0" cy="265047"/>
          </a:xfrm>
          <a:prstGeom prst="line">
            <a:avLst/>
          </a:prstGeom>
          <a:ln>
            <a:solidFill>
              <a:schemeClr val="bg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Lige forbindelse 87">
            <a:extLst>
              <a:ext uri="{FF2B5EF4-FFF2-40B4-BE49-F238E27FC236}">
                <a16:creationId xmlns:a16="http://schemas.microsoft.com/office/drawing/2014/main" id="{8CD9A338-EEBE-AE1B-6D01-0124BD655EED}"/>
              </a:ext>
            </a:extLst>
          </p:cNvPr>
          <p:cNvCxnSpPr/>
          <p:nvPr/>
        </p:nvCxnSpPr>
        <p:spPr>
          <a:xfrm>
            <a:off x="3019832" y="2017650"/>
            <a:ext cx="336789" cy="0"/>
          </a:xfrm>
          <a:prstGeom prst="line">
            <a:avLst/>
          </a:prstGeom>
          <a:ln>
            <a:solidFill>
              <a:schemeClr val="bg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Lige forbindelse 88">
            <a:extLst>
              <a:ext uri="{FF2B5EF4-FFF2-40B4-BE49-F238E27FC236}">
                <a16:creationId xmlns:a16="http://schemas.microsoft.com/office/drawing/2014/main" id="{0F5EBD1C-7687-BC00-7B4C-3EA5D8247CD9}"/>
              </a:ext>
            </a:extLst>
          </p:cNvPr>
          <p:cNvCxnSpPr>
            <a:cxnSpLocks/>
          </p:cNvCxnSpPr>
          <p:nvPr/>
        </p:nvCxnSpPr>
        <p:spPr>
          <a:xfrm>
            <a:off x="3349029" y="1903945"/>
            <a:ext cx="333964" cy="0"/>
          </a:xfrm>
          <a:prstGeom prst="line">
            <a:avLst/>
          </a:prstGeom>
          <a:ln>
            <a:solidFill>
              <a:schemeClr val="bg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Lige forbindelse 89">
            <a:extLst>
              <a:ext uri="{FF2B5EF4-FFF2-40B4-BE49-F238E27FC236}">
                <a16:creationId xmlns:a16="http://schemas.microsoft.com/office/drawing/2014/main" id="{CB54CB4F-23AF-8A7C-6D71-9B37AD79338C}"/>
              </a:ext>
            </a:extLst>
          </p:cNvPr>
          <p:cNvCxnSpPr>
            <a:cxnSpLocks/>
          </p:cNvCxnSpPr>
          <p:nvPr/>
        </p:nvCxnSpPr>
        <p:spPr>
          <a:xfrm>
            <a:off x="3668371" y="1821852"/>
            <a:ext cx="224973" cy="0"/>
          </a:xfrm>
          <a:prstGeom prst="line">
            <a:avLst/>
          </a:prstGeom>
          <a:ln>
            <a:solidFill>
              <a:schemeClr val="bg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Lige forbindelse 90">
            <a:extLst>
              <a:ext uri="{FF2B5EF4-FFF2-40B4-BE49-F238E27FC236}">
                <a16:creationId xmlns:a16="http://schemas.microsoft.com/office/drawing/2014/main" id="{86606144-7F7B-D608-2C64-0929859815C8}"/>
              </a:ext>
            </a:extLst>
          </p:cNvPr>
          <p:cNvCxnSpPr>
            <a:cxnSpLocks/>
          </p:cNvCxnSpPr>
          <p:nvPr/>
        </p:nvCxnSpPr>
        <p:spPr>
          <a:xfrm>
            <a:off x="3879619" y="1575758"/>
            <a:ext cx="330655" cy="0"/>
          </a:xfrm>
          <a:prstGeom prst="line">
            <a:avLst/>
          </a:prstGeom>
          <a:ln>
            <a:solidFill>
              <a:schemeClr val="bg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Lige forbindelse 91">
            <a:extLst>
              <a:ext uri="{FF2B5EF4-FFF2-40B4-BE49-F238E27FC236}">
                <a16:creationId xmlns:a16="http://schemas.microsoft.com/office/drawing/2014/main" id="{4E95125A-FB65-3669-ECDF-A7A970AE6554}"/>
              </a:ext>
            </a:extLst>
          </p:cNvPr>
          <p:cNvCxnSpPr>
            <a:cxnSpLocks/>
          </p:cNvCxnSpPr>
          <p:nvPr/>
        </p:nvCxnSpPr>
        <p:spPr>
          <a:xfrm flipV="1">
            <a:off x="3356622" y="1895179"/>
            <a:ext cx="0" cy="132546"/>
          </a:xfrm>
          <a:prstGeom prst="line">
            <a:avLst/>
          </a:prstGeom>
          <a:ln>
            <a:solidFill>
              <a:schemeClr val="bg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Lige forbindelse 92">
            <a:extLst>
              <a:ext uri="{FF2B5EF4-FFF2-40B4-BE49-F238E27FC236}">
                <a16:creationId xmlns:a16="http://schemas.microsoft.com/office/drawing/2014/main" id="{1002A2FB-59EC-68E9-CB70-EDD15A07364E}"/>
              </a:ext>
            </a:extLst>
          </p:cNvPr>
          <p:cNvCxnSpPr>
            <a:cxnSpLocks/>
          </p:cNvCxnSpPr>
          <p:nvPr/>
        </p:nvCxnSpPr>
        <p:spPr>
          <a:xfrm flipV="1">
            <a:off x="3678411" y="1825369"/>
            <a:ext cx="0" cy="87467"/>
          </a:xfrm>
          <a:prstGeom prst="line">
            <a:avLst/>
          </a:prstGeom>
          <a:ln>
            <a:solidFill>
              <a:schemeClr val="bg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Lige forbindelse 93">
            <a:extLst>
              <a:ext uri="{FF2B5EF4-FFF2-40B4-BE49-F238E27FC236}">
                <a16:creationId xmlns:a16="http://schemas.microsoft.com/office/drawing/2014/main" id="{84701A9F-5B4C-BA46-323C-A7C521C7B1C1}"/>
              </a:ext>
            </a:extLst>
          </p:cNvPr>
          <p:cNvCxnSpPr>
            <a:cxnSpLocks/>
          </p:cNvCxnSpPr>
          <p:nvPr/>
        </p:nvCxnSpPr>
        <p:spPr>
          <a:xfrm flipV="1">
            <a:off x="3883599" y="1566139"/>
            <a:ext cx="0" cy="265047"/>
          </a:xfrm>
          <a:prstGeom prst="line">
            <a:avLst/>
          </a:prstGeom>
          <a:ln>
            <a:solidFill>
              <a:schemeClr val="bg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Lige forbindelse 107">
            <a:extLst>
              <a:ext uri="{FF2B5EF4-FFF2-40B4-BE49-F238E27FC236}">
                <a16:creationId xmlns:a16="http://schemas.microsoft.com/office/drawing/2014/main" id="{3BA2537E-0024-070D-358A-E26A6B8F5634}"/>
              </a:ext>
            </a:extLst>
          </p:cNvPr>
          <p:cNvCxnSpPr/>
          <p:nvPr/>
        </p:nvCxnSpPr>
        <p:spPr>
          <a:xfrm>
            <a:off x="4736510" y="2032077"/>
            <a:ext cx="336789" cy="0"/>
          </a:xfrm>
          <a:prstGeom prst="line">
            <a:avLst/>
          </a:prstGeom>
          <a:ln>
            <a:solidFill>
              <a:schemeClr val="bg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Lige forbindelse 108">
            <a:extLst>
              <a:ext uri="{FF2B5EF4-FFF2-40B4-BE49-F238E27FC236}">
                <a16:creationId xmlns:a16="http://schemas.microsoft.com/office/drawing/2014/main" id="{E219E4D1-2178-8A6D-B864-3CEBBB4F548F}"/>
              </a:ext>
            </a:extLst>
          </p:cNvPr>
          <p:cNvCxnSpPr/>
          <p:nvPr/>
        </p:nvCxnSpPr>
        <p:spPr>
          <a:xfrm>
            <a:off x="5065289" y="1759281"/>
            <a:ext cx="336789" cy="0"/>
          </a:xfrm>
          <a:prstGeom prst="line">
            <a:avLst/>
          </a:prstGeom>
          <a:ln>
            <a:solidFill>
              <a:schemeClr val="bg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Lige forbindelse 109">
            <a:extLst>
              <a:ext uri="{FF2B5EF4-FFF2-40B4-BE49-F238E27FC236}">
                <a16:creationId xmlns:a16="http://schemas.microsoft.com/office/drawing/2014/main" id="{17F0D09F-DBB8-3871-3207-87B6E7315C93}"/>
              </a:ext>
            </a:extLst>
          </p:cNvPr>
          <p:cNvCxnSpPr>
            <a:cxnSpLocks/>
          </p:cNvCxnSpPr>
          <p:nvPr/>
        </p:nvCxnSpPr>
        <p:spPr>
          <a:xfrm>
            <a:off x="5406036" y="1493151"/>
            <a:ext cx="227389" cy="0"/>
          </a:xfrm>
          <a:prstGeom prst="line">
            <a:avLst/>
          </a:prstGeom>
          <a:ln>
            <a:solidFill>
              <a:schemeClr val="bg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Lige forbindelse 110">
            <a:extLst>
              <a:ext uri="{FF2B5EF4-FFF2-40B4-BE49-F238E27FC236}">
                <a16:creationId xmlns:a16="http://schemas.microsoft.com/office/drawing/2014/main" id="{84EB4069-330C-AC75-2FB3-FE612768B29D}"/>
              </a:ext>
            </a:extLst>
          </p:cNvPr>
          <p:cNvCxnSpPr>
            <a:cxnSpLocks/>
          </p:cNvCxnSpPr>
          <p:nvPr/>
        </p:nvCxnSpPr>
        <p:spPr>
          <a:xfrm flipV="1">
            <a:off x="5073300" y="1743857"/>
            <a:ext cx="2" cy="298295"/>
          </a:xfrm>
          <a:prstGeom prst="line">
            <a:avLst/>
          </a:prstGeom>
          <a:ln>
            <a:solidFill>
              <a:schemeClr val="bg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Lige forbindelse 111">
            <a:extLst>
              <a:ext uri="{FF2B5EF4-FFF2-40B4-BE49-F238E27FC236}">
                <a16:creationId xmlns:a16="http://schemas.microsoft.com/office/drawing/2014/main" id="{D0136AB2-AE93-4C34-4BAB-9B367F8007FA}"/>
              </a:ext>
            </a:extLst>
          </p:cNvPr>
          <p:cNvCxnSpPr>
            <a:cxnSpLocks/>
          </p:cNvCxnSpPr>
          <p:nvPr/>
        </p:nvCxnSpPr>
        <p:spPr>
          <a:xfrm flipV="1">
            <a:off x="5397496" y="1470951"/>
            <a:ext cx="2" cy="298295"/>
          </a:xfrm>
          <a:prstGeom prst="line">
            <a:avLst/>
          </a:prstGeom>
          <a:ln>
            <a:solidFill>
              <a:schemeClr val="bg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7" name="Gruppe 126">
            <a:extLst>
              <a:ext uri="{FF2B5EF4-FFF2-40B4-BE49-F238E27FC236}">
                <a16:creationId xmlns:a16="http://schemas.microsoft.com/office/drawing/2014/main" id="{A0A17BD3-6D18-6A74-F171-4B3A580759C6}"/>
              </a:ext>
            </a:extLst>
          </p:cNvPr>
          <p:cNvGrpSpPr/>
          <p:nvPr/>
        </p:nvGrpSpPr>
        <p:grpSpPr>
          <a:xfrm flipH="1">
            <a:off x="1307458" y="3301630"/>
            <a:ext cx="1202965" cy="804714"/>
            <a:chOff x="1445529" y="1298575"/>
            <a:chExt cx="1202965" cy="804714"/>
          </a:xfrm>
        </p:grpSpPr>
        <p:cxnSp>
          <p:nvCxnSpPr>
            <p:cNvPr id="121" name="Lige forbindelse 120">
              <a:extLst>
                <a:ext uri="{FF2B5EF4-FFF2-40B4-BE49-F238E27FC236}">
                  <a16:creationId xmlns:a16="http://schemas.microsoft.com/office/drawing/2014/main" id="{98F275F5-8539-DFB7-D9B5-66CC986A73A0}"/>
                </a:ext>
              </a:extLst>
            </p:cNvPr>
            <p:cNvCxnSpPr/>
            <p:nvPr/>
          </p:nvCxnSpPr>
          <p:spPr>
            <a:xfrm>
              <a:off x="1445529" y="2093214"/>
              <a:ext cx="336789" cy="0"/>
            </a:xfrm>
            <a:prstGeom prst="line">
              <a:avLst/>
            </a:prstGeom>
            <a:ln>
              <a:solidFill>
                <a:schemeClr val="bg1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Lige forbindelse 121">
              <a:extLst>
                <a:ext uri="{FF2B5EF4-FFF2-40B4-BE49-F238E27FC236}">
                  <a16:creationId xmlns:a16="http://schemas.microsoft.com/office/drawing/2014/main" id="{BF14FCFA-14CD-0244-F648-1D833C169299}"/>
                </a:ext>
              </a:extLst>
            </p:cNvPr>
            <p:cNvCxnSpPr/>
            <p:nvPr/>
          </p:nvCxnSpPr>
          <p:spPr>
            <a:xfrm>
              <a:off x="1774308" y="1820418"/>
              <a:ext cx="336789" cy="0"/>
            </a:xfrm>
            <a:prstGeom prst="line">
              <a:avLst/>
            </a:prstGeom>
            <a:ln>
              <a:solidFill>
                <a:schemeClr val="bg1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Lige forbindelse 122">
              <a:extLst>
                <a:ext uri="{FF2B5EF4-FFF2-40B4-BE49-F238E27FC236}">
                  <a16:creationId xmlns:a16="http://schemas.microsoft.com/office/drawing/2014/main" id="{C479E73B-B5E6-EC27-39A8-12A0878DD8F0}"/>
                </a:ext>
              </a:extLst>
            </p:cNvPr>
            <p:cNvCxnSpPr>
              <a:cxnSpLocks/>
            </p:cNvCxnSpPr>
            <p:nvPr/>
          </p:nvCxnSpPr>
          <p:spPr>
            <a:xfrm>
              <a:off x="2317839" y="1308194"/>
              <a:ext cx="330655" cy="0"/>
            </a:xfrm>
            <a:prstGeom prst="line">
              <a:avLst/>
            </a:prstGeom>
            <a:ln>
              <a:solidFill>
                <a:schemeClr val="bg1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Lige forbindelse 123">
              <a:extLst>
                <a:ext uri="{FF2B5EF4-FFF2-40B4-BE49-F238E27FC236}">
                  <a16:creationId xmlns:a16="http://schemas.microsoft.com/office/drawing/2014/main" id="{6D937A4D-0006-AD2C-7479-229DBD54853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82319" y="1804994"/>
              <a:ext cx="2" cy="298295"/>
            </a:xfrm>
            <a:prstGeom prst="line">
              <a:avLst/>
            </a:prstGeom>
            <a:ln>
              <a:solidFill>
                <a:schemeClr val="bg1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Lige forbindelse 124">
              <a:extLst>
                <a:ext uri="{FF2B5EF4-FFF2-40B4-BE49-F238E27FC236}">
                  <a16:creationId xmlns:a16="http://schemas.microsoft.com/office/drawing/2014/main" id="{311A0ECA-82C9-9B83-77BD-1A14C103BC1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06515" y="1532088"/>
              <a:ext cx="2" cy="298295"/>
            </a:xfrm>
            <a:prstGeom prst="line">
              <a:avLst/>
            </a:prstGeom>
            <a:ln>
              <a:solidFill>
                <a:schemeClr val="bg1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Lige forbindelse 125">
              <a:extLst>
                <a:ext uri="{FF2B5EF4-FFF2-40B4-BE49-F238E27FC236}">
                  <a16:creationId xmlns:a16="http://schemas.microsoft.com/office/drawing/2014/main" id="{46006140-2882-B669-96DD-595E48D83B3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21819" y="1298575"/>
              <a:ext cx="0" cy="265047"/>
            </a:xfrm>
            <a:prstGeom prst="line">
              <a:avLst/>
            </a:prstGeom>
            <a:ln>
              <a:solidFill>
                <a:schemeClr val="bg1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8" name="Lige forbindelse 127">
            <a:extLst>
              <a:ext uri="{FF2B5EF4-FFF2-40B4-BE49-F238E27FC236}">
                <a16:creationId xmlns:a16="http://schemas.microsoft.com/office/drawing/2014/main" id="{00EFA0D1-F270-8A46-8D76-24DE14A5D04E}"/>
              </a:ext>
            </a:extLst>
          </p:cNvPr>
          <p:cNvCxnSpPr>
            <a:cxnSpLocks/>
          </p:cNvCxnSpPr>
          <p:nvPr/>
        </p:nvCxnSpPr>
        <p:spPr>
          <a:xfrm>
            <a:off x="1632833" y="3557173"/>
            <a:ext cx="227389" cy="0"/>
          </a:xfrm>
          <a:prstGeom prst="line">
            <a:avLst/>
          </a:prstGeom>
          <a:ln>
            <a:solidFill>
              <a:schemeClr val="bg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50" name="Gruppe 149">
            <a:extLst>
              <a:ext uri="{FF2B5EF4-FFF2-40B4-BE49-F238E27FC236}">
                <a16:creationId xmlns:a16="http://schemas.microsoft.com/office/drawing/2014/main" id="{3D5AE8BD-9ED3-8A4F-0F4E-8EB5BE4D4376}"/>
              </a:ext>
            </a:extLst>
          </p:cNvPr>
          <p:cNvGrpSpPr/>
          <p:nvPr/>
        </p:nvGrpSpPr>
        <p:grpSpPr>
          <a:xfrm flipH="1">
            <a:off x="4735742" y="3602551"/>
            <a:ext cx="892945" cy="461774"/>
            <a:chOff x="4821268" y="3281421"/>
            <a:chExt cx="892945" cy="461774"/>
          </a:xfrm>
        </p:grpSpPr>
        <p:cxnSp>
          <p:nvCxnSpPr>
            <p:cNvPr id="139" name="Lige forbindelse 138">
              <a:extLst>
                <a:ext uri="{FF2B5EF4-FFF2-40B4-BE49-F238E27FC236}">
                  <a16:creationId xmlns:a16="http://schemas.microsoft.com/office/drawing/2014/main" id="{B72E41AA-663B-38BF-6ACA-D5BF2871AE8A}"/>
                </a:ext>
              </a:extLst>
            </p:cNvPr>
            <p:cNvCxnSpPr>
              <a:cxnSpLocks/>
            </p:cNvCxnSpPr>
            <p:nvPr/>
          </p:nvCxnSpPr>
          <p:spPr>
            <a:xfrm>
              <a:off x="4821268" y="3733120"/>
              <a:ext cx="336789" cy="0"/>
            </a:xfrm>
            <a:prstGeom prst="line">
              <a:avLst/>
            </a:prstGeom>
            <a:ln>
              <a:solidFill>
                <a:schemeClr val="bg1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Lige forbindelse 139">
              <a:extLst>
                <a:ext uri="{FF2B5EF4-FFF2-40B4-BE49-F238E27FC236}">
                  <a16:creationId xmlns:a16="http://schemas.microsoft.com/office/drawing/2014/main" id="{7FEEDF99-4D67-25DB-585A-30DAC4F0294A}"/>
                </a:ext>
              </a:extLst>
            </p:cNvPr>
            <p:cNvCxnSpPr>
              <a:cxnSpLocks/>
            </p:cNvCxnSpPr>
            <p:nvPr/>
          </p:nvCxnSpPr>
          <p:spPr>
            <a:xfrm>
              <a:off x="5146077" y="3569751"/>
              <a:ext cx="336789" cy="0"/>
            </a:xfrm>
            <a:prstGeom prst="line">
              <a:avLst/>
            </a:prstGeom>
            <a:ln>
              <a:solidFill>
                <a:schemeClr val="bg1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Lige forbindelse 140">
              <a:extLst>
                <a:ext uri="{FF2B5EF4-FFF2-40B4-BE49-F238E27FC236}">
                  <a16:creationId xmlns:a16="http://schemas.microsoft.com/office/drawing/2014/main" id="{B29256B1-DD00-7F54-F590-3427D33AAAFA}"/>
                </a:ext>
              </a:extLst>
            </p:cNvPr>
            <p:cNvCxnSpPr>
              <a:cxnSpLocks/>
            </p:cNvCxnSpPr>
            <p:nvPr/>
          </p:nvCxnSpPr>
          <p:spPr>
            <a:xfrm>
              <a:off x="5486824" y="3303621"/>
              <a:ext cx="227389" cy="0"/>
            </a:xfrm>
            <a:prstGeom prst="line">
              <a:avLst/>
            </a:prstGeom>
            <a:ln>
              <a:solidFill>
                <a:schemeClr val="bg1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Lige forbindelse 141">
              <a:extLst>
                <a:ext uri="{FF2B5EF4-FFF2-40B4-BE49-F238E27FC236}">
                  <a16:creationId xmlns:a16="http://schemas.microsoft.com/office/drawing/2014/main" id="{18FB5179-7649-57AF-06EA-7813F7FD5B9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155675" y="3575865"/>
              <a:ext cx="1" cy="167330"/>
            </a:xfrm>
            <a:prstGeom prst="line">
              <a:avLst/>
            </a:prstGeom>
            <a:ln>
              <a:solidFill>
                <a:schemeClr val="bg1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Lige forbindelse 142">
              <a:extLst>
                <a:ext uri="{FF2B5EF4-FFF2-40B4-BE49-F238E27FC236}">
                  <a16:creationId xmlns:a16="http://schemas.microsoft.com/office/drawing/2014/main" id="{873CF444-7AE1-DCB1-EDB5-E2C5732DC3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78284" y="3281421"/>
              <a:ext cx="2" cy="298295"/>
            </a:xfrm>
            <a:prstGeom prst="line">
              <a:avLst/>
            </a:prstGeom>
            <a:ln>
              <a:solidFill>
                <a:schemeClr val="bg1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uppe 1">
            <a:extLst>
              <a:ext uri="{FF2B5EF4-FFF2-40B4-BE49-F238E27FC236}">
                <a16:creationId xmlns:a16="http://schemas.microsoft.com/office/drawing/2014/main" id="{BBEA6C77-1DE0-318C-B389-F06E179B5A6E}"/>
              </a:ext>
            </a:extLst>
          </p:cNvPr>
          <p:cNvGrpSpPr/>
          <p:nvPr/>
        </p:nvGrpSpPr>
        <p:grpSpPr>
          <a:xfrm>
            <a:off x="7369621" y="492781"/>
            <a:ext cx="5590710" cy="3728226"/>
            <a:chOff x="1189048" y="809664"/>
            <a:chExt cx="2042221" cy="1498525"/>
          </a:xfrm>
        </p:grpSpPr>
        <p:cxnSp>
          <p:nvCxnSpPr>
            <p:cNvPr id="3" name="Lige forbindelse 2">
              <a:extLst>
                <a:ext uri="{FF2B5EF4-FFF2-40B4-BE49-F238E27FC236}">
                  <a16:creationId xmlns:a16="http://schemas.microsoft.com/office/drawing/2014/main" id="{57025751-03C0-0C65-D565-69E07731D09F}"/>
                </a:ext>
              </a:extLst>
            </p:cNvPr>
            <p:cNvCxnSpPr>
              <a:cxnSpLocks/>
            </p:cNvCxnSpPr>
            <p:nvPr/>
          </p:nvCxnSpPr>
          <p:spPr>
            <a:xfrm>
              <a:off x="1297472" y="959217"/>
              <a:ext cx="0" cy="1223682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Lige forbindelse 7">
              <a:extLst>
                <a:ext uri="{FF2B5EF4-FFF2-40B4-BE49-F238E27FC236}">
                  <a16:creationId xmlns:a16="http://schemas.microsoft.com/office/drawing/2014/main" id="{18BCA6F2-BAEF-9666-9B43-D46AB2ACB941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904266" y="1567183"/>
              <a:ext cx="0" cy="1223682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kstfelt 15">
              <a:extLst>
                <a:ext uri="{FF2B5EF4-FFF2-40B4-BE49-F238E27FC236}">
                  <a16:creationId xmlns:a16="http://schemas.microsoft.com/office/drawing/2014/main" id="{D2EB3605-2BFE-7F1A-2597-FD98C1206FD0}"/>
                </a:ext>
              </a:extLst>
            </p:cNvPr>
            <p:cNvSpPr txBox="1"/>
            <p:nvPr/>
          </p:nvSpPr>
          <p:spPr>
            <a:xfrm>
              <a:off x="2007587" y="2172110"/>
              <a:ext cx="1223682" cy="1360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</a:rPr>
                <a:t>Quantity,</a:t>
              </a:r>
              <a:r>
                <a:rPr lang="da-DK" sz="1600" dirty="0">
                  <a:solidFill>
                    <a:schemeClr val="bg1"/>
                  </a:solidFill>
                </a:rPr>
                <a:t> MWh</a:t>
              </a:r>
            </a:p>
          </p:txBody>
        </p:sp>
        <p:sp>
          <p:nvSpPr>
            <p:cNvPr id="18" name="Tekstfelt 17">
              <a:extLst>
                <a:ext uri="{FF2B5EF4-FFF2-40B4-BE49-F238E27FC236}">
                  <a16:creationId xmlns:a16="http://schemas.microsoft.com/office/drawing/2014/main" id="{85CBC740-7C89-B392-001C-B5402C7C9BD5}"/>
                </a:ext>
              </a:extLst>
            </p:cNvPr>
            <p:cNvSpPr txBox="1"/>
            <p:nvPr/>
          </p:nvSpPr>
          <p:spPr>
            <a:xfrm rot="16200000">
              <a:off x="978187" y="1020525"/>
              <a:ext cx="545391" cy="1236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sz="1600" dirty="0">
                  <a:solidFill>
                    <a:schemeClr val="bg1"/>
                  </a:solidFill>
                </a:rPr>
                <a:t>DKK/MWh</a:t>
              </a:r>
            </a:p>
          </p:txBody>
        </p:sp>
      </p:grpSp>
      <p:cxnSp>
        <p:nvCxnSpPr>
          <p:cNvPr id="29" name="Lige forbindelse 28">
            <a:extLst>
              <a:ext uri="{FF2B5EF4-FFF2-40B4-BE49-F238E27FC236}">
                <a16:creationId xmlns:a16="http://schemas.microsoft.com/office/drawing/2014/main" id="{5880EB6A-A5C9-FBC6-35E1-8A893F36EDFD}"/>
              </a:ext>
            </a:extLst>
          </p:cNvPr>
          <p:cNvCxnSpPr>
            <a:cxnSpLocks/>
          </p:cNvCxnSpPr>
          <p:nvPr/>
        </p:nvCxnSpPr>
        <p:spPr>
          <a:xfrm flipH="1">
            <a:off x="8522870" y="1928483"/>
            <a:ext cx="593684" cy="0"/>
          </a:xfrm>
          <a:prstGeom prst="line">
            <a:avLst/>
          </a:prstGeom>
          <a:ln w="28575">
            <a:solidFill>
              <a:schemeClr val="bg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1" name="Gruppe 40">
            <a:extLst>
              <a:ext uri="{FF2B5EF4-FFF2-40B4-BE49-F238E27FC236}">
                <a16:creationId xmlns:a16="http://schemas.microsoft.com/office/drawing/2014/main" id="{4796C3BC-FE3E-0DFA-39DA-8EB551719C27}"/>
              </a:ext>
            </a:extLst>
          </p:cNvPr>
          <p:cNvGrpSpPr/>
          <p:nvPr/>
        </p:nvGrpSpPr>
        <p:grpSpPr>
          <a:xfrm>
            <a:off x="7671091" y="966947"/>
            <a:ext cx="3168359" cy="2519889"/>
            <a:chOff x="7658389" y="2752459"/>
            <a:chExt cx="1135102" cy="804714"/>
          </a:xfrm>
        </p:grpSpPr>
        <p:cxnSp>
          <p:nvCxnSpPr>
            <p:cNvPr id="34" name="Lige forbindelse 33">
              <a:extLst>
                <a:ext uri="{FF2B5EF4-FFF2-40B4-BE49-F238E27FC236}">
                  <a16:creationId xmlns:a16="http://schemas.microsoft.com/office/drawing/2014/main" id="{6677CAF9-E734-3C19-4220-C56C5CC8B953}"/>
                </a:ext>
              </a:extLst>
            </p:cNvPr>
            <p:cNvCxnSpPr/>
            <p:nvPr/>
          </p:nvCxnSpPr>
          <p:spPr>
            <a:xfrm>
              <a:off x="7658389" y="3551154"/>
              <a:ext cx="336789" cy="0"/>
            </a:xfrm>
            <a:prstGeom prst="line">
              <a:avLst/>
            </a:prstGeom>
            <a:ln w="28575">
              <a:solidFill>
                <a:schemeClr val="bg1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Lige forbindelse 35">
              <a:extLst>
                <a:ext uri="{FF2B5EF4-FFF2-40B4-BE49-F238E27FC236}">
                  <a16:creationId xmlns:a16="http://schemas.microsoft.com/office/drawing/2014/main" id="{323C55AE-E2E2-5F17-F430-F44121277F70}"/>
                </a:ext>
              </a:extLst>
            </p:cNvPr>
            <p:cNvCxnSpPr>
              <a:cxnSpLocks/>
            </p:cNvCxnSpPr>
            <p:nvPr/>
          </p:nvCxnSpPr>
          <p:spPr>
            <a:xfrm>
              <a:off x="8316540" y="2981044"/>
              <a:ext cx="227389" cy="0"/>
            </a:xfrm>
            <a:prstGeom prst="line">
              <a:avLst/>
            </a:prstGeom>
            <a:ln w="28575">
              <a:solidFill>
                <a:schemeClr val="bg1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Lige forbindelse 34">
              <a:extLst>
                <a:ext uri="{FF2B5EF4-FFF2-40B4-BE49-F238E27FC236}">
                  <a16:creationId xmlns:a16="http://schemas.microsoft.com/office/drawing/2014/main" id="{3BA429B3-4332-D557-EFB7-5EFF711CC78C}"/>
                </a:ext>
              </a:extLst>
            </p:cNvPr>
            <p:cNvCxnSpPr/>
            <p:nvPr/>
          </p:nvCxnSpPr>
          <p:spPr>
            <a:xfrm>
              <a:off x="7990959" y="3274302"/>
              <a:ext cx="336789" cy="0"/>
            </a:xfrm>
            <a:prstGeom prst="line">
              <a:avLst/>
            </a:prstGeom>
            <a:ln w="28575">
              <a:solidFill>
                <a:schemeClr val="bg1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Lige forbindelse 36">
              <a:extLst>
                <a:ext uri="{FF2B5EF4-FFF2-40B4-BE49-F238E27FC236}">
                  <a16:creationId xmlns:a16="http://schemas.microsoft.com/office/drawing/2014/main" id="{46D173AA-52DF-F801-A7AF-B0F533DE7D5C}"/>
                </a:ext>
              </a:extLst>
            </p:cNvPr>
            <p:cNvCxnSpPr>
              <a:cxnSpLocks/>
            </p:cNvCxnSpPr>
            <p:nvPr/>
          </p:nvCxnSpPr>
          <p:spPr>
            <a:xfrm>
              <a:off x="8530699" y="2762078"/>
              <a:ext cx="262792" cy="0"/>
            </a:xfrm>
            <a:prstGeom prst="line">
              <a:avLst/>
            </a:prstGeom>
            <a:ln w="28575">
              <a:solidFill>
                <a:schemeClr val="bg1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Lige forbindelse 37">
              <a:extLst>
                <a:ext uri="{FF2B5EF4-FFF2-40B4-BE49-F238E27FC236}">
                  <a16:creationId xmlns:a16="http://schemas.microsoft.com/office/drawing/2014/main" id="{8AC54AC6-54A9-3066-31A2-FDAC4443B25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95179" y="3275551"/>
              <a:ext cx="0" cy="281622"/>
            </a:xfrm>
            <a:prstGeom prst="line">
              <a:avLst/>
            </a:prstGeom>
            <a:ln w="28575">
              <a:solidFill>
                <a:schemeClr val="bg1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Lige forbindelse 38">
              <a:extLst>
                <a:ext uri="{FF2B5EF4-FFF2-40B4-BE49-F238E27FC236}">
                  <a16:creationId xmlns:a16="http://schemas.microsoft.com/office/drawing/2014/main" id="{66DF30E7-7DBA-93AA-8CD5-1AA919F1E98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22408" y="2977184"/>
              <a:ext cx="2" cy="298295"/>
            </a:xfrm>
            <a:prstGeom prst="line">
              <a:avLst/>
            </a:prstGeom>
            <a:ln w="28575">
              <a:solidFill>
                <a:schemeClr val="bg1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Lige forbindelse 39">
              <a:extLst>
                <a:ext uri="{FF2B5EF4-FFF2-40B4-BE49-F238E27FC236}">
                  <a16:creationId xmlns:a16="http://schemas.microsoft.com/office/drawing/2014/main" id="{054A2A40-A60A-04F8-CEDC-B88F28AC66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34679" y="2752459"/>
              <a:ext cx="0" cy="216942"/>
            </a:xfrm>
            <a:prstGeom prst="line">
              <a:avLst/>
            </a:prstGeom>
            <a:ln w="28575">
              <a:solidFill>
                <a:schemeClr val="bg1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Tekstfelt 71">
            <a:extLst>
              <a:ext uri="{FF2B5EF4-FFF2-40B4-BE49-F238E27FC236}">
                <a16:creationId xmlns:a16="http://schemas.microsoft.com/office/drawing/2014/main" id="{25E156B9-C990-45EB-0A0A-29705851B749}"/>
              </a:ext>
            </a:extLst>
          </p:cNvPr>
          <p:cNvSpPr txBox="1"/>
          <p:nvPr/>
        </p:nvSpPr>
        <p:spPr>
          <a:xfrm>
            <a:off x="7498604" y="3472659"/>
            <a:ext cx="15655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Supply Curve</a:t>
            </a:r>
          </a:p>
        </p:txBody>
      </p:sp>
      <p:grpSp>
        <p:nvGrpSpPr>
          <p:cNvPr id="19" name="Gruppe 18">
            <a:extLst>
              <a:ext uri="{FF2B5EF4-FFF2-40B4-BE49-F238E27FC236}">
                <a16:creationId xmlns:a16="http://schemas.microsoft.com/office/drawing/2014/main" id="{9A596D78-BE27-3A83-517A-7AF444565872}"/>
              </a:ext>
            </a:extLst>
          </p:cNvPr>
          <p:cNvGrpSpPr/>
          <p:nvPr/>
        </p:nvGrpSpPr>
        <p:grpSpPr>
          <a:xfrm flipH="1">
            <a:off x="7688430" y="1111850"/>
            <a:ext cx="3135430" cy="2512900"/>
            <a:chOff x="1445529" y="1298575"/>
            <a:chExt cx="1202965" cy="804714"/>
          </a:xfrm>
        </p:grpSpPr>
        <p:cxnSp>
          <p:nvCxnSpPr>
            <p:cNvPr id="20" name="Lige forbindelse 19">
              <a:extLst>
                <a:ext uri="{FF2B5EF4-FFF2-40B4-BE49-F238E27FC236}">
                  <a16:creationId xmlns:a16="http://schemas.microsoft.com/office/drawing/2014/main" id="{EFB4E697-48E7-28C8-A8BC-4FAE3BD4A862}"/>
                </a:ext>
              </a:extLst>
            </p:cNvPr>
            <p:cNvCxnSpPr/>
            <p:nvPr/>
          </p:nvCxnSpPr>
          <p:spPr>
            <a:xfrm>
              <a:off x="1445529" y="2098307"/>
              <a:ext cx="336789" cy="0"/>
            </a:xfrm>
            <a:prstGeom prst="line">
              <a:avLst/>
            </a:prstGeom>
            <a:ln w="28575">
              <a:solidFill>
                <a:schemeClr val="bg1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Lige forbindelse 21">
              <a:extLst>
                <a:ext uri="{FF2B5EF4-FFF2-40B4-BE49-F238E27FC236}">
                  <a16:creationId xmlns:a16="http://schemas.microsoft.com/office/drawing/2014/main" id="{6CDF50F6-6884-3EFF-F38E-CEB320A94D21}"/>
                </a:ext>
              </a:extLst>
            </p:cNvPr>
            <p:cNvCxnSpPr>
              <a:cxnSpLocks/>
            </p:cNvCxnSpPr>
            <p:nvPr/>
          </p:nvCxnSpPr>
          <p:spPr>
            <a:xfrm>
              <a:off x="2317839" y="1301993"/>
              <a:ext cx="330655" cy="0"/>
            </a:xfrm>
            <a:prstGeom prst="line">
              <a:avLst/>
            </a:prstGeom>
            <a:ln w="28575">
              <a:solidFill>
                <a:schemeClr val="bg1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Lige forbindelse 25">
              <a:extLst>
                <a:ext uri="{FF2B5EF4-FFF2-40B4-BE49-F238E27FC236}">
                  <a16:creationId xmlns:a16="http://schemas.microsoft.com/office/drawing/2014/main" id="{69DE3008-A481-D12B-B53D-7054A15EB8A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780103" y="1819600"/>
              <a:ext cx="0" cy="283689"/>
            </a:xfrm>
            <a:prstGeom prst="line">
              <a:avLst/>
            </a:prstGeom>
            <a:ln w="28575">
              <a:solidFill>
                <a:schemeClr val="bg1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Lige forbindelse 27">
              <a:extLst>
                <a:ext uri="{FF2B5EF4-FFF2-40B4-BE49-F238E27FC236}">
                  <a16:creationId xmlns:a16="http://schemas.microsoft.com/office/drawing/2014/main" id="{6D5C4E80-7760-8D3E-371E-3DD79B7E85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21819" y="1298575"/>
              <a:ext cx="0" cy="265047"/>
            </a:xfrm>
            <a:prstGeom prst="line">
              <a:avLst/>
            </a:prstGeom>
            <a:ln w="28575">
              <a:solidFill>
                <a:schemeClr val="bg1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Lige forbindelse 26">
              <a:extLst>
                <a:ext uri="{FF2B5EF4-FFF2-40B4-BE49-F238E27FC236}">
                  <a16:creationId xmlns:a16="http://schemas.microsoft.com/office/drawing/2014/main" id="{EDFEB757-BF4A-CDE9-A390-1203BCD24D1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06515" y="1555077"/>
              <a:ext cx="0" cy="264523"/>
            </a:xfrm>
            <a:prstGeom prst="line">
              <a:avLst/>
            </a:prstGeom>
            <a:ln w="28575">
              <a:solidFill>
                <a:schemeClr val="bg1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Lige forbindelse 20">
              <a:extLst>
                <a:ext uri="{FF2B5EF4-FFF2-40B4-BE49-F238E27FC236}">
                  <a16:creationId xmlns:a16="http://schemas.microsoft.com/office/drawing/2014/main" id="{E5F4AAE1-F93E-A320-1397-25A0926C7381}"/>
                </a:ext>
              </a:extLst>
            </p:cNvPr>
            <p:cNvCxnSpPr/>
            <p:nvPr/>
          </p:nvCxnSpPr>
          <p:spPr>
            <a:xfrm>
              <a:off x="1774308" y="1820418"/>
              <a:ext cx="336789" cy="0"/>
            </a:xfrm>
            <a:prstGeom prst="line">
              <a:avLst/>
            </a:prstGeom>
            <a:ln w="28575">
              <a:solidFill>
                <a:schemeClr val="bg1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3" name="Tekstfelt 72">
            <a:extLst>
              <a:ext uri="{FF2B5EF4-FFF2-40B4-BE49-F238E27FC236}">
                <a16:creationId xmlns:a16="http://schemas.microsoft.com/office/drawing/2014/main" id="{09E07AFB-8E41-620F-8353-A817F6D2A055}"/>
              </a:ext>
            </a:extLst>
          </p:cNvPr>
          <p:cNvSpPr txBox="1"/>
          <p:nvPr/>
        </p:nvSpPr>
        <p:spPr>
          <a:xfrm>
            <a:off x="9808600" y="3326074"/>
            <a:ext cx="15655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Demand Curve</a:t>
            </a:r>
          </a:p>
        </p:txBody>
      </p:sp>
      <p:cxnSp>
        <p:nvCxnSpPr>
          <p:cNvPr id="78" name="Lige forbindelse 77">
            <a:extLst>
              <a:ext uri="{FF2B5EF4-FFF2-40B4-BE49-F238E27FC236}">
                <a16:creationId xmlns:a16="http://schemas.microsoft.com/office/drawing/2014/main" id="{60F103A7-3D74-958D-6326-7AFB60B6A12F}"/>
              </a:ext>
            </a:extLst>
          </p:cNvPr>
          <p:cNvCxnSpPr>
            <a:cxnSpLocks/>
          </p:cNvCxnSpPr>
          <p:nvPr/>
        </p:nvCxnSpPr>
        <p:spPr>
          <a:xfrm>
            <a:off x="7692364" y="2601449"/>
            <a:ext cx="940064" cy="0"/>
          </a:xfrm>
          <a:prstGeom prst="line">
            <a:avLst/>
          </a:prstGeom>
          <a:ln w="28575">
            <a:solidFill>
              <a:schemeClr val="accent1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Lige forbindelse 79">
            <a:extLst>
              <a:ext uri="{FF2B5EF4-FFF2-40B4-BE49-F238E27FC236}">
                <a16:creationId xmlns:a16="http://schemas.microsoft.com/office/drawing/2014/main" id="{6AED627C-24F7-0F7F-01C5-25C18B9BCBE7}"/>
              </a:ext>
            </a:extLst>
          </p:cNvPr>
          <p:cNvCxnSpPr>
            <a:cxnSpLocks/>
          </p:cNvCxnSpPr>
          <p:nvPr/>
        </p:nvCxnSpPr>
        <p:spPr>
          <a:xfrm flipV="1">
            <a:off x="9100030" y="2767070"/>
            <a:ext cx="0" cy="1104472"/>
          </a:xfrm>
          <a:prstGeom prst="line">
            <a:avLst/>
          </a:prstGeom>
          <a:ln w="28575">
            <a:solidFill>
              <a:schemeClr val="accent1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Tekstfelt 83">
            <a:extLst>
              <a:ext uri="{FF2B5EF4-FFF2-40B4-BE49-F238E27FC236}">
                <a16:creationId xmlns:a16="http://schemas.microsoft.com/office/drawing/2014/main" id="{4D1B4044-AA7B-6A1A-8AEF-55612C8968D4}"/>
              </a:ext>
            </a:extLst>
          </p:cNvPr>
          <p:cNvSpPr txBox="1"/>
          <p:nvPr/>
        </p:nvSpPr>
        <p:spPr>
          <a:xfrm>
            <a:off x="8632428" y="3626547"/>
            <a:ext cx="15655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Quantity</a:t>
            </a:r>
          </a:p>
        </p:txBody>
      </p:sp>
      <p:sp>
        <p:nvSpPr>
          <p:cNvPr id="85" name="Tekstfelt 84">
            <a:extLst>
              <a:ext uri="{FF2B5EF4-FFF2-40B4-BE49-F238E27FC236}">
                <a16:creationId xmlns:a16="http://schemas.microsoft.com/office/drawing/2014/main" id="{9DB61321-7D14-F2BB-FD41-DE847ED8640D}"/>
              </a:ext>
            </a:extLst>
          </p:cNvPr>
          <p:cNvSpPr txBox="1"/>
          <p:nvPr/>
        </p:nvSpPr>
        <p:spPr>
          <a:xfrm>
            <a:off x="7349607" y="2361316"/>
            <a:ext cx="15655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Market Price</a:t>
            </a:r>
          </a:p>
        </p:txBody>
      </p:sp>
      <p:sp>
        <p:nvSpPr>
          <p:cNvPr id="86" name="Tekstfelt 85">
            <a:extLst>
              <a:ext uri="{FF2B5EF4-FFF2-40B4-BE49-F238E27FC236}">
                <a16:creationId xmlns:a16="http://schemas.microsoft.com/office/drawing/2014/main" id="{631B87AB-20D4-BDEB-5772-5B0ADE3CDC2D}"/>
              </a:ext>
            </a:extLst>
          </p:cNvPr>
          <p:cNvSpPr txBox="1"/>
          <p:nvPr/>
        </p:nvSpPr>
        <p:spPr>
          <a:xfrm>
            <a:off x="7465563" y="460308"/>
            <a:ext cx="35545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Aggregate supply and demand curves</a:t>
            </a:r>
          </a:p>
        </p:txBody>
      </p:sp>
    </p:spTree>
    <p:extLst>
      <p:ext uri="{BB962C8B-B14F-4D97-AF65-F5344CB8AC3E}">
        <p14:creationId xmlns:p14="http://schemas.microsoft.com/office/powerpoint/2010/main" val="33902039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56</Words>
  <Application>Microsoft Office PowerPoint</Application>
  <PresentationFormat>Widescreen</PresentationFormat>
  <Paragraphs>27</Paragraphs>
  <Slides>1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Office-tema</vt:lpstr>
      <vt:lpstr>PowerPoint-præsentation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Jesper Knudsen</dc:creator>
  <cp:lastModifiedBy>Jesper Knudsen</cp:lastModifiedBy>
  <cp:revision>4</cp:revision>
  <dcterms:created xsi:type="dcterms:W3CDTF">2024-11-18T16:05:12Z</dcterms:created>
  <dcterms:modified xsi:type="dcterms:W3CDTF">2024-11-18T16:55:20Z</dcterms:modified>
</cp:coreProperties>
</file>