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F59A-96BD-8BB9-DC23-498F9313B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B37E3-5015-E0B9-CCAA-7BCA7C809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06E7F-02B0-A3C8-A80A-E6211917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D2C-FFDC-7246-ACD0-6FD703DD852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55BDF-1157-40FD-0130-A8806ECAF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AB34C-D313-5EAA-FB03-22F0E4020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9C78-11CF-5046-A01C-CA858DEF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1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A3A2-7E79-B9D9-E996-BDB01FBA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3DB0F-2B2B-320A-6090-A4C9C9B24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A1DD6-605F-3692-E97D-ADD1D87E3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D2C-FFDC-7246-ACD0-6FD703DD852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CC565-192E-7F1D-01E4-43DFDF1D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3E49B-F806-5E3F-327B-3459F142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9C78-11CF-5046-A01C-CA858DEF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6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D97C2D-8BDE-8689-334C-18AB6F3C2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EFD0E-90BB-BC3F-F682-A6DB8DAEC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6BF4A-A848-15E9-0467-4236BCAB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D2C-FFDC-7246-ACD0-6FD703DD852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68B00-0993-C9ED-80AC-0DD493498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EEAA2-29F7-68DB-03AE-906FC52D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9C78-11CF-5046-A01C-CA858DEF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4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DCAE-C537-C781-BEBD-1CD197CD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ADAEA-1B40-87B7-E5B9-18980531E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4940C-73F7-12E1-8D19-59C306E2A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D2C-FFDC-7246-ACD0-6FD703DD852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DFE22-63C2-9098-8DB4-F2546491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EA9B9-D1E7-045C-3B0D-4730E5C41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9C78-11CF-5046-A01C-CA858DEF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8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DE52-F9CF-F3FF-A6F9-06042B0A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0FB71-A27B-5A91-FF2F-6E3D5DEAE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F279C-C5DE-A8E9-5170-FF62FCFDD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D2C-FFDC-7246-ACD0-6FD703DD852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09C6F-F786-E517-541B-1E4EE04A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74885-B594-F5DD-BD5A-D21968A3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9C78-11CF-5046-A01C-CA858DEF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0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26C9-7C30-EFEF-B321-822DCCA1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73FCB-8EB1-D82D-AF34-D78BDB1D4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6EE3F-011D-6DD2-F250-82C6C8FE9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B7D7D-24B7-E699-F114-E8C89DFB5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D2C-FFDC-7246-ACD0-6FD703DD852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6D4C4-8334-9D1C-9278-90C923878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96C51-6263-C0F5-72FA-21549A64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9C78-11CF-5046-A01C-CA858DEF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8DE2-9CE4-C382-4583-AC8AACEE6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E43D8-394C-0C06-5432-0E7741624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C536E-058F-1DB5-A268-995EF281A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57EB6-2C6E-8CEC-789B-D483C81E5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03946-CF93-7150-FC7D-8EC7BA6A7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BD3D97-FA6E-09CA-50AC-EA71ED86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D2C-FFDC-7246-ACD0-6FD703DD852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3F0212-F300-A4F4-0721-72B7FBE5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F09F2-8657-DD67-2B7B-C5264DB3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9C78-11CF-5046-A01C-CA858DEF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D6A5-CAE3-5B39-3CD5-33B8C35B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AE7ED-01F7-EBF6-E71B-7FA758DAC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D2C-FFDC-7246-ACD0-6FD703DD852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07399-D8C7-D39A-0031-DBF8C5CCD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89689-7B11-3759-B131-26A82670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9C78-11CF-5046-A01C-CA858DEF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5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3F3C3-A615-A2F0-B40B-DCEAC4FB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D2C-FFDC-7246-ACD0-6FD703DD852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07FB1-C460-5640-A146-6823A5DB5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8D841-C069-6348-7177-636A356F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9C78-11CF-5046-A01C-CA858DEF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5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0B053-2B1C-A649-6D61-A5F50FD41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BE353-16ED-48A4-EF3E-90B9EB135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D35B8-FAB0-79D4-E80F-8836AE314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D0FD7-279D-9590-41C5-EF4DDCE7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D2C-FFDC-7246-ACD0-6FD703DD852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8FD20-1443-DDB3-4DB1-B9044D786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7B509-6448-830A-994D-9EF3C02C3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9C78-11CF-5046-A01C-CA858DEF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3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97A40-D68C-E777-10FD-382FBE53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2DD61-D53A-E149-DD3E-0EDDF6F51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3E851-9635-1563-67FD-F568274FC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ED0A7-40C2-8D57-450F-11C3589DD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8D2C-FFDC-7246-ACD0-6FD703DD852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F4FB2-F389-BBE7-3870-930AAE0E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F81D3-3D1C-5116-1FD1-705B533D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9C78-11CF-5046-A01C-CA858DEF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8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1C5696-CB6B-AC4D-F0A3-0296FBEA3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65259-5C0C-68E6-A62E-356243E3C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26AC3-257F-DDFA-1196-FC860F937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48D2C-FFDC-7246-ACD0-6FD703DD852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C21EF-A3A0-8459-78E8-3112D8B7C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A70CD-671C-F6EC-CF39-61C3ECAF1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79C78-11CF-5046-A01C-CA858DEF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6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6AFB37-9C91-12CD-244A-D8310B834F33}"/>
              </a:ext>
            </a:extLst>
          </p:cNvPr>
          <p:cNvSpPr/>
          <p:nvPr/>
        </p:nvSpPr>
        <p:spPr>
          <a:xfrm>
            <a:off x="2067339" y="2395330"/>
            <a:ext cx="516835" cy="815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836A17-B7E5-13E0-C3AF-7D41EF19B36A}"/>
              </a:ext>
            </a:extLst>
          </p:cNvPr>
          <p:cNvSpPr/>
          <p:nvPr/>
        </p:nvSpPr>
        <p:spPr>
          <a:xfrm>
            <a:off x="2067338" y="1858617"/>
            <a:ext cx="516835" cy="5367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DC402-4851-E59E-2046-910442EAE1A4}"/>
              </a:ext>
            </a:extLst>
          </p:cNvPr>
          <p:cNvSpPr/>
          <p:nvPr/>
        </p:nvSpPr>
        <p:spPr>
          <a:xfrm>
            <a:off x="2067338" y="1321904"/>
            <a:ext cx="516835" cy="5367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37F50E-25AD-591F-5DDA-D8B349037BD6}"/>
              </a:ext>
            </a:extLst>
          </p:cNvPr>
          <p:cNvSpPr/>
          <p:nvPr/>
        </p:nvSpPr>
        <p:spPr>
          <a:xfrm>
            <a:off x="2849933" y="2619632"/>
            <a:ext cx="516835" cy="590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0C632F-2796-753C-0CC5-39C2347708BA}"/>
              </a:ext>
            </a:extLst>
          </p:cNvPr>
          <p:cNvSpPr/>
          <p:nvPr/>
        </p:nvSpPr>
        <p:spPr>
          <a:xfrm>
            <a:off x="2849932" y="1710067"/>
            <a:ext cx="516835" cy="909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A38EBB-0556-4866-ED88-EFE354B57A76}"/>
              </a:ext>
            </a:extLst>
          </p:cNvPr>
          <p:cNvSpPr/>
          <p:nvPr/>
        </p:nvSpPr>
        <p:spPr>
          <a:xfrm>
            <a:off x="2849932" y="1321904"/>
            <a:ext cx="516835" cy="3881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E8044C-0ABF-E372-0EF2-B8CB2C4BB02C}"/>
              </a:ext>
            </a:extLst>
          </p:cNvPr>
          <p:cNvSpPr txBox="1"/>
          <p:nvPr/>
        </p:nvSpPr>
        <p:spPr>
          <a:xfrm>
            <a:off x="3496962" y="2730319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Salinity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24746-7366-93A9-C553-707762C4860D}"/>
              </a:ext>
            </a:extLst>
          </p:cNvPr>
          <p:cNvSpPr txBox="1"/>
          <p:nvPr/>
        </p:nvSpPr>
        <p:spPr>
          <a:xfrm>
            <a:off x="3496961" y="2025998"/>
            <a:ext cx="92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DOC/TC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82129C-A205-CE08-3554-2D26AF0DDD6F}"/>
              </a:ext>
            </a:extLst>
          </p:cNvPr>
          <p:cNvSpPr txBox="1"/>
          <p:nvPr/>
        </p:nvSpPr>
        <p:spPr>
          <a:xfrm>
            <a:off x="3531599" y="1340735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TDN/TN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0DD860-DC5C-C1D7-C689-874A6F3C41BB}"/>
              </a:ext>
            </a:extLst>
          </p:cNvPr>
          <p:cNvSpPr txBox="1"/>
          <p:nvPr/>
        </p:nvSpPr>
        <p:spPr>
          <a:xfrm>
            <a:off x="1906120" y="3280749"/>
            <a:ext cx="83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Wetter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5E5894-B498-B824-47E5-E02C3BA88682}"/>
              </a:ext>
            </a:extLst>
          </p:cNvPr>
          <p:cNvSpPr txBox="1"/>
          <p:nvPr/>
        </p:nvSpPr>
        <p:spPr>
          <a:xfrm>
            <a:off x="2734643" y="328074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520ED9-3A35-173A-4605-E9679A073AF6}"/>
              </a:ext>
            </a:extLst>
          </p:cNvPr>
          <p:cNvSpPr txBox="1"/>
          <p:nvPr/>
        </p:nvSpPr>
        <p:spPr>
          <a:xfrm>
            <a:off x="1729946" y="3880022"/>
            <a:ext cx="6388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dataset provides a number of potential drivers, as indicated in the literature. We wanted to understand which drivers explain the most variance (MLR?)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1A55D4-C236-551A-C94A-A5EBB8DFCF05}"/>
              </a:ext>
            </a:extLst>
          </p:cNvPr>
          <p:cNvSpPr txBox="1"/>
          <p:nvPr/>
        </p:nvSpPr>
        <p:spPr>
          <a:xfrm>
            <a:off x="2494834" y="81351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582103-3795-0281-A0BB-51B42D89059E}"/>
              </a:ext>
            </a:extLst>
          </p:cNvPr>
          <p:cNvSpPr txBox="1"/>
          <p:nvPr/>
        </p:nvSpPr>
        <p:spPr>
          <a:xfrm>
            <a:off x="5168013" y="813513"/>
            <a:ext cx="575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CO2</a:t>
            </a:r>
          </a:p>
        </p:txBody>
      </p:sp>
    </p:spTree>
    <p:extLst>
      <p:ext uri="{BB962C8B-B14F-4D97-AF65-F5344CB8AC3E}">
        <p14:creationId xmlns:p14="http://schemas.microsoft.com/office/powerpoint/2010/main" val="196976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48EF-DA27-B6B0-15EF-2A368BFE9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E1548-EAF6-50C8-4E78-21F720AB3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an analysis of variance that will parse into individual drivers (is this not Random Forest??)</a:t>
            </a:r>
          </a:p>
          <a:p>
            <a:pPr lvl="1"/>
            <a:r>
              <a:rPr lang="en-US" dirty="0"/>
              <a:t>What about MLR?</a:t>
            </a:r>
          </a:p>
          <a:p>
            <a:pPr lvl="1"/>
            <a:r>
              <a:rPr lang="en-US" dirty="0"/>
              <a:t>If we use categories, can we do logistic regression?</a:t>
            </a:r>
          </a:p>
        </p:txBody>
      </p:sp>
    </p:spTree>
    <p:extLst>
      <p:ext uri="{BB962C8B-B14F-4D97-AF65-F5344CB8AC3E}">
        <p14:creationId xmlns:p14="http://schemas.microsoft.com/office/powerpoint/2010/main" val="319988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5031C4-3B77-A92A-7B97-E2B6CF57D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60" y="704334"/>
            <a:ext cx="3076833" cy="6153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F9DF01-AD9C-FB72-5D07-483B255617E0}"/>
              </a:ext>
            </a:extLst>
          </p:cNvPr>
          <p:cNvSpPr txBox="1"/>
          <p:nvPr/>
        </p:nvSpPr>
        <p:spPr>
          <a:xfrm>
            <a:off x="2362949" y="980716"/>
            <a:ext cx="168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CONUS: n=2577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E22E0-FC85-903B-828D-BDC3279AD7F8}"/>
              </a:ext>
            </a:extLst>
          </p:cNvPr>
          <p:cNvSpPr txBox="1"/>
          <p:nvPr/>
        </p:nvSpPr>
        <p:spPr>
          <a:xfrm>
            <a:off x="3810539" y="704334"/>
            <a:ext cx="119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67C5B4-3488-D319-838C-58311B4F76DC}"/>
              </a:ext>
            </a:extLst>
          </p:cNvPr>
          <p:cNvSpPr txBox="1"/>
          <p:nvPr/>
        </p:nvSpPr>
        <p:spPr>
          <a:xfrm>
            <a:off x="3773259" y="2153184"/>
            <a:ext cx="159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Physics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0899C7-7326-7A98-5762-20E9FE1DA52C}"/>
              </a:ext>
            </a:extLst>
          </p:cNvPr>
          <p:cNvSpPr txBox="1"/>
          <p:nvPr/>
        </p:nvSpPr>
        <p:spPr>
          <a:xfrm>
            <a:off x="3810539" y="3596500"/>
            <a:ext cx="1692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3D7DCF-211C-E84B-A632-B31891889769}"/>
              </a:ext>
            </a:extLst>
          </p:cNvPr>
          <p:cNvSpPr txBox="1"/>
          <p:nvPr/>
        </p:nvSpPr>
        <p:spPr>
          <a:xfrm>
            <a:off x="3773259" y="5042583"/>
            <a:ext cx="18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Photogrammetry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87C3CF-2E8E-39CD-36AB-294C7D528FB8}"/>
              </a:ext>
            </a:extLst>
          </p:cNvPr>
          <p:cNvSpPr txBox="1"/>
          <p:nvPr/>
        </p:nvSpPr>
        <p:spPr>
          <a:xfrm>
            <a:off x="7024094" y="6499657"/>
            <a:ext cx="3755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Regier</a:t>
            </a:r>
            <a:r>
              <a:rPr lang="en-US" dirty="0"/>
              <a:t> &amp; Chen, et al., in prep for </a:t>
            </a:r>
            <a:r>
              <a:rPr lang="en-US" i="1" dirty="0"/>
              <a:t>WRR</a:t>
            </a:r>
            <a:r>
              <a:rPr lang="en-US" dirty="0"/>
              <a:t> 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BC6963-0547-277E-E1EE-A025AB542E4E}"/>
              </a:ext>
            </a:extLst>
          </p:cNvPr>
          <p:cNvGrpSpPr/>
          <p:nvPr/>
        </p:nvGrpSpPr>
        <p:grpSpPr>
          <a:xfrm>
            <a:off x="6251144" y="1174926"/>
            <a:ext cx="5301735" cy="5301735"/>
            <a:chOff x="6096000" y="407088"/>
            <a:chExt cx="5612024" cy="5612024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97FCD05-2CD5-9A4E-7DE6-DE511B00B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407088"/>
              <a:ext cx="5612024" cy="5612024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D32989E-AC31-4A12-F6CD-06716BDAE2C0}"/>
                </a:ext>
              </a:extLst>
            </p:cNvPr>
            <p:cNvSpPr/>
            <p:nvPr/>
          </p:nvSpPr>
          <p:spPr>
            <a:xfrm>
              <a:off x="9489989" y="827903"/>
              <a:ext cx="877330" cy="80799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B7E1F44-22CF-D696-8596-887F75319D63}"/>
                </a:ext>
              </a:extLst>
            </p:cNvPr>
            <p:cNvSpPr/>
            <p:nvPr/>
          </p:nvSpPr>
          <p:spPr>
            <a:xfrm>
              <a:off x="9489989" y="3682313"/>
              <a:ext cx="877330" cy="80799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A0C9012-503C-D1BC-C625-134A6625A05E}"/>
              </a:ext>
            </a:extLst>
          </p:cNvPr>
          <p:cNvSpPr txBox="1"/>
          <p:nvPr/>
        </p:nvSpPr>
        <p:spPr>
          <a:xfrm>
            <a:off x="6771556" y="696099"/>
            <a:ext cx="426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Spatial distributions </a:t>
            </a:r>
            <a:r>
              <a:rPr lang="en-US" b="1" dirty="0"/>
              <a:t>vary between methods</a:t>
            </a:r>
          </a:p>
        </p:txBody>
      </p:sp>
    </p:spTree>
    <p:extLst>
      <p:ext uri="{BB962C8B-B14F-4D97-AF65-F5344CB8AC3E}">
        <p14:creationId xmlns:p14="http://schemas.microsoft.com/office/powerpoint/2010/main" val="4098913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1927</TotalTime>
  <Words>100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tasks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Regier, Peter J</dc:creator>
  <cp:lastModifiedBy>Regier, Peter J</cp:lastModifiedBy>
  <cp:revision>1</cp:revision>
  <dcterms:created xsi:type="dcterms:W3CDTF">2023-05-22T19:45:52Z</dcterms:created>
  <dcterms:modified xsi:type="dcterms:W3CDTF">2023-05-24T03:53:51Z</dcterms:modified>
</cp:coreProperties>
</file>