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068C3-264B-4E40-9130-840E9D96C642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99FE20-A7F2-4744-ABF5-6A3CC509C976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Base Control</a:t>
          </a:r>
        </a:p>
      </dgm:t>
    </dgm:pt>
    <dgm:pt modelId="{82FDAD9B-3D9B-499A-A084-3DA09DC2341F}" type="parTrans" cxnId="{E3AD0A4F-357C-4BC0-B013-036107FE96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1154A1AE-ABA4-47D9-A2A9-A79DA638F177}" type="sibTrans" cxnId="{E3AD0A4F-357C-4BC0-B013-036107FE96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1359A01D-CEE0-4C6F-A6B7-5D7DC3588EC6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Button</a:t>
          </a:r>
        </a:p>
      </dgm:t>
    </dgm:pt>
    <dgm:pt modelId="{70E64163-F189-40C6-813C-626A55134A12}" type="parTrans" cxnId="{67B623B6-2B3D-4D91-837B-50834138853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C1B80915-6B58-4245-95D4-81DD03F93991}" type="sibTrans" cxnId="{67B623B6-2B3D-4D91-837B-50834138853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E17F9DDC-CDD5-46BF-A6E3-D6D182DFC0B3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Checkbox</a:t>
          </a:r>
        </a:p>
      </dgm:t>
    </dgm:pt>
    <dgm:pt modelId="{93B6104C-9D48-4532-826A-6068317E668E}" type="parTrans" cxnId="{451A3555-8075-400D-8740-03A6055DA7A8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6F2DD963-A4ED-4BD2-9E42-24CA1F81FD7C}" type="sibTrans" cxnId="{451A3555-8075-400D-8740-03A6055DA7A8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C6F05D6F-8401-464B-BF60-C3E5F6EB8FCD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Collection</a:t>
          </a:r>
        </a:p>
      </dgm:t>
    </dgm:pt>
    <dgm:pt modelId="{24BC823B-A291-450C-9334-4291110A94FB}" type="parTrans" cxnId="{25B075A3-463F-4C64-9E49-072E044A0462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D31DA177-6084-4BE4-8C4F-A54F07EEA8B6}" type="sibTrans" cxnId="{25B075A3-463F-4C64-9E49-072E044A0462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4DD87F1-2E09-4923-870A-B3204ACB87ED}">
      <dgm:prSet phldrT="[Text]"/>
      <dgm:spPr/>
      <dgm:t>
        <a:bodyPr/>
        <a:lstStyle/>
        <a:p>
          <a:r>
            <a:rPr lang="en-US" dirty="0" err="1">
              <a:latin typeface="Arial Nova" panose="020B0604020202020204" pitchFamily="34" charset="0"/>
            </a:rPr>
            <a:t>DateTime</a:t>
          </a:r>
          <a:endParaRPr lang="en-US" dirty="0">
            <a:latin typeface="Arial Nova" panose="020B0604020202020204" pitchFamily="34" charset="0"/>
          </a:endParaRPr>
        </a:p>
      </dgm:t>
    </dgm:pt>
    <dgm:pt modelId="{EBCE19EF-7C25-4035-B0C9-FF45CB36DBED}" type="parTrans" cxnId="{AAFE586F-975D-40D3-924C-C51B52BED24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F9761E78-C287-4EFB-AFE4-7B70289CC07C}" type="sibTrans" cxnId="{AAFE586F-975D-40D3-924C-C51B52BED24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39A0DD2-56D5-4A04-9276-82A2BD6AD535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File Upload</a:t>
          </a:r>
        </a:p>
      </dgm:t>
    </dgm:pt>
    <dgm:pt modelId="{A0A78B86-543E-46F2-9C16-4CF4E6A1FFB4}" type="parTrans" cxnId="{6DF0FAA8-B594-467B-8CB5-6FBF5D385D51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D1E4EB82-2B91-4FCF-9B35-7775AA9BCD64}" type="sibTrans" cxnId="{6DF0FAA8-B594-467B-8CB5-6FBF5D385D51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49F46F15-C8F1-468B-9CA0-6361D3A95DD3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Icon</a:t>
          </a:r>
        </a:p>
      </dgm:t>
    </dgm:pt>
    <dgm:pt modelId="{766E8470-15BB-4D04-A87F-51B3F69A5375}" type="parTrans" cxnId="{B7CD2552-3DF1-4FCF-B7A9-18E5A9BB8D7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8E60077-C694-48E4-9863-00F890124D7B}" type="sibTrans" cxnId="{B7CD2552-3DF1-4FCF-B7A9-18E5A9BB8D7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23C60868-F177-41CD-9671-C7A1FB73A7D8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Image</a:t>
          </a:r>
        </a:p>
      </dgm:t>
    </dgm:pt>
    <dgm:pt modelId="{AC574912-BA09-4C69-A1E4-879D06D54707}" type="parTrans" cxnId="{C92D6122-35F3-4638-B6E9-BD5790DE6F2C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273DFFBC-C0BF-412D-A200-7705B5A15FA2}" type="sibTrans" cxnId="{C92D6122-35F3-4638-B6E9-BD5790DE6F2C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CC7747EA-90CB-4C35-8BDE-D20194220DF4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Link</a:t>
          </a:r>
        </a:p>
      </dgm:t>
    </dgm:pt>
    <dgm:pt modelId="{E968AFA6-A94C-41F7-9CEB-DF1E28C5124F}" type="parTrans" cxnId="{9BCEA327-ED78-4324-BDD7-CFD7C79462B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A76AD9BA-3E6B-4705-88A4-09F16AA08C7E}" type="sibTrans" cxnId="{9BCEA327-ED78-4324-BDD7-CFD7C79462B5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99A69746-8C67-4A74-A511-E3EF2D07C69C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Radio</a:t>
          </a:r>
        </a:p>
      </dgm:t>
    </dgm:pt>
    <dgm:pt modelId="{0FFCCA57-EA4B-444A-9853-B9D2861B501F}" type="parTrans" cxnId="{C194DFA8-B559-4F10-9F87-28B7260E0D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A37126ED-C141-459A-A209-8A9EDFF2C1BD}" type="sibTrans" cxnId="{C194DFA8-B559-4F10-9F87-28B7260E0D3D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4040AAEB-FF7F-4861-AF17-1E1566FC0C6C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Select</a:t>
          </a:r>
        </a:p>
      </dgm:t>
    </dgm:pt>
    <dgm:pt modelId="{1C88910A-47E1-412C-8846-73E298C75053}" type="parTrans" cxnId="{00F3975E-BD99-49E6-BA84-8D0CF37B469B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43C8906A-C3C3-4726-9F7B-A6AFC8888899}" type="sibTrans" cxnId="{00F3975E-BD99-49E6-BA84-8D0CF37B469B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27780758-80A6-4FE3-8092-AF039A8CB900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Table</a:t>
          </a:r>
        </a:p>
      </dgm:t>
    </dgm:pt>
    <dgm:pt modelId="{36D2D21F-F6DF-49A1-8F1C-6FABD4ECD991}" type="parTrans" cxnId="{7A2B36F8-CD33-4664-8D4A-C8BF6F6D759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64B274FF-CD04-4FBE-AE4D-024BBFFEBE4E}" type="sibTrans" cxnId="{7A2B36F8-CD33-4664-8D4A-C8BF6F6D7593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8E968930-DB81-4035-9932-E1E4357EC8FC}">
      <dgm:prSet phldrT="[Text]"/>
      <dgm:spPr/>
      <dgm:t>
        <a:bodyPr/>
        <a:lstStyle/>
        <a:p>
          <a:r>
            <a:rPr lang="en-US" dirty="0">
              <a:latin typeface="Arial Nova" panose="020B0604020202020204" pitchFamily="34" charset="0"/>
            </a:rPr>
            <a:t>Textbox</a:t>
          </a:r>
        </a:p>
      </dgm:t>
    </dgm:pt>
    <dgm:pt modelId="{7F720438-307D-4593-9F84-C5DE75938149}" type="parTrans" cxnId="{F463A06C-9382-444D-8BEF-6B869E56FBC7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06CB6559-06B3-438C-849A-8904D1BA5750}" type="sibTrans" cxnId="{F463A06C-9382-444D-8BEF-6B869E56FBC7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7B81C03B-D2D3-49A8-B7F4-D65ECF8AD0E5}">
      <dgm:prSet phldrT="[Text]"/>
      <dgm:spPr/>
      <dgm:t>
        <a:bodyPr/>
        <a:lstStyle/>
        <a:p>
          <a:r>
            <a:rPr lang="en-US" dirty="0" err="1">
              <a:latin typeface="Arial Nova" panose="020B0604020202020204" pitchFamily="34" charset="0"/>
            </a:rPr>
            <a:t>UnorderedList</a:t>
          </a:r>
          <a:endParaRPr lang="en-US" dirty="0">
            <a:latin typeface="Arial Nova" panose="020B0604020202020204" pitchFamily="34" charset="0"/>
          </a:endParaRPr>
        </a:p>
      </dgm:t>
    </dgm:pt>
    <dgm:pt modelId="{2A324484-952C-4A07-B6D5-E6857289DCA8}" type="parTrans" cxnId="{313387EE-ABEB-4C2D-9782-0CEB26C9866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6C9A59FB-AD4F-4F24-AD0D-FCF4375DB2C2}" type="sibTrans" cxnId="{313387EE-ABEB-4C2D-9782-0CEB26C98666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E53559C7-5C64-4C5B-BFC8-A91CD0B053DE}">
      <dgm:prSet phldrT="[Text]"/>
      <dgm:spPr/>
      <dgm:t>
        <a:bodyPr/>
        <a:lstStyle/>
        <a:p>
          <a:r>
            <a:rPr lang="en-US" dirty="0" err="1">
              <a:latin typeface="Arial Nova" panose="020B0604020202020204" pitchFamily="34" charset="0"/>
            </a:rPr>
            <a:t>WebControl</a:t>
          </a:r>
          <a:endParaRPr lang="en-US" dirty="0">
            <a:latin typeface="Arial Nova" panose="020B0604020202020204" pitchFamily="34" charset="0"/>
          </a:endParaRPr>
        </a:p>
      </dgm:t>
    </dgm:pt>
    <dgm:pt modelId="{D6B34EE6-5EF9-4AD9-9576-F5DD23010C8E}" type="parTrans" cxnId="{46ECE087-6B25-453E-AEB8-8ACC1775E959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923497A2-86AB-4DB3-872C-937A1F162CD7}" type="sibTrans" cxnId="{46ECE087-6B25-453E-AEB8-8ACC1775E959}">
      <dgm:prSet/>
      <dgm:spPr/>
      <dgm:t>
        <a:bodyPr/>
        <a:lstStyle/>
        <a:p>
          <a:endParaRPr lang="en-US">
            <a:latin typeface="Arial Nova" panose="020B0604020202020204" pitchFamily="34" charset="0"/>
          </a:endParaRPr>
        </a:p>
      </dgm:t>
    </dgm:pt>
    <dgm:pt modelId="{DDED6FF3-AFF9-4EAE-9A0C-094CA7D07041}" type="pres">
      <dgm:prSet presAssocID="{D40068C3-264B-4E40-9130-840E9D96C64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8B491F-CA91-4586-8B7A-C2850BC66FB7}" type="pres">
      <dgm:prSet presAssocID="{5499FE20-A7F2-4744-ABF5-6A3CC509C976}" presName="root1" presStyleCnt="0"/>
      <dgm:spPr/>
    </dgm:pt>
    <dgm:pt modelId="{A2E22062-64F7-4518-9400-84CE56303F44}" type="pres">
      <dgm:prSet presAssocID="{5499FE20-A7F2-4744-ABF5-6A3CC509C976}" presName="LevelOneTextNode" presStyleLbl="node0" presStyleIdx="0" presStyleCnt="1">
        <dgm:presLayoutVars>
          <dgm:chPref val="3"/>
        </dgm:presLayoutVars>
      </dgm:prSet>
      <dgm:spPr/>
    </dgm:pt>
    <dgm:pt modelId="{80C88324-6919-49C1-8B74-E38E5318D388}" type="pres">
      <dgm:prSet presAssocID="{5499FE20-A7F2-4744-ABF5-6A3CC509C976}" presName="level2hierChild" presStyleCnt="0"/>
      <dgm:spPr/>
    </dgm:pt>
    <dgm:pt modelId="{03B6F4C9-8B67-4885-88A8-5390D94A37C2}" type="pres">
      <dgm:prSet presAssocID="{70E64163-F189-40C6-813C-626A55134A12}" presName="conn2-1" presStyleLbl="parChTrans1D2" presStyleIdx="0" presStyleCnt="14"/>
      <dgm:spPr/>
    </dgm:pt>
    <dgm:pt modelId="{22CC2110-A1BB-4CBB-805F-F08228B0B42E}" type="pres">
      <dgm:prSet presAssocID="{70E64163-F189-40C6-813C-626A55134A12}" presName="connTx" presStyleLbl="parChTrans1D2" presStyleIdx="0" presStyleCnt="14"/>
      <dgm:spPr/>
    </dgm:pt>
    <dgm:pt modelId="{D6B94F20-BBCF-45FA-809B-8869A6920662}" type="pres">
      <dgm:prSet presAssocID="{1359A01D-CEE0-4C6F-A6B7-5D7DC3588EC6}" presName="root2" presStyleCnt="0"/>
      <dgm:spPr/>
    </dgm:pt>
    <dgm:pt modelId="{88A3052B-B90E-48B1-875E-C757F2BE94B2}" type="pres">
      <dgm:prSet presAssocID="{1359A01D-CEE0-4C6F-A6B7-5D7DC3588EC6}" presName="LevelTwoTextNode" presStyleLbl="node2" presStyleIdx="0" presStyleCnt="14" custScaleX="139528">
        <dgm:presLayoutVars>
          <dgm:chPref val="3"/>
        </dgm:presLayoutVars>
      </dgm:prSet>
      <dgm:spPr/>
    </dgm:pt>
    <dgm:pt modelId="{F570E309-776E-43E0-BEF8-028E73934BA9}" type="pres">
      <dgm:prSet presAssocID="{1359A01D-CEE0-4C6F-A6B7-5D7DC3588EC6}" presName="level3hierChild" presStyleCnt="0"/>
      <dgm:spPr/>
    </dgm:pt>
    <dgm:pt modelId="{3992BA1B-23C3-42F1-8801-302DE30253B4}" type="pres">
      <dgm:prSet presAssocID="{93B6104C-9D48-4532-826A-6068317E668E}" presName="conn2-1" presStyleLbl="parChTrans1D2" presStyleIdx="1" presStyleCnt="14"/>
      <dgm:spPr/>
    </dgm:pt>
    <dgm:pt modelId="{72F369CF-715D-45A8-9E40-CA982F3CC03B}" type="pres">
      <dgm:prSet presAssocID="{93B6104C-9D48-4532-826A-6068317E668E}" presName="connTx" presStyleLbl="parChTrans1D2" presStyleIdx="1" presStyleCnt="14"/>
      <dgm:spPr/>
    </dgm:pt>
    <dgm:pt modelId="{1384F39F-7C12-434D-B2FD-309541DFA50A}" type="pres">
      <dgm:prSet presAssocID="{E17F9DDC-CDD5-46BF-A6E3-D6D182DFC0B3}" presName="root2" presStyleCnt="0"/>
      <dgm:spPr/>
    </dgm:pt>
    <dgm:pt modelId="{EEB34075-CDAB-4B6C-A138-DF2F3658C938}" type="pres">
      <dgm:prSet presAssocID="{E17F9DDC-CDD5-46BF-A6E3-D6D182DFC0B3}" presName="LevelTwoTextNode" presStyleLbl="node2" presStyleIdx="1" presStyleCnt="14" custScaleX="139528">
        <dgm:presLayoutVars>
          <dgm:chPref val="3"/>
        </dgm:presLayoutVars>
      </dgm:prSet>
      <dgm:spPr/>
    </dgm:pt>
    <dgm:pt modelId="{9A2BA4F2-1AFA-4693-8F85-DBD291F3BEC7}" type="pres">
      <dgm:prSet presAssocID="{E17F9DDC-CDD5-46BF-A6E3-D6D182DFC0B3}" presName="level3hierChild" presStyleCnt="0"/>
      <dgm:spPr/>
    </dgm:pt>
    <dgm:pt modelId="{F1B449ED-8C65-4257-8458-F9DE879006E8}" type="pres">
      <dgm:prSet presAssocID="{24BC823B-A291-450C-9334-4291110A94FB}" presName="conn2-1" presStyleLbl="parChTrans1D2" presStyleIdx="2" presStyleCnt="14"/>
      <dgm:spPr/>
    </dgm:pt>
    <dgm:pt modelId="{CB186B1E-7BA3-4451-88EB-ADA23924F606}" type="pres">
      <dgm:prSet presAssocID="{24BC823B-A291-450C-9334-4291110A94FB}" presName="connTx" presStyleLbl="parChTrans1D2" presStyleIdx="2" presStyleCnt="14"/>
      <dgm:spPr/>
    </dgm:pt>
    <dgm:pt modelId="{96B2EE1F-0841-4F30-AE4A-1EBB6C398204}" type="pres">
      <dgm:prSet presAssocID="{C6F05D6F-8401-464B-BF60-C3E5F6EB8FCD}" presName="root2" presStyleCnt="0"/>
      <dgm:spPr/>
    </dgm:pt>
    <dgm:pt modelId="{4F4E59F4-62EA-4066-99EF-221F61FDE2DB}" type="pres">
      <dgm:prSet presAssocID="{C6F05D6F-8401-464B-BF60-C3E5F6EB8FCD}" presName="LevelTwoTextNode" presStyleLbl="node2" presStyleIdx="2" presStyleCnt="14" custScaleX="139528">
        <dgm:presLayoutVars>
          <dgm:chPref val="3"/>
        </dgm:presLayoutVars>
      </dgm:prSet>
      <dgm:spPr/>
    </dgm:pt>
    <dgm:pt modelId="{F0C2FE27-59A0-438B-8594-5CF7822CE6D5}" type="pres">
      <dgm:prSet presAssocID="{C6F05D6F-8401-464B-BF60-C3E5F6EB8FCD}" presName="level3hierChild" presStyleCnt="0"/>
      <dgm:spPr/>
    </dgm:pt>
    <dgm:pt modelId="{D64ABE67-953A-4533-A482-5F09C6C93911}" type="pres">
      <dgm:prSet presAssocID="{EBCE19EF-7C25-4035-B0C9-FF45CB36DBED}" presName="conn2-1" presStyleLbl="parChTrans1D2" presStyleIdx="3" presStyleCnt="14"/>
      <dgm:spPr/>
    </dgm:pt>
    <dgm:pt modelId="{0B05CB98-4879-4234-97EB-478557C286E9}" type="pres">
      <dgm:prSet presAssocID="{EBCE19EF-7C25-4035-B0C9-FF45CB36DBED}" presName="connTx" presStyleLbl="parChTrans1D2" presStyleIdx="3" presStyleCnt="14"/>
      <dgm:spPr/>
    </dgm:pt>
    <dgm:pt modelId="{3DA50FB8-895F-432A-831D-379B269B514D}" type="pres">
      <dgm:prSet presAssocID="{04DD87F1-2E09-4923-870A-B3204ACB87ED}" presName="root2" presStyleCnt="0"/>
      <dgm:spPr/>
    </dgm:pt>
    <dgm:pt modelId="{2CF0A7A1-354A-426F-9DAB-53DFBF797F70}" type="pres">
      <dgm:prSet presAssocID="{04DD87F1-2E09-4923-870A-B3204ACB87ED}" presName="LevelTwoTextNode" presStyleLbl="node2" presStyleIdx="3" presStyleCnt="14" custScaleX="139528">
        <dgm:presLayoutVars>
          <dgm:chPref val="3"/>
        </dgm:presLayoutVars>
      </dgm:prSet>
      <dgm:spPr/>
    </dgm:pt>
    <dgm:pt modelId="{6756FC56-7738-434E-8706-A4C6730C8B9F}" type="pres">
      <dgm:prSet presAssocID="{04DD87F1-2E09-4923-870A-B3204ACB87ED}" presName="level3hierChild" presStyleCnt="0"/>
      <dgm:spPr/>
    </dgm:pt>
    <dgm:pt modelId="{EFCDB312-5DB4-451B-80D8-A253E47C2F7A}" type="pres">
      <dgm:prSet presAssocID="{A0A78B86-543E-46F2-9C16-4CF4E6A1FFB4}" presName="conn2-1" presStyleLbl="parChTrans1D2" presStyleIdx="4" presStyleCnt="14"/>
      <dgm:spPr/>
    </dgm:pt>
    <dgm:pt modelId="{FB58338A-8BA2-4266-8A21-78CE61DD5C4B}" type="pres">
      <dgm:prSet presAssocID="{A0A78B86-543E-46F2-9C16-4CF4E6A1FFB4}" presName="connTx" presStyleLbl="parChTrans1D2" presStyleIdx="4" presStyleCnt="14"/>
      <dgm:spPr/>
    </dgm:pt>
    <dgm:pt modelId="{DCFC1F40-43C1-448D-95B2-951AA2BF9B7E}" type="pres">
      <dgm:prSet presAssocID="{039A0DD2-56D5-4A04-9276-82A2BD6AD535}" presName="root2" presStyleCnt="0"/>
      <dgm:spPr/>
    </dgm:pt>
    <dgm:pt modelId="{67E0EE60-5889-439D-A7BF-FD8AB480B571}" type="pres">
      <dgm:prSet presAssocID="{039A0DD2-56D5-4A04-9276-82A2BD6AD535}" presName="LevelTwoTextNode" presStyleLbl="node2" presStyleIdx="4" presStyleCnt="14" custScaleX="139528">
        <dgm:presLayoutVars>
          <dgm:chPref val="3"/>
        </dgm:presLayoutVars>
      </dgm:prSet>
      <dgm:spPr/>
    </dgm:pt>
    <dgm:pt modelId="{0E465A54-F966-4D7B-AC3F-119218D8F367}" type="pres">
      <dgm:prSet presAssocID="{039A0DD2-56D5-4A04-9276-82A2BD6AD535}" presName="level3hierChild" presStyleCnt="0"/>
      <dgm:spPr/>
    </dgm:pt>
    <dgm:pt modelId="{10B09EDF-BD42-4ABD-A85D-F3669ED6EE89}" type="pres">
      <dgm:prSet presAssocID="{766E8470-15BB-4D04-A87F-51B3F69A5375}" presName="conn2-1" presStyleLbl="parChTrans1D2" presStyleIdx="5" presStyleCnt="14"/>
      <dgm:spPr/>
    </dgm:pt>
    <dgm:pt modelId="{9AE52FF1-561C-4B86-A744-E82FC864C5AE}" type="pres">
      <dgm:prSet presAssocID="{766E8470-15BB-4D04-A87F-51B3F69A5375}" presName="connTx" presStyleLbl="parChTrans1D2" presStyleIdx="5" presStyleCnt="14"/>
      <dgm:spPr/>
    </dgm:pt>
    <dgm:pt modelId="{181DF2D8-F866-4648-88DF-477998E58959}" type="pres">
      <dgm:prSet presAssocID="{49F46F15-C8F1-468B-9CA0-6361D3A95DD3}" presName="root2" presStyleCnt="0"/>
      <dgm:spPr/>
    </dgm:pt>
    <dgm:pt modelId="{92F73D71-D4AA-4C5D-B219-474CC18950BD}" type="pres">
      <dgm:prSet presAssocID="{49F46F15-C8F1-468B-9CA0-6361D3A95DD3}" presName="LevelTwoTextNode" presStyleLbl="node2" presStyleIdx="5" presStyleCnt="14" custScaleX="139528">
        <dgm:presLayoutVars>
          <dgm:chPref val="3"/>
        </dgm:presLayoutVars>
      </dgm:prSet>
      <dgm:spPr/>
    </dgm:pt>
    <dgm:pt modelId="{1C5A80CC-4857-4DF4-BA19-223F10E39A5C}" type="pres">
      <dgm:prSet presAssocID="{49F46F15-C8F1-468B-9CA0-6361D3A95DD3}" presName="level3hierChild" presStyleCnt="0"/>
      <dgm:spPr/>
    </dgm:pt>
    <dgm:pt modelId="{BCB25E8B-90D2-4877-BCFE-C72165B761D5}" type="pres">
      <dgm:prSet presAssocID="{AC574912-BA09-4C69-A1E4-879D06D54707}" presName="conn2-1" presStyleLbl="parChTrans1D2" presStyleIdx="6" presStyleCnt="14"/>
      <dgm:spPr/>
    </dgm:pt>
    <dgm:pt modelId="{6AD75135-E308-4A88-8B06-484CD6CC2366}" type="pres">
      <dgm:prSet presAssocID="{AC574912-BA09-4C69-A1E4-879D06D54707}" presName="connTx" presStyleLbl="parChTrans1D2" presStyleIdx="6" presStyleCnt="14"/>
      <dgm:spPr/>
    </dgm:pt>
    <dgm:pt modelId="{0176A46C-A523-4140-9BD4-1AFFC3C23DCC}" type="pres">
      <dgm:prSet presAssocID="{23C60868-F177-41CD-9671-C7A1FB73A7D8}" presName="root2" presStyleCnt="0"/>
      <dgm:spPr/>
    </dgm:pt>
    <dgm:pt modelId="{58E6BC57-4EB8-4F84-97B2-851A374F60B0}" type="pres">
      <dgm:prSet presAssocID="{23C60868-F177-41CD-9671-C7A1FB73A7D8}" presName="LevelTwoTextNode" presStyleLbl="node2" presStyleIdx="6" presStyleCnt="14" custScaleX="139528">
        <dgm:presLayoutVars>
          <dgm:chPref val="3"/>
        </dgm:presLayoutVars>
      </dgm:prSet>
      <dgm:spPr/>
    </dgm:pt>
    <dgm:pt modelId="{F580950C-0770-4774-8361-6CA350085DEE}" type="pres">
      <dgm:prSet presAssocID="{23C60868-F177-41CD-9671-C7A1FB73A7D8}" presName="level3hierChild" presStyleCnt="0"/>
      <dgm:spPr/>
    </dgm:pt>
    <dgm:pt modelId="{79885134-BAD6-40F9-99B6-465890037765}" type="pres">
      <dgm:prSet presAssocID="{E968AFA6-A94C-41F7-9CEB-DF1E28C5124F}" presName="conn2-1" presStyleLbl="parChTrans1D2" presStyleIdx="7" presStyleCnt="14"/>
      <dgm:spPr/>
    </dgm:pt>
    <dgm:pt modelId="{F8122A41-1979-4C47-93FA-2A47F7210CE2}" type="pres">
      <dgm:prSet presAssocID="{E968AFA6-A94C-41F7-9CEB-DF1E28C5124F}" presName="connTx" presStyleLbl="parChTrans1D2" presStyleIdx="7" presStyleCnt="14"/>
      <dgm:spPr/>
    </dgm:pt>
    <dgm:pt modelId="{D4031329-3D31-408C-8050-D1D827870B1C}" type="pres">
      <dgm:prSet presAssocID="{CC7747EA-90CB-4C35-8BDE-D20194220DF4}" presName="root2" presStyleCnt="0"/>
      <dgm:spPr/>
    </dgm:pt>
    <dgm:pt modelId="{375C188D-254F-4365-922D-48EB3B3787F6}" type="pres">
      <dgm:prSet presAssocID="{CC7747EA-90CB-4C35-8BDE-D20194220DF4}" presName="LevelTwoTextNode" presStyleLbl="node2" presStyleIdx="7" presStyleCnt="14" custScaleX="139528">
        <dgm:presLayoutVars>
          <dgm:chPref val="3"/>
        </dgm:presLayoutVars>
      </dgm:prSet>
      <dgm:spPr/>
    </dgm:pt>
    <dgm:pt modelId="{61EDD708-6AA6-42D4-AE3D-36FF5C29A73E}" type="pres">
      <dgm:prSet presAssocID="{CC7747EA-90CB-4C35-8BDE-D20194220DF4}" presName="level3hierChild" presStyleCnt="0"/>
      <dgm:spPr/>
    </dgm:pt>
    <dgm:pt modelId="{0C8A2FF4-5E78-462B-809B-BE000EDC76A9}" type="pres">
      <dgm:prSet presAssocID="{0FFCCA57-EA4B-444A-9853-B9D2861B501F}" presName="conn2-1" presStyleLbl="parChTrans1D2" presStyleIdx="8" presStyleCnt="14"/>
      <dgm:spPr/>
    </dgm:pt>
    <dgm:pt modelId="{1A65AA4D-423C-42DF-AB94-FA3B7A4D7A57}" type="pres">
      <dgm:prSet presAssocID="{0FFCCA57-EA4B-444A-9853-B9D2861B501F}" presName="connTx" presStyleLbl="parChTrans1D2" presStyleIdx="8" presStyleCnt="14"/>
      <dgm:spPr/>
    </dgm:pt>
    <dgm:pt modelId="{37785A4C-A706-4FFD-8AB7-1394732720C5}" type="pres">
      <dgm:prSet presAssocID="{99A69746-8C67-4A74-A511-E3EF2D07C69C}" presName="root2" presStyleCnt="0"/>
      <dgm:spPr/>
    </dgm:pt>
    <dgm:pt modelId="{FAAD5D7B-0A8F-4C68-9FB3-6F138EC68125}" type="pres">
      <dgm:prSet presAssocID="{99A69746-8C67-4A74-A511-E3EF2D07C69C}" presName="LevelTwoTextNode" presStyleLbl="node2" presStyleIdx="8" presStyleCnt="14" custScaleX="139528">
        <dgm:presLayoutVars>
          <dgm:chPref val="3"/>
        </dgm:presLayoutVars>
      </dgm:prSet>
      <dgm:spPr/>
    </dgm:pt>
    <dgm:pt modelId="{8CC186E3-7FFC-4252-8268-739661B752B5}" type="pres">
      <dgm:prSet presAssocID="{99A69746-8C67-4A74-A511-E3EF2D07C69C}" presName="level3hierChild" presStyleCnt="0"/>
      <dgm:spPr/>
    </dgm:pt>
    <dgm:pt modelId="{72703927-DD7F-4884-BB1F-2A2EEB5CE264}" type="pres">
      <dgm:prSet presAssocID="{1C88910A-47E1-412C-8846-73E298C75053}" presName="conn2-1" presStyleLbl="parChTrans1D2" presStyleIdx="9" presStyleCnt="14"/>
      <dgm:spPr/>
    </dgm:pt>
    <dgm:pt modelId="{CD2925E8-1123-482B-9857-91D10CB9AA9D}" type="pres">
      <dgm:prSet presAssocID="{1C88910A-47E1-412C-8846-73E298C75053}" presName="connTx" presStyleLbl="parChTrans1D2" presStyleIdx="9" presStyleCnt="14"/>
      <dgm:spPr/>
    </dgm:pt>
    <dgm:pt modelId="{FB084B56-3142-4AA4-8792-32E53CE734BE}" type="pres">
      <dgm:prSet presAssocID="{4040AAEB-FF7F-4861-AF17-1E1566FC0C6C}" presName="root2" presStyleCnt="0"/>
      <dgm:spPr/>
    </dgm:pt>
    <dgm:pt modelId="{F91E19DC-C029-418C-BAC8-5DC6208378FE}" type="pres">
      <dgm:prSet presAssocID="{4040AAEB-FF7F-4861-AF17-1E1566FC0C6C}" presName="LevelTwoTextNode" presStyleLbl="node2" presStyleIdx="9" presStyleCnt="14" custScaleX="139528">
        <dgm:presLayoutVars>
          <dgm:chPref val="3"/>
        </dgm:presLayoutVars>
      </dgm:prSet>
      <dgm:spPr/>
    </dgm:pt>
    <dgm:pt modelId="{FE87F866-B870-4201-9FF3-BA0320DF9B6C}" type="pres">
      <dgm:prSet presAssocID="{4040AAEB-FF7F-4861-AF17-1E1566FC0C6C}" presName="level3hierChild" presStyleCnt="0"/>
      <dgm:spPr/>
    </dgm:pt>
    <dgm:pt modelId="{18CB19CA-EA74-417F-8992-1AB01759B82B}" type="pres">
      <dgm:prSet presAssocID="{36D2D21F-F6DF-49A1-8F1C-6FABD4ECD991}" presName="conn2-1" presStyleLbl="parChTrans1D2" presStyleIdx="10" presStyleCnt="14"/>
      <dgm:spPr/>
    </dgm:pt>
    <dgm:pt modelId="{EB19AD4A-5D27-4266-B6C3-284DD4E43B1A}" type="pres">
      <dgm:prSet presAssocID="{36D2D21F-F6DF-49A1-8F1C-6FABD4ECD991}" presName="connTx" presStyleLbl="parChTrans1D2" presStyleIdx="10" presStyleCnt="14"/>
      <dgm:spPr/>
    </dgm:pt>
    <dgm:pt modelId="{EA71F260-9403-4784-971E-03431A3F56EE}" type="pres">
      <dgm:prSet presAssocID="{27780758-80A6-4FE3-8092-AF039A8CB900}" presName="root2" presStyleCnt="0"/>
      <dgm:spPr/>
    </dgm:pt>
    <dgm:pt modelId="{7705F398-02F6-4B4F-BC44-A786F3C30D98}" type="pres">
      <dgm:prSet presAssocID="{27780758-80A6-4FE3-8092-AF039A8CB900}" presName="LevelTwoTextNode" presStyleLbl="node2" presStyleIdx="10" presStyleCnt="14" custScaleX="139528">
        <dgm:presLayoutVars>
          <dgm:chPref val="3"/>
        </dgm:presLayoutVars>
      </dgm:prSet>
      <dgm:spPr/>
    </dgm:pt>
    <dgm:pt modelId="{6BBF5E60-EC5A-4605-A04A-264E4E8E7192}" type="pres">
      <dgm:prSet presAssocID="{27780758-80A6-4FE3-8092-AF039A8CB900}" presName="level3hierChild" presStyleCnt="0"/>
      <dgm:spPr/>
    </dgm:pt>
    <dgm:pt modelId="{8B70F451-D616-4854-A7B8-8E194764768E}" type="pres">
      <dgm:prSet presAssocID="{7F720438-307D-4593-9F84-C5DE75938149}" presName="conn2-1" presStyleLbl="parChTrans1D2" presStyleIdx="11" presStyleCnt="14"/>
      <dgm:spPr/>
    </dgm:pt>
    <dgm:pt modelId="{ACC1EBD8-447A-40B8-AF17-AB87B0C83403}" type="pres">
      <dgm:prSet presAssocID="{7F720438-307D-4593-9F84-C5DE75938149}" presName="connTx" presStyleLbl="parChTrans1D2" presStyleIdx="11" presStyleCnt="14"/>
      <dgm:spPr/>
    </dgm:pt>
    <dgm:pt modelId="{B19D7F1F-8EE3-4E93-B7FA-1A2D5AF46D5E}" type="pres">
      <dgm:prSet presAssocID="{8E968930-DB81-4035-9932-E1E4357EC8FC}" presName="root2" presStyleCnt="0"/>
      <dgm:spPr/>
    </dgm:pt>
    <dgm:pt modelId="{F2E6CEC6-C609-4DFF-A9C5-34FFB61C8D4E}" type="pres">
      <dgm:prSet presAssocID="{8E968930-DB81-4035-9932-E1E4357EC8FC}" presName="LevelTwoTextNode" presStyleLbl="node2" presStyleIdx="11" presStyleCnt="14" custScaleX="139528">
        <dgm:presLayoutVars>
          <dgm:chPref val="3"/>
        </dgm:presLayoutVars>
      </dgm:prSet>
      <dgm:spPr/>
    </dgm:pt>
    <dgm:pt modelId="{1100F5F0-479F-4279-B1C7-08AD3BC3DB74}" type="pres">
      <dgm:prSet presAssocID="{8E968930-DB81-4035-9932-E1E4357EC8FC}" presName="level3hierChild" presStyleCnt="0"/>
      <dgm:spPr/>
    </dgm:pt>
    <dgm:pt modelId="{6FEDAD8F-E225-4B33-90F4-8A608FD93D4C}" type="pres">
      <dgm:prSet presAssocID="{2A324484-952C-4A07-B6D5-E6857289DCA8}" presName="conn2-1" presStyleLbl="parChTrans1D2" presStyleIdx="12" presStyleCnt="14"/>
      <dgm:spPr/>
    </dgm:pt>
    <dgm:pt modelId="{804A3E49-1765-4E73-A8EB-0862B22625D8}" type="pres">
      <dgm:prSet presAssocID="{2A324484-952C-4A07-B6D5-E6857289DCA8}" presName="connTx" presStyleLbl="parChTrans1D2" presStyleIdx="12" presStyleCnt="14"/>
      <dgm:spPr/>
    </dgm:pt>
    <dgm:pt modelId="{8301A564-B81E-4DB8-97CA-AF0D5A8018AD}" type="pres">
      <dgm:prSet presAssocID="{7B81C03B-D2D3-49A8-B7F4-D65ECF8AD0E5}" presName="root2" presStyleCnt="0"/>
      <dgm:spPr/>
    </dgm:pt>
    <dgm:pt modelId="{5FC5037B-FE92-4283-B6E2-0E88D21B6469}" type="pres">
      <dgm:prSet presAssocID="{7B81C03B-D2D3-49A8-B7F4-D65ECF8AD0E5}" presName="LevelTwoTextNode" presStyleLbl="node2" presStyleIdx="12" presStyleCnt="14" custScaleX="139304">
        <dgm:presLayoutVars>
          <dgm:chPref val="3"/>
        </dgm:presLayoutVars>
      </dgm:prSet>
      <dgm:spPr/>
    </dgm:pt>
    <dgm:pt modelId="{9CA85A78-67CD-4C49-99C2-8C13B032A266}" type="pres">
      <dgm:prSet presAssocID="{7B81C03B-D2D3-49A8-B7F4-D65ECF8AD0E5}" presName="level3hierChild" presStyleCnt="0"/>
      <dgm:spPr/>
    </dgm:pt>
    <dgm:pt modelId="{2BC82EFE-26D5-4BC2-A71F-ED4B61DEBC10}" type="pres">
      <dgm:prSet presAssocID="{D6B34EE6-5EF9-4AD9-9576-F5DD23010C8E}" presName="conn2-1" presStyleLbl="parChTrans1D2" presStyleIdx="13" presStyleCnt="14"/>
      <dgm:spPr/>
    </dgm:pt>
    <dgm:pt modelId="{63E84373-3F58-405B-BB74-5BD9CF30AFE7}" type="pres">
      <dgm:prSet presAssocID="{D6B34EE6-5EF9-4AD9-9576-F5DD23010C8E}" presName="connTx" presStyleLbl="parChTrans1D2" presStyleIdx="13" presStyleCnt="14"/>
      <dgm:spPr/>
    </dgm:pt>
    <dgm:pt modelId="{BB60669B-E37E-4CAB-B16B-E67609F76134}" type="pres">
      <dgm:prSet presAssocID="{E53559C7-5C64-4C5B-BFC8-A91CD0B053DE}" presName="root2" presStyleCnt="0"/>
      <dgm:spPr/>
    </dgm:pt>
    <dgm:pt modelId="{9EB7D625-9984-49BB-A097-3F9BF5F45FAF}" type="pres">
      <dgm:prSet presAssocID="{E53559C7-5C64-4C5B-BFC8-A91CD0B053DE}" presName="LevelTwoTextNode" presStyleLbl="node2" presStyleIdx="13" presStyleCnt="14" custScaleX="139528">
        <dgm:presLayoutVars>
          <dgm:chPref val="3"/>
        </dgm:presLayoutVars>
      </dgm:prSet>
      <dgm:spPr/>
    </dgm:pt>
    <dgm:pt modelId="{40252F5D-604F-42EC-8FB8-457547B2EBF7}" type="pres">
      <dgm:prSet presAssocID="{E53559C7-5C64-4C5B-BFC8-A91CD0B053DE}" presName="level3hierChild" presStyleCnt="0"/>
      <dgm:spPr/>
    </dgm:pt>
  </dgm:ptLst>
  <dgm:cxnLst>
    <dgm:cxn modelId="{C29CB10B-0FAA-4323-B5A9-8FF06B47A72E}" type="presOf" srcId="{A0A78B86-543E-46F2-9C16-4CF4E6A1FFB4}" destId="{EFCDB312-5DB4-451B-80D8-A253E47C2F7A}" srcOrd="0" destOrd="0" presId="urn:microsoft.com/office/officeart/2008/layout/HorizontalMultiLevelHierarchy"/>
    <dgm:cxn modelId="{204EDF17-F7AD-4395-BBC6-1C74506020E4}" type="presOf" srcId="{A0A78B86-543E-46F2-9C16-4CF4E6A1FFB4}" destId="{FB58338A-8BA2-4266-8A21-78CE61DD5C4B}" srcOrd="1" destOrd="0" presId="urn:microsoft.com/office/officeart/2008/layout/HorizontalMultiLevelHierarchy"/>
    <dgm:cxn modelId="{B8D2F518-5AB3-40D2-9599-B3F6D875D39F}" type="presOf" srcId="{27780758-80A6-4FE3-8092-AF039A8CB900}" destId="{7705F398-02F6-4B4F-BC44-A786F3C30D98}" srcOrd="0" destOrd="0" presId="urn:microsoft.com/office/officeart/2008/layout/HorizontalMultiLevelHierarchy"/>
    <dgm:cxn modelId="{F223F81F-DFFE-40E5-A7B0-9D9F6C9D8642}" type="presOf" srcId="{D6B34EE6-5EF9-4AD9-9576-F5DD23010C8E}" destId="{2BC82EFE-26D5-4BC2-A71F-ED4B61DEBC10}" srcOrd="0" destOrd="0" presId="urn:microsoft.com/office/officeart/2008/layout/HorizontalMultiLevelHierarchy"/>
    <dgm:cxn modelId="{0C7C0F22-EE96-4CAD-8780-7F529EF1D06C}" type="presOf" srcId="{D40068C3-264B-4E40-9130-840E9D96C642}" destId="{DDED6FF3-AFF9-4EAE-9A0C-094CA7D07041}" srcOrd="0" destOrd="0" presId="urn:microsoft.com/office/officeart/2008/layout/HorizontalMultiLevelHierarchy"/>
    <dgm:cxn modelId="{C92D6122-35F3-4638-B6E9-BD5790DE6F2C}" srcId="{5499FE20-A7F2-4744-ABF5-6A3CC509C976}" destId="{23C60868-F177-41CD-9671-C7A1FB73A7D8}" srcOrd="6" destOrd="0" parTransId="{AC574912-BA09-4C69-A1E4-879D06D54707}" sibTransId="{273DFFBC-C0BF-412D-A200-7705B5A15FA2}"/>
    <dgm:cxn modelId="{9BCEA327-ED78-4324-BDD7-CFD7C79462B5}" srcId="{5499FE20-A7F2-4744-ABF5-6A3CC509C976}" destId="{CC7747EA-90CB-4C35-8BDE-D20194220DF4}" srcOrd="7" destOrd="0" parTransId="{E968AFA6-A94C-41F7-9CEB-DF1E28C5124F}" sibTransId="{A76AD9BA-3E6B-4705-88A4-09F16AA08C7E}"/>
    <dgm:cxn modelId="{7EB51732-731B-47AA-9FE7-DC4F0C20733F}" type="presOf" srcId="{24BC823B-A291-450C-9334-4291110A94FB}" destId="{F1B449ED-8C65-4257-8458-F9DE879006E8}" srcOrd="0" destOrd="0" presId="urn:microsoft.com/office/officeart/2008/layout/HorizontalMultiLevelHierarchy"/>
    <dgm:cxn modelId="{6FE8BA39-D5AB-4B97-B25B-6968757B0F7A}" type="presOf" srcId="{2A324484-952C-4A07-B6D5-E6857289DCA8}" destId="{6FEDAD8F-E225-4B33-90F4-8A608FD93D4C}" srcOrd="0" destOrd="0" presId="urn:microsoft.com/office/officeart/2008/layout/HorizontalMultiLevelHierarchy"/>
    <dgm:cxn modelId="{70B3385B-1CD9-4937-BF2D-83DBA967C380}" type="presOf" srcId="{7B81C03B-D2D3-49A8-B7F4-D65ECF8AD0E5}" destId="{5FC5037B-FE92-4283-B6E2-0E88D21B6469}" srcOrd="0" destOrd="0" presId="urn:microsoft.com/office/officeart/2008/layout/HorizontalMultiLevelHierarchy"/>
    <dgm:cxn modelId="{00F3975E-BD99-49E6-BA84-8D0CF37B469B}" srcId="{5499FE20-A7F2-4744-ABF5-6A3CC509C976}" destId="{4040AAEB-FF7F-4861-AF17-1E1566FC0C6C}" srcOrd="9" destOrd="0" parTransId="{1C88910A-47E1-412C-8846-73E298C75053}" sibTransId="{43C8906A-C3C3-4726-9F7B-A6AFC8888899}"/>
    <dgm:cxn modelId="{24814A60-E24E-4153-B2BD-F841AC0224DB}" type="presOf" srcId="{23C60868-F177-41CD-9671-C7A1FB73A7D8}" destId="{58E6BC57-4EB8-4F84-97B2-851A374F60B0}" srcOrd="0" destOrd="0" presId="urn:microsoft.com/office/officeart/2008/layout/HorizontalMultiLevelHierarchy"/>
    <dgm:cxn modelId="{F7416561-919C-452D-8C1D-9533C683CED3}" type="presOf" srcId="{04DD87F1-2E09-4923-870A-B3204ACB87ED}" destId="{2CF0A7A1-354A-426F-9DAB-53DFBF797F70}" srcOrd="0" destOrd="0" presId="urn:microsoft.com/office/officeart/2008/layout/HorizontalMultiLevelHierarchy"/>
    <dgm:cxn modelId="{6C009E67-A4F8-4EB5-8A91-93F06F227A8E}" type="presOf" srcId="{766E8470-15BB-4D04-A87F-51B3F69A5375}" destId="{9AE52FF1-561C-4B86-A744-E82FC864C5AE}" srcOrd="1" destOrd="0" presId="urn:microsoft.com/office/officeart/2008/layout/HorizontalMultiLevelHierarchy"/>
    <dgm:cxn modelId="{CC25C449-599B-4D89-95CB-5FE0487C0DF7}" type="presOf" srcId="{E17F9DDC-CDD5-46BF-A6E3-D6D182DFC0B3}" destId="{EEB34075-CDAB-4B6C-A138-DF2F3658C938}" srcOrd="0" destOrd="0" presId="urn:microsoft.com/office/officeart/2008/layout/HorizontalMultiLevelHierarchy"/>
    <dgm:cxn modelId="{07F95F6A-0872-4FC4-9BCD-ADE3EE0A9926}" type="presOf" srcId="{AC574912-BA09-4C69-A1E4-879D06D54707}" destId="{BCB25E8B-90D2-4877-BCFE-C72165B761D5}" srcOrd="0" destOrd="0" presId="urn:microsoft.com/office/officeart/2008/layout/HorizontalMultiLevelHierarchy"/>
    <dgm:cxn modelId="{2BE2076B-FD57-4623-B340-A6F06DE01747}" type="presOf" srcId="{AC574912-BA09-4C69-A1E4-879D06D54707}" destId="{6AD75135-E308-4A88-8B06-484CD6CC2366}" srcOrd="1" destOrd="0" presId="urn:microsoft.com/office/officeart/2008/layout/HorizontalMultiLevelHierarchy"/>
    <dgm:cxn modelId="{00D4536B-C298-4F06-8D81-F325079A0E1A}" type="presOf" srcId="{1C88910A-47E1-412C-8846-73E298C75053}" destId="{72703927-DD7F-4884-BB1F-2A2EEB5CE264}" srcOrd="0" destOrd="0" presId="urn:microsoft.com/office/officeart/2008/layout/HorizontalMultiLevelHierarchy"/>
    <dgm:cxn modelId="{F463A06C-9382-444D-8BEF-6B869E56FBC7}" srcId="{5499FE20-A7F2-4744-ABF5-6A3CC509C976}" destId="{8E968930-DB81-4035-9932-E1E4357EC8FC}" srcOrd="11" destOrd="0" parTransId="{7F720438-307D-4593-9F84-C5DE75938149}" sibTransId="{06CB6559-06B3-438C-849A-8904D1BA5750}"/>
    <dgm:cxn modelId="{C05BCD4D-FBCF-4C80-B897-8CB23B1B310C}" type="presOf" srcId="{0FFCCA57-EA4B-444A-9853-B9D2861B501F}" destId="{0C8A2FF4-5E78-462B-809B-BE000EDC76A9}" srcOrd="0" destOrd="0" presId="urn:microsoft.com/office/officeart/2008/layout/HorizontalMultiLevelHierarchy"/>
    <dgm:cxn modelId="{A681914E-B26D-481A-8782-D9A973BC2EE7}" type="presOf" srcId="{1C88910A-47E1-412C-8846-73E298C75053}" destId="{CD2925E8-1123-482B-9857-91D10CB9AA9D}" srcOrd="1" destOrd="0" presId="urn:microsoft.com/office/officeart/2008/layout/HorizontalMultiLevelHierarchy"/>
    <dgm:cxn modelId="{E3AD0A4F-357C-4BC0-B013-036107FE963D}" srcId="{D40068C3-264B-4E40-9130-840E9D96C642}" destId="{5499FE20-A7F2-4744-ABF5-6A3CC509C976}" srcOrd="0" destOrd="0" parTransId="{82FDAD9B-3D9B-499A-A084-3DA09DC2341F}" sibTransId="{1154A1AE-ABA4-47D9-A2A9-A79DA638F177}"/>
    <dgm:cxn modelId="{AAFE586F-975D-40D3-924C-C51B52BED246}" srcId="{5499FE20-A7F2-4744-ABF5-6A3CC509C976}" destId="{04DD87F1-2E09-4923-870A-B3204ACB87ED}" srcOrd="3" destOrd="0" parTransId="{EBCE19EF-7C25-4035-B0C9-FF45CB36DBED}" sibTransId="{F9761E78-C287-4EFB-AFE4-7B70289CC07C}"/>
    <dgm:cxn modelId="{783ECA71-9165-4E88-9106-05911CAA5483}" type="presOf" srcId="{7F720438-307D-4593-9F84-C5DE75938149}" destId="{8B70F451-D616-4854-A7B8-8E194764768E}" srcOrd="0" destOrd="0" presId="urn:microsoft.com/office/officeart/2008/layout/HorizontalMultiLevelHierarchy"/>
    <dgm:cxn modelId="{B7CD2552-3DF1-4FCF-B7A9-18E5A9BB8D75}" srcId="{5499FE20-A7F2-4744-ABF5-6A3CC509C976}" destId="{49F46F15-C8F1-468B-9CA0-6361D3A95DD3}" srcOrd="5" destOrd="0" parTransId="{766E8470-15BB-4D04-A87F-51B3F69A5375}" sibTransId="{08E60077-C694-48E4-9863-00F890124D7B}"/>
    <dgm:cxn modelId="{80383D53-CFAE-4C3E-B5F4-DC2ADCE184F7}" type="presOf" srcId="{93B6104C-9D48-4532-826A-6068317E668E}" destId="{72F369CF-715D-45A8-9E40-CA982F3CC03B}" srcOrd="1" destOrd="0" presId="urn:microsoft.com/office/officeart/2008/layout/HorizontalMultiLevelHierarchy"/>
    <dgm:cxn modelId="{451A3555-8075-400D-8740-03A6055DA7A8}" srcId="{5499FE20-A7F2-4744-ABF5-6A3CC509C976}" destId="{E17F9DDC-CDD5-46BF-A6E3-D6D182DFC0B3}" srcOrd="1" destOrd="0" parTransId="{93B6104C-9D48-4532-826A-6068317E668E}" sibTransId="{6F2DD963-A4ED-4BD2-9E42-24CA1F81FD7C}"/>
    <dgm:cxn modelId="{E8EFCF5A-CA84-43DF-9158-F6334B0516FB}" type="presOf" srcId="{039A0DD2-56D5-4A04-9276-82A2BD6AD535}" destId="{67E0EE60-5889-439D-A7BF-FD8AB480B571}" srcOrd="0" destOrd="0" presId="urn:microsoft.com/office/officeart/2008/layout/HorizontalMultiLevelHierarchy"/>
    <dgm:cxn modelId="{FA880381-FDFA-4763-AECB-FBBCBBF8FCE9}" type="presOf" srcId="{C6F05D6F-8401-464B-BF60-C3E5F6EB8FCD}" destId="{4F4E59F4-62EA-4066-99EF-221F61FDE2DB}" srcOrd="0" destOrd="0" presId="urn:microsoft.com/office/officeart/2008/layout/HorizontalMultiLevelHierarchy"/>
    <dgm:cxn modelId="{0FE79586-0553-4183-B929-BCA53460BDEA}" type="presOf" srcId="{E968AFA6-A94C-41F7-9CEB-DF1E28C5124F}" destId="{F8122A41-1979-4C47-93FA-2A47F7210CE2}" srcOrd="1" destOrd="0" presId="urn:microsoft.com/office/officeart/2008/layout/HorizontalMultiLevelHierarchy"/>
    <dgm:cxn modelId="{46ECE087-6B25-453E-AEB8-8ACC1775E959}" srcId="{5499FE20-A7F2-4744-ABF5-6A3CC509C976}" destId="{E53559C7-5C64-4C5B-BFC8-A91CD0B053DE}" srcOrd="13" destOrd="0" parTransId="{D6B34EE6-5EF9-4AD9-9576-F5DD23010C8E}" sibTransId="{923497A2-86AB-4DB3-872C-937A1F162CD7}"/>
    <dgm:cxn modelId="{AFEE278A-77DA-4EA7-9467-0F5FB9C64AB6}" type="presOf" srcId="{24BC823B-A291-450C-9334-4291110A94FB}" destId="{CB186B1E-7BA3-4451-88EB-ADA23924F606}" srcOrd="1" destOrd="0" presId="urn:microsoft.com/office/officeart/2008/layout/HorizontalMultiLevelHierarchy"/>
    <dgm:cxn modelId="{497FE68D-7ECE-473F-935C-A59B89997429}" type="presOf" srcId="{7F720438-307D-4593-9F84-C5DE75938149}" destId="{ACC1EBD8-447A-40B8-AF17-AB87B0C83403}" srcOrd="1" destOrd="0" presId="urn:microsoft.com/office/officeart/2008/layout/HorizontalMultiLevelHierarchy"/>
    <dgm:cxn modelId="{6A48B192-DE51-44AC-BD1E-848FC1DAC8D2}" type="presOf" srcId="{4040AAEB-FF7F-4861-AF17-1E1566FC0C6C}" destId="{F91E19DC-C029-418C-BAC8-5DC6208378FE}" srcOrd="0" destOrd="0" presId="urn:microsoft.com/office/officeart/2008/layout/HorizontalMultiLevelHierarchy"/>
    <dgm:cxn modelId="{25B075A3-463F-4C64-9E49-072E044A0462}" srcId="{5499FE20-A7F2-4744-ABF5-6A3CC509C976}" destId="{C6F05D6F-8401-464B-BF60-C3E5F6EB8FCD}" srcOrd="2" destOrd="0" parTransId="{24BC823B-A291-450C-9334-4291110A94FB}" sibTransId="{D31DA177-6084-4BE4-8C4F-A54F07EEA8B6}"/>
    <dgm:cxn modelId="{4ADC65A7-E489-4FC7-8DC5-B91C55E427BA}" type="presOf" srcId="{CC7747EA-90CB-4C35-8BDE-D20194220DF4}" destId="{375C188D-254F-4365-922D-48EB3B3787F6}" srcOrd="0" destOrd="0" presId="urn:microsoft.com/office/officeart/2008/layout/HorizontalMultiLevelHierarchy"/>
    <dgm:cxn modelId="{8F0F8DA7-665A-4450-A4F8-23B8EB7EABD3}" type="presOf" srcId="{49F46F15-C8F1-468B-9CA0-6361D3A95DD3}" destId="{92F73D71-D4AA-4C5D-B219-474CC18950BD}" srcOrd="0" destOrd="0" presId="urn:microsoft.com/office/officeart/2008/layout/HorizontalMultiLevelHierarchy"/>
    <dgm:cxn modelId="{2D6967A8-4D73-4460-9335-A8A0BF22BDE8}" type="presOf" srcId="{70E64163-F189-40C6-813C-626A55134A12}" destId="{03B6F4C9-8B67-4885-88A8-5390D94A37C2}" srcOrd="0" destOrd="0" presId="urn:microsoft.com/office/officeart/2008/layout/HorizontalMultiLevelHierarchy"/>
    <dgm:cxn modelId="{C194DFA8-B559-4F10-9F87-28B7260E0D3D}" srcId="{5499FE20-A7F2-4744-ABF5-6A3CC509C976}" destId="{99A69746-8C67-4A74-A511-E3EF2D07C69C}" srcOrd="8" destOrd="0" parTransId="{0FFCCA57-EA4B-444A-9853-B9D2861B501F}" sibTransId="{A37126ED-C141-459A-A209-8A9EDFF2C1BD}"/>
    <dgm:cxn modelId="{6DF0FAA8-B594-467B-8CB5-6FBF5D385D51}" srcId="{5499FE20-A7F2-4744-ABF5-6A3CC509C976}" destId="{039A0DD2-56D5-4A04-9276-82A2BD6AD535}" srcOrd="4" destOrd="0" parTransId="{A0A78B86-543E-46F2-9C16-4CF4E6A1FFB4}" sibTransId="{D1E4EB82-2B91-4FCF-9B35-7775AA9BCD64}"/>
    <dgm:cxn modelId="{AA6E0BAA-6907-48C3-A2E2-1C9A600D7B77}" type="presOf" srcId="{2A324484-952C-4A07-B6D5-E6857289DCA8}" destId="{804A3E49-1765-4E73-A8EB-0862B22625D8}" srcOrd="1" destOrd="0" presId="urn:microsoft.com/office/officeart/2008/layout/HorizontalMultiLevelHierarchy"/>
    <dgm:cxn modelId="{89A3BBAC-4700-464E-A79A-1BBFD9F4542D}" type="presOf" srcId="{70E64163-F189-40C6-813C-626A55134A12}" destId="{22CC2110-A1BB-4CBB-805F-F08228B0B42E}" srcOrd="1" destOrd="0" presId="urn:microsoft.com/office/officeart/2008/layout/HorizontalMultiLevelHierarchy"/>
    <dgm:cxn modelId="{80A7D9AC-15F2-4E2A-BB68-3B28D8A33923}" type="presOf" srcId="{93B6104C-9D48-4532-826A-6068317E668E}" destId="{3992BA1B-23C3-42F1-8801-302DE30253B4}" srcOrd="0" destOrd="0" presId="urn:microsoft.com/office/officeart/2008/layout/HorizontalMultiLevelHierarchy"/>
    <dgm:cxn modelId="{96D367B1-EC83-4723-88B3-113DC37E8D99}" type="presOf" srcId="{36D2D21F-F6DF-49A1-8F1C-6FABD4ECD991}" destId="{18CB19CA-EA74-417F-8992-1AB01759B82B}" srcOrd="0" destOrd="0" presId="urn:microsoft.com/office/officeart/2008/layout/HorizontalMultiLevelHierarchy"/>
    <dgm:cxn modelId="{980933B2-6C6C-4253-8162-2B0A05CC653F}" type="presOf" srcId="{1359A01D-CEE0-4C6F-A6B7-5D7DC3588EC6}" destId="{88A3052B-B90E-48B1-875E-C757F2BE94B2}" srcOrd="0" destOrd="0" presId="urn:microsoft.com/office/officeart/2008/layout/HorizontalMultiLevelHierarchy"/>
    <dgm:cxn modelId="{A90855B3-DA3D-4DC5-9F64-04E6B7330B96}" type="presOf" srcId="{99A69746-8C67-4A74-A511-E3EF2D07C69C}" destId="{FAAD5D7B-0A8F-4C68-9FB3-6F138EC68125}" srcOrd="0" destOrd="0" presId="urn:microsoft.com/office/officeart/2008/layout/HorizontalMultiLevelHierarchy"/>
    <dgm:cxn modelId="{67B623B6-2B3D-4D91-837B-508341388533}" srcId="{5499FE20-A7F2-4744-ABF5-6A3CC509C976}" destId="{1359A01D-CEE0-4C6F-A6B7-5D7DC3588EC6}" srcOrd="0" destOrd="0" parTransId="{70E64163-F189-40C6-813C-626A55134A12}" sibTransId="{C1B80915-6B58-4245-95D4-81DD03F93991}"/>
    <dgm:cxn modelId="{8DBB77B8-0DF6-4F1D-AE13-7802307C306C}" type="presOf" srcId="{36D2D21F-F6DF-49A1-8F1C-6FABD4ECD991}" destId="{EB19AD4A-5D27-4266-B6C3-284DD4E43B1A}" srcOrd="1" destOrd="0" presId="urn:microsoft.com/office/officeart/2008/layout/HorizontalMultiLevelHierarchy"/>
    <dgm:cxn modelId="{D783B2B9-2476-45F5-A25C-8A1A38FCB60E}" type="presOf" srcId="{EBCE19EF-7C25-4035-B0C9-FF45CB36DBED}" destId="{0B05CB98-4879-4234-97EB-478557C286E9}" srcOrd="1" destOrd="0" presId="urn:microsoft.com/office/officeart/2008/layout/HorizontalMultiLevelHierarchy"/>
    <dgm:cxn modelId="{C1A67BC6-9F23-490A-8349-DEDDA41B2F6E}" type="presOf" srcId="{EBCE19EF-7C25-4035-B0C9-FF45CB36DBED}" destId="{D64ABE67-953A-4533-A482-5F09C6C93911}" srcOrd="0" destOrd="0" presId="urn:microsoft.com/office/officeart/2008/layout/HorizontalMultiLevelHierarchy"/>
    <dgm:cxn modelId="{2C9258CA-EE7E-4681-ACE2-8CB58D8ADBE0}" type="presOf" srcId="{E53559C7-5C64-4C5B-BFC8-A91CD0B053DE}" destId="{9EB7D625-9984-49BB-A097-3F9BF5F45FAF}" srcOrd="0" destOrd="0" presId="urn:microsoft.com/office/officeart/2008/layout/HorizontalMultiLevelHierarchy"/>
    <dgm:cxn modelId="{5E1736CD-CC7F-4505-8B79-6FE5028587FC}" type="presOf" srcId="{E968AFA6-A94C-41F7-9CEB-DF1E28C5124F}" destId="{79885134-BAD6-40F9-99B6-465890037765}" srcOrd="0" destOrd="0" presId="urn:microsoft.com/office/officeart/2008/layout/HorizontalMultiLevelHierarchy"/>
    <dgm:cxn modelId="{D03FDFD8-712F-4AE4-BB2D-C1BAD024B440}" type="presOf" srcId="{D6B34EE6-5EF9-4AD9-9576-F5DD23010C8E}" destId="{63E84373-3F58-405B-BB74-5BD9CF30AFE7}" srcOrd="1" destOrd="0" presId="urn:microsoft.com/office/officeart/2008/layout/HorizontalMultiLevelHierarchy"/>
    <dgm:cxn modelId="{FF6AC2E6-C394-4F34-8E55-7DBD333A999F}" type="presOf" srcId="{766E8470-15BB-4D04-A87F-51B3F69A5375}" destId="{10B09EDF-BD42-4ABD-A85D-F3669ED6EE89}" srcOrd="0" destOrd="0" presId="urn:microsoft.com/office/officeart/2008/layout/HorizontalMultiLevelHierarchy"/>
    <dgm:cxn modelId="{313387EE-ABEB-4C2D-9782-0CEB26C98666}" srcId="{5499FE20-A7F2-4744-ABF5-6A3CC509C976}" destId="{7B81C03B-D2D3-49A8-B7F4-D65ECF8AD0E5}" srcOrd="12" destOrd="0" parTransId="{2A324484-952C-4A07-B6D5-E6857289DCA8}" sibTransId="{6C9A59FB-AD4F-4F24-AD0D-FCF4375DB2C2}"/>
    <dgm:cxn modelId="{B8B904F8-3D3A-4DEF-BE9B-01541CE7E52A}" type="presOf" srcId="{0FFCCA57-EA4B-444A-9853-B9D2861B501F}" destId="{1A65AA4D-423C-42DF-AB94-FA3B7A4D7A57}" srcOrd="1" destOrd="0" presId="urn:microsoft.com/office/officeart/2008/layout/HorizontalMultiLevelHierarchy"/>
    <dgm:cxn modelId="{A58C2DF8-06D5-408E-BE35-D21AB05B3E59}" type="presOf" srcId="{8E968930-DB81-4035-9932-E1E4357EC8FC}" destId="{F2E6CEC6-C609-4DFF-A9C5-34FFB61C8D4E}" srcOrd="0" destOrd="0" presId="urn:microsoft.com/office/officeart/2008/layout/HorizontalMultiLevelHierarchy"/>
    <dgm:cxn modelId="{7A2B36F8-CD33-4664-8D4A-C8BF6F6D7593}" srcId="{5499FE20-A7F2-4744-ABF5-6A3CC509C976}" destId="{27780758-80A6-4FE3-8092-AF039A8CB900}" srcOrd="10" destOrd="0" parTransId="{36D2D21F-F6DF-49A1-8F1C-6FABD4ECD991}" sibTransId="{64B274FF-CD04-4FBE-AE4D-024BBFFEBE4E}"/>
    <dgm:cxn modelId="{B7188FFC-1CF1-42B5-9372-066F749419C7}" type="presOf" srcId="{5499FE20-A7F2-4744-ABF5-6A3CC509C976}" destId="{A2E22062-64F7-4518-9400-84CE56303F44}" srcOrd="0" destOrd="0" presId="urn:microsoft.com/office/officeart/2008/layout/HorizontalMultiLevelHierarchy"/>
    <dgm:cxn modelId="{0C077737-13AD-4405-8857-7B62F37C4924}" type="presParOf" srcId="{DDED6FF3-AFF9-4EAE-9A0C-094CA7D07041}" destId="{098B491F-CA91-4586-8B7A-C2850BC66FB7}" srcOrd="0" destOrd="0" presId="urn:microsoft.com/office/officeart/2008/layout/HorizontalMultiLevelHierarchy"/>
    <dgm:cxn modelId="{B0391456-B8D2-469F-832B-32F76F807317}" type="presParOf" srcId="{098B491F-CA91-4586-8B7A-C2850BC66FB7}" destId="{A2E22062-64F7-4518-9400-84CE56303F44}" srcOrd="0" destOrd="0" presId="urn:microsoft.com/office/officeart/2008/layout/HorizontalMultiLevelHierarchy"/>
    <dgm:cxn modelId="{2365A585-6560-49A4-98FE-941336B6DF48}" type="presParOf" srcId="{098B491F-CA91-4586-8B7A-C2850BC66FB7}" destId="{80C88324-6919-49C1-8B74-E38E5318D388}" srcOrd="1" destOrd="0" presId="urn:microsoft.com/office/officeart/2008/layout/HorizontalMultiLevelHierarchy"/>
    <dgm:cxn modelId="{0FDB0B2E-2E23-4CF6-9406-7236525AF96B}" type="presParOf" srcId="{80C88324-6919-49C1-8B74-E38E5318D388}" destId="{03B6F4C9-8B67-4885-88A8-5390D94A37C2}" srcOrd="0" destOrd="0" presId="urn:microsoft.com/office/officeart/2008/layout/HorizontalMultiLevelHierarchy"/>
    <dgm:cxn modelId="{8FA6CF86-6843-4F56-B32C-C01812026395}" type="presParOf" srcId="{03B6F4C9-8B67-4885-88A8-5390D94A37C2}" destId="{22CC2110-A1BB-4CBB-805F-F08228B0B42E}" srcOrd="0" destOrd="0" presId="urn:microsoft.com/office/officeart/2008/layout/HorizontalMultiLevelHierarchy"/>
    <dgm:cxn modelId="{2B0FC581-2F4A-47EE-9B68-B3920D5337C1}" type="presParOf" srcId="{80C88324-6919-49C1-8B74-E38E5318D388}" destId="{D6B94F20-BBCF-45FA-809B-8869A6920662}" srcOrd="1" destOrd="0" presId="urn:microsoft.com/office/officeart/2008/layout/HorizontalMultiLevelHierarchy"/>
    <dgm:cxn modelId="{F1E9EAB3-B5E5-4D46-A1BF-F3AD6F5A3982}" type="presParOf" srcId="{D6B94F20-BBCF-45FA-809B-8869A6920662}" destId="{88A3052B-B90E-48B1-875E-C757F2BE94B2}" srcOrd="0" destOrd="0" presId="urn:microsoft.com/office/officeart/2008/layout/HorizontalMultiLevelHierarchy"/>
    <dgm:cxn modelId="{C15A86CD-D1F8-4B07-8AC8-46797065C8B5}" type="presParOf" srcId="{D6B94F20-BBCF-45FA-809B-8869A6920662}" destId="{F570E309-776E-43E0-BEF8-028E73934BA9}" srcOrd="1" destOrd="0" presId="urn:microsoft.com/office/officeart/2008/layout/HorizontalMultiLevelHierarchy"/>
    <dgm:cxn modelId="{9D17C897-3F4F-4FAF-A48C-FB746BF6B8F0}" type="presParOf" srcId="{80C88324-6919-49C1-8B74-E38E5318D388}" destId="{3992BA1B-23C3-42F1-8801-302DE30253B4}" srcOrd="2" destOrd="0" presId="urn:microsoft.com/office/officeart/2008/layout/HorizontalMultiLevelHierarchy"/>
    <dgm:cxn modelId="{1386B199-6750-4370-BAC9-9E7D769F1A89}" type="presParOf" srcId="{3992BA1B-23C3-42F1-8801-302DE30253B4}" destId="{72F369CF-715D-45A8-9E40-CA982F3CC03B}" srcOrd="0" destOrd="0" presId="urn:microsoft.com/office/officeart/2008/layout/HorizontalMultiLevelHierarchy"/>
    <dgm:cxn modelId="{6BE75E15-F5D0-4B15-8431-BD84EA1006AE}" type="presParOf" srcId="{80C88324-6919-49C1-8B74-E38E5318D388}" destId="{1384F39F-7C12-434D-B2FD-309541DFA50A}" srcOrd="3" destOrd="0" presId="urn:microsoft.com/office/officeart/2008/layout/HorizontalMultiLevelHierarchy"/>
    <dgm:cxn modelId="{0AD96785-0D3F-4B1D-BF26-6DAF6264E2B6}" type="presParOf" srcId="{1384F39F-7C12-434D-B2FD-309541DFA50A}" destId="{EEB34075-CDAB-4B6C-A138-DF2F3658C938}" srcOrd="0" destOrd="0" presId="urn:microsoft.com/office/officeart/2008/layout/HorizontalMultiLevelHierarchy"/>
    <dgm:cxn modelId="{7989F60A-BCD3-4C94-93C2-5F0877CC0468}" type="presParOf" srcId="{1384F39F-7C12-434D-B2FD-309541DFA50A}" destId="{9A2BA4F2-1AFA-4693-8F85-DBD291F3BEC7}" srcOrd="1" destOrd="0" presId="urn:microsoft.com/office/officeart/2008/layout/HorizontalMultiLevelHierarchy"/>
    <dgm:cxn modelId="{15AE1E3A-6040-4957-BD22-628115F712C4}" type="presParOf" srcId="{80C88324-6919-49C1-8B74-E38E5318D388}" destId="{F1B449ED-8C65-4257-8458-F9DE879006E8}" srcOrd="4" destOrd="0" presId="urn:microsoft.com/office/officeart/2008/layout/HorizontalMultiLevelHierarchy"/>
    <dgm:cxn modelId="{0243C0CD-50E1-404C-8F5B-0EA90C62F507}" type="presParOf" srcId="{F1B449ED-8C65-4257-8458-F9DE879006E8}" destId="{CB186B1E-7BA3-4451-88EB-ADA23924F606}" srcOrd="0" destOrd="0" presId="urn:microsoft.com/office/officeart/2008/layout/HorizontalMultiLevelHierarchy"/>
    <dgm:cxn modelId="{143B00EA-4706-4B93-84F8-67D2E259F58C}" type="presParOf" srcId="{80C88324-6919-49C1-8B74-E38E5318D388}" destId="{96B2EE1F-0841-4F30-AE4A-1EBB6C398204}" srcOrd="5" destOrd="0" presId="urn:microsoft.com/office/officeart/2008/layout/HorizontalMultiLevelHierarchy"/>
    <dgm:cxn modelId="{95210E4B-8634-4121-A489-497745E13FBC}" type="presParOf" srcId="{96B2EE1F-0841-4F30-AE4A-1EBB6C398204}" destId="{4F4E59F4-62EA-4066-99EF-221F61FDE2DB}" srcOrd="0" destOrd="0" presId="urn:microsoft.com/office/officeart/2008/layout/HorizontalMultiLevelHierarchy"/>
    <dgm:cxn modelId="{FACD16BE-3CD9-472C-8D97-AD39A6EBA3AF}" type="presParOf" srcId="{96B2EE1F-0841-4F30-AE4A-1EBB6C398204}" destId="{F0C2FE27-59A0-438B-8594-5CF7822CE6D5}" srcOrd="1" destOrd="0" presId="urn:microsoft.com/office/officeart/2008/layout/HorizontalMultiLevelHierarchy"/>
    <dgm:cxn modelId="{196AC99E-FB52-436E-A928-99789D9D5D71}" type="presParOf" srcId="{80C88324-6919-49C1-8B74-E38E5318D388}" destId="{D64ABE67-953A-4533-A482-5F09C6C93911}" srcOrd="6" destOrd="0" presId="urn:microsoft.com/office/officeart/2008/layout/HorizontalMultiLevelHierarchy"/>
    <dgm:cxn modelId="{A80C2CB7-9FA1-46EA-8820-35A036FF873A}" type="presParOf" srcId="{D64ABE67-953A-4533-A482-5F09C6C93911}" destId="{0B05CB98-4879-4234-97EB-478557C286E9}" srcOrd="0" destOrd="0" presId="urn:microsoft.com/office/officeart/2008/layout/HorizontalMultiLevelHierarchy"/>
    <dgm:cxn modelId="{3296040E-A9E8-4846-A79D-836E7DD5D207}" type="presParOf" srcId="{80C88324-6919-49C1-8B74-E38E5318D388}" destId="{3DA50FB8-895F-432A-831D-379B269B514D}" srcOrd="7" destOrd="0" presId="urn:microsoft.com/office/officeart/2008/layout/HorizontalMultiLevelHierarchy"/>
    <dgm:cxn modelId="{A317AB34-BAFD-4378-984C-866935D92E6C}" type="presParOf" srcId="{3DA50FB8-895F-432A-831D-379B269B514D}" destId="{2CF0A7A1-354A-426F-9DAB-53DFBF797F70}" srcOrd="0" destOrd="0" presId="urn:microsoft.com/office/officeart/2008/layout/HorizontalMultiLevelHierarchy"/>
    <dgm:cxn modelId="{C2412211-5F72-4BE7-A471-68FAA1836A51}" type="presParOf" srcId="{3DA50FB8-895F-432A-831D-379B269B514D}" destId="{6756FC56-7738-434E-8706-A4C6730C8B9F}" srcOrd="1" destOrd="0" presId="urn:microsoft.com/office/officeart/2008/layout/HorizontalMultiLevelHierarchy"/>
    <dgm:cxn modelId="{86208652-00D4-4F1D-ACF5-A76240AB6039}" type="presParOf" srcId="{80C88324-6919-49C1-8B74-E38E5318D388}" destId="{EFCDB312-5DB4-451B-80D8-A253E47C2F7A}" srcOrd="8" destOrd="0" presId="urn:microsoft.com/office/officeart/2008/layout/HorizontalMultiLevelHierarchy"/>
    <dgm:cxn modelId="{5180A876-62B9-443A-A8ED-A7A767E1F9D7}" type="presParOf" srcId="{EFCDB312-5DB4-451B-80D8-A253E47C2F7A}" destId="{FB58338A-8BA2-4266-8A21-78CE61DD5C4B}" srcOrd="0" destOrd="0" presId="urn:microsoft.com/office/officeart/2008/layout/HorizontalMultiLevelHierarchy"/>
    <dgm:cxn modelId="{C45737FD-2365-40B9-B5A0-B42A443F83C4}" type="presParOf" srcId="{80C88324-6919-49C1-8B74-E38E5318D388}" destId="{DCFC1F40-43C1-448D-95B2-951AA2BF9B7E}" srcOrd="9" destOrd="0" presId="urn:microsoft.com/office/officeart/2008/layout/HorizontalMultiLevelHierarchy"/>
    <dgm:cxn modelId="{21E0E2DD-4731-420F-8F1F-7244331171B4}" type="presParOf" srcId="{DCFC1F40-43C1-448D-95B2-951AA2BF9B7E}" destId="{67E0EE60-5889-439D-A7BF-FD8AB480B571}" srcOrd="0" destOrd="0" presId="urn:microsoft.com/office/officeart/2008/layout/HorizontalMultiLevelHierarchy"/>
    <dgm:cxn modelId="{34CFDBD9-475A-4609-87C9-8B51B3F0FCF1}" type="presParOf" srcId="{DCFC1F40-43C1-448D-95B2-951AA2BF9B7E}" destId="{0E465A54-F966-4D7B-AC3F-119218D8F367}" srcOrd="1" destOrd="0" presId="urn:microsoft.com/office/officeart/2008/layout/HorizontalMultiLevelHierarchy"/>
    <dgm:cxn modelId="{174E2FDA-4F16-40F3-B523-2A4DB90995E7}" type="presParOf" srcId="{80C88324-6919-49C1-8B74-E38E5318D388}" destId="{10B09EDF-BD42-4ABD-A85D-F3669ED6EE89}" srcOrd="10" destOrd="0" presId="urn:microsoft.com/office/officeart/2008/layout/HorizontalMultiLevelHierarchy"/>
    <dgm:cxn modelId="{EA0922D3-5400-45E1-9B97-1DB2F3CB76B8}" type="presParOf" srcId="{10B09EDF-BD42-4ABD-A85D-F3669ED6EE89}" destId="{9AE52FF1-561C-4B86-A744-E82FC864C5AE}" srcOrd="0" destOrd="0" presId="urn:microsoft.com/office/officeart/2008/layout/HorizontalMultiLevelHierarchy"/>
    <dgm:cxn modelId="{AB544F12-AD00-4511-B350-763C01F28846}" type="presParOf" srcId="{80C88324-6919-49C1-8B74-E38E5318D388}" destId="{181DF2D8-F866-4648-88DF-477998E58959}" srcOrd="11" destOrd="0" presId="urn:microsoft.com/office/officeart/2008/layout/HorizontalMultiLevelHierarchy"/>
    <dgm:cxn modelId="{FCB9175E-EFBB-4295-9E5F-5C16C5D087B7}" type="presParOf" srcId="{181DF2D8-F866-4648-88DF-477998E58959}" destId="{92F73D71-D4AA-4C5D-B219-474CC18950BD}" srcOrd="0" destOrd="0" presId="urn:microsoft.com/office/officeart/2008/layout/HorizontalMultiLevelHierarchy"/>
    <dgm:cxn modelId="{18DDEB24-51C5-4E92-A87A-CDAB49B11925}" type="presParOf" srcId="{181DF2D8-F866-4648-88DF-477998E58959}" destId="{1C5A80CC-4857-4DF4-BA19-223F10E39A5C}" srcOrd="1" destOrd="0" presId="urn:microsoft.com/office/officeart/2008/layout/HorizontalMultiLevelHierarchy"/>
    <dgm:cxn modelId="{113932F4-B527-4043-AAC2-8BFBEA9EB1A0}" type="presParOf" srcId="{80C88324-6919-49C1-8B74-E38E5318D388}" destId="{BCB25E8B-90D2-4877-BCFE-C72165B761D5}" srcOrd="12" destOrd="0" presId="urn:microsoft.com/office/officeart/2008/layout/HorizontalMultiLevelHierarchy"/>
    <dgm:cxn modelId="{BAF1499E-EAC4-4C08-83EF-49F68BB0AD56}" type="presParOf" srcId="{BCB25E8B-90D2-4877-BCFE-C72165B761D5}" destId="{6AD75135-E308-4A88-8B06-484CD6CC2366}" srcOrd="0" destOrd="0" presId="urn:microsoft.com/office/officeart/2008/layout/HorizontalMultiLevelHierarchy"/>
    <dgm:cxn modelId="{5B76D05D-CD8F-431D-A60D-7C441D5CD2E2}" type="presParOf" srcId="{80C88324-6919-49C1-8B74-E38E5318D388}" destId="{0176A46C-A523-4140-9BD4-1AFFC3C23DCC}" srcOrd="13" destOrd="0" presId="urn:microsoft.com/office/officeart/2008/layout/HorizontalMultiLevelHierarchy"/>
    <dgm:cxn modelId="{07CED6A5-94AA-48E0-8853-405EDDE86ABC}" type="presParOf" srcId="{0176A46C-A523-4140-9BD4-1AFFC3C23DCC}" destId="{58E6BC57-4EB8-4F84-97B2-851A374F60B0}" srcOrd="0" destOrd="0" presId="urn:microsoft.com/office/officeart/2008/layout/HorizontalMultiLevelHierarchy"/>
    <dgm:cxn modelId="{D96ADB84-D51A-4917-BD22-817DBF1F5675}" type="presParOf" srcId="{0176A46C-A523-4140-9BD4-1AFFC3C23DCC}" destId="{F580950C-0770-4774-8361-6CA350085DEE}" srcOrd="1" destOrd="0" presId="urn:microsoft.com/office/officeart/2008/layout/HorizontalMultiLevelHierarchy"/>
    <dgm:cxn modelId="{02346257-984C-431D-9691-57ECED1EE1B8}" type="presParOf" srcId="{80C88324-6919-49C1-8B74-E38E5318D388}" destId="{79885134-BAD6-40F9-99B6-465890037765}" srcOrd="14" destOrd="0" presId="urn:microsoft.com/office/officeart/2008/layout/HorizontalMultiLevelHierarchy"/>
    <dgm:cxn modelId="{92E25178-0921-4D29-9EB4-BA0054E3A06E}" type="presParOf" srcId="{79885134-BAD6-40F9-99B6-465890037765}" destId="{F8122A41-1979-4C47-93FA-2A47F7210CE2}" srcOrd="0" destOrd="0" presId="urn:microsoft.com/office/officeart/2008/layout/HorizontalMultiLevelHierarchy"/>
    <dgm:cxn modelId="{15D9AEAC-E04D-484F-9C66-39C00CEDCD2D}" type="presParOf" srcId="{80C88324-6919-49C1-8B74-E38E5318D388}" destId="{D4031329-3D31-408C-8050-D1D827870B1C}" srcOrd="15" destOrd="0" presId="urn:microsoft.com/office/officeart/2008/layout/HorizontalMultiLevelHierarchy"/>
    <dgm:cxn modelId="{F8E6C73A-C501-4CFE-86D3-DAC3CB6983D5}" type="presParOf" srcId="{D4031329-3D31-408C-8050-D1D827870B1C}" destId="{375C188D-254F-4365-922D-48EB3B3787F6}" srcOrd="0" destOrd="0" presId="urn:microsoft.com/office/officeart/2008/layout/HorizontalMultiLevelHierarchy"/>
    <dgm:cxn modelId="{B58FBEF7-21A4-4328-A162-0524E77C3310}" type="presParOf" srcId="{D4031329-3D31-408C-8050-D1D827870B1C}" destId="{61EDD708-6AA6-42D4-AE3D-36FF5C29A73E}" srcOrd="1" destOrd="0" presId="urn:microsoft.com/office/officeart/2008/layout/HorizontalMultiLevelHierarchy"/>
    <dgm:cxn modelId="{6E1941C2-7009-4118-A546-9657AC3B35A0}" type="presParOf" srcId="{80C88324-6919-49C1-8B74-E38E5318D388}" destId="{0C8A2FF4-5E78-462B-809B-BE000EDC76A9}" srcOrd="16" destOrd="0" presId="urn:microsoft.com/office/officeart/2008/layout/HorizontalMultiLevelHierarchy"/>
    <dgm:cxn modelId="{AFBA3F58-F4D1-4D5D-AA81-CFA44D5034C1}" type="presParOf" srcId="{0C8A2FF4-5E78-462B-809B-BE000EDC76A9}" destId="{1A65AA4D-423C-42DF-AB94-FA3B7A4D7A57}" srcOrd="0" destOrd="0" presId="urn:microsoft.com/office/officeart/2008/layout/HorizontalMultiLevelHierarchy"/>
    <dgm:cxn modelId="{93CDB59F-8F1D-48BB-A5CE-85C98EA37B39}" type="presParOf" srcId="{80C88324-6919-49C1-8B74-E38E5318D388}" destId="{37785A4C-A706-4FFD-8AB7-1394732720C5}" srcOrd="17" destOrd="0" presId="urn:microsoft.com/office/officeart/2008/layout/HorizontalMultiLevelHierarchy"/>
    <dgm:cxn modelId="{2158377B-4209-4301-B614-01F0BDAAE56B}" type="presParOf" srcId="{37785A4C-A706-4FFD-8AB7-1394732720C5}" destId="{FAAD5D7B-0A8F-4C68-9FB3-6F138EC68125}" srcOrd="0" destOrd="0" presId="urn:microsoft.com/office/officeart/2008/layout/HorizontalMultiLevelHierarchy"/>
    <dgm:cxn modelId="{AECB42EC-FA74-4949-BD83-5AA4A5D7A646}" type="presParOf" srcId="{37785A4C-A706-4FFD-8AB7-1394732720C5}" destId="{8CC186E3-7FFC-4252-8268-739661B752B5}" srcOrd="1" destOrd="0" presId="urn:microsoft.com/office/officeart/2008/layout/HorizontalMultiLevelHierarchy"/>
    <dgm:cxn modelId="{AB33E828-F906-43B7-9A70-C8ECB75AC84C}" type="presParOf" srcId="{80C88324-6919-49C1-8B74-E38E5318D388}" destId="{72703927-DD7F-4884-BB1F-2A2EEB5CE264}" srcOrd="18" destOrd="0" presId="urn:microsoft.com/office/officeart/2008/layout/HorizontalMultiLevelHierarchy"/>
    <dgm:cxn modelId="{EA0592AA-4A7A-45E1-A46E-53DFF31666BD}" type="presParOf" srcId="{72703927-DD7F-4884-BB1F-2A2EEB5CE264}" destId="{CD2925E8-1123-482B-9857-91D10CB9AA9D}" srcOrd="0" destOrd="0" presId="urn:microsoft.com/office/officeart/2008/layout/HorizontalMultiLevelHierarchy"/>
    <dgm:cxn modelId="{680BD3B8-13FF-4FDA-A545-BC2D1C5BF903}" type="presParOf" srcId="{80C88324-6919-49C1-8B74-E38E5318D388}" destId="{FB084B56-3142-4AA4-8792-32E53CE734BE}" srcOrd="19" destOrd="0" presId="urn:microsoft.com/office/officeart/2008/layout/HorizontalMultiLevelHierarchy"/>
    <dgm:cxn modelId="{515EC0B4-E0B4-4C2F-BF0F-85AA4A501FEC}" type="presParOf" srcId="{FB084B56-3142-4AA4-8792-32E53CE734BE}" destId="{F91E19DC-C029-418C-BAC8-5DC6208378FE}" srcOrd="0" destOrd="0" presId="urn:microsoft.com/office/officeart/2008/layout/HorizontalMultiLevelHierarchy"/>
    <dgm:cxn modelId="{94AF6963-3BCC-4D86-8897-3CFE9FC54972}" type="presParOf" srcId="{FB084B56-3142-4AA4-8792-32E53CE734BE}" destId="{FE87F866-B870-4201-9FF3-BA0320DF9B6C}" srcOrd="1" destOrd="0" presId="urn:microsoft.com/office/officeart/2008/layout/HorizontalMultiLevelHierarchy"/>
    <dgm:cxn modelId="{E6F3076B-8EB7-499C-BDFF-2DE517667131}" type="presParOf" srcId="{80C88324-6919-49C1-8B74-E38E5318D388}" destId="{18CB19CA-EA74-417F-8992-1AB01759B82B}" srcOrd="20" destOrd="0" presId="urn:microsoft.com/office/officeart/2008/layout/HorizontalMultiLevelHierarchy"/>
    <dgm:cxn modelId="{EDE017DB-9E4A-401F-83E0-1C1BD77FAFF3}" type="presParOf" srcId="{18CB19CA-EA74-417F-8992-1AB01759B82B}" destId="{EB19AD4A-5D27-4266-B6C3-284DD4E43B1A}" srcOrd="0" destOrd="0" presId="urn:microsoft.com/office/officeart/2008/layout/HorizontalMultiLevelHierarchy"/>
    <dgm:cxn modelId="{9F06FA63-F1FF-4361-B866-0706A3AC8549}" type="presParOf" srcId="{80C88324-6919-49C1-8B74-E38E5318D388}" destId="{EA71F260-9403-4784-971E-03431A3F56EE}" srcOrd="21" destOrd="0" presId="urn:microsoft.com/office/officeart/2008/layout/HorizontalMultiLevelHierarchy"/>
    <dgm:cxn modelId="{33E7D1E7-810C-415B-8E95-8DF560056A96}" type="presParOf" srcId="{EA71F260-9403-4784-971E-03431A3F56EE}" destId="{7705F398-02F6-4B4F-BC44-A786F3C30D98}" srcOrd="0" destOrd="0" presId="urn:microsoft.com/office/officeart/2008/layout/HorizontalMultiLevelHierarchy"/>
    <dgm:cxn modelId="{BA2C5B15-556C-4A1A-8F49-0761BC91C37D}" type="presParOf" srcId="{EA71F260-9403-4784-971E-03431A3F56EE}" destId="{6BBF5E60-EC5A-4605-A04A-264E4E8E7192}" srcOrd="1" destOrd="0" presId="urn:microsoft.com/office/officeart/2008/layout/HorizontalMultiLevelHierarchy"/>
    <dgm:cxn modelId="{7A7D3A57-C196-4436-AD0F-38D40204371B}" type="presParOf" srcId="{80C88324-6919-49C1-8B74-E38E5318D388}" destId="{8B70F451-D616-4854-A7B8-8E194764768E}" srcOrd="22" destOrd="0" presId="urn:microsoft.com/office/officeart/2008/layout/HorizontalMultiLevelHierarchy"/>
    <dgm:cxn modelId="{9A62E2E1-9972-484D-8BAF-4B3FC2FDEA73}" type="presParOf" srcId="{8B70F451-D616-4854-A7B8-8E194764768E}" destId="{ACC1EBD8-447A-40B8-AF17-AB87B0C83403}" srcOrd="0" destOrd="0" presId="urn:microsoft.com/office/officeart/2008/layout/HorizontalMultiLevelHierarchy"/>
    <dgm:cxn modelId="{775DECA8-5984-4A9F-9687-F86AD385B691}" type="presParOf" srcId="{80C88324-6919-49C1-8B74-E38E5318D388}" destId="{B19D7F1F-8EE3-4E93-B7FA-1A2D5AF46D5E}" srcOrd="23" destOrd="0" presId="urn:microsoft.com/office/officeart/2008/layout/HorizontalMultiLevelHierarchy"/>
    <dgm:cxn modelId="{93DFA783-0A2D-4CFB-BABA-B641135B3B2D}" type="presParOf" srcId="{B19D7F1F-8EE3-4E93-B7FA-1A2D5AF46D5E}" destId="{F2E6CEC6-C609-4DFF-A9C5-34FFB61C8D4E}" srcOrd="0" destOrd="0" presId="urn:microsoft.com/office/officeart/2008/layout/HorizontalMultiLevelHierarchy"/>
    <dgm:cxn modelId="{F076335B-9BED-40B6-BF6D-125E77568299}" type="presParOf" srcId="{B19D7F1F-8EE3-4E93-B7FA-1A2D5AF46D5E}" destId="{1100F5F0-479F-4279-B1C7-08AD3BC3DB74}" srcOrd="1" destOrd="0" presId="urn:microsoft.com/office/officeart/2008/layout/HorizontalMultiLevelHierarchy"/>
    <dgm:cxn modelId="{B312F65B-422D-4582-8D6B-2C85A5A8EE30}" type="presParOf" srcId="{80C88324-6919-49C1-8B74-E38E5318D388}" destId="{6FEDAD8F-E225-4B33-90F4-8A608FD93D4C}" srcOrd="24" destOrd="0" presId="urn:microsoft.com/office/officeart/2008/layout/HorizontalMultiLevelHierarchy"/>
    <dgm:cxn modelId="{A4FA215A-47BA-4ABC-8AA8-199335066D84}" type="presParOf" srcId="{6FEDAD8F-E225-4B33-90F4-8A608FD93D4C}" destId="{804A3E49-1765-4E73-A8EB-0862B22625D8}" srcOrd="0" destOrd="0" presId="urn:microsoft.com/office/officeart/2008/layout/HorizontalMultiLevelHierarchy"/>
    <dgm:cxn modelId="{6B9B1F54-A051-438D-A392-AA7E4A535097}" type="presParOf" srcId="{80C88324-6919-49C1-8B74-E38E5318D388}" destId="{8301A564-B81E-4DB8-97CA-AF0D5A8018AD}" srcOrd="25" destOrd="0" presId="urn:microsoft.com/office/officeart/2008/layout/HorizontalMultiLevelHierarchy"/>
    <dgm:cxn modelId="{C637B7B5-3801-438B-88F4-EB99EE21E97F}" type="presParOf" srcId="{8301A564-B81E-4DB8-97CA-AF0D5A8018AD}" destId="{5FC5037B-FE92-4283-B6E2-0E88D21B6469}" srcOrd="0" destOrd="0" presId="urn:microsoft.com/office/officeart/2008/layout/HorizontalMultiLevelHierarchy"/>
    <dgm:cxn modelId="{89CE510C-FC9B-44AF-9325-E3AD265CF464}" type="presParOf" srcId="{8301A564-B81E-4DB8-97CA-AF0D5A8018AD}" destId="{9CA85A78-67CD-4C49-99C2-8C13B032A266}" srcOrd="1" destOrd="0" presId="urn:microsoft.com/office/officeart/2008/layout/HorizontalMultiLevelHierarchy"/>
    <dgm:cxn modelId="{065E0A62-9F67-416D-BE62-62278FB6FC67}" type="presParOf" srcId="{80C88324-6919-49C1-8B74-E38E5318D388}" destId="{2BC82EFE-26D5-4BC2-A71F-ED4B61DEBC10}" srcOrd="26" destOrd="0" presId="urn:microsoft.com/office/officeart/2008/layout/HorizontalMultiLevelHierarchy"/>
    <dgm:cxn modelId="{16E62DED-8FF1-419D-A7BE-1EF80D0E8455}" type="presParOf" srcId="{2BC82EFE-26D5-4BC2-A71F-ED4B61DEBC10}" destId="{63E84373-3F58-405B-BB74-5BD9CF30AFE7}" srcOrd="0" destOrd="0" presId="urn:microsoft.com/office/officeart/2008/layout/HorizontalMultiLevelHierarchy"/>
    <dgm:cxn modelId="{0C2C735E-EABE-4E4D-9032-DDA076B6DDF7}" type="presParOf" srcId="{80C88324-6919-49C1-8B74-E38E5318D388}" destId="{BB60669B-E37E-4CAB-B16B-E67609F76134}" srcOrd="27" destOrd="0" presId="urn:microsoft.com/office/officeart/2008/layout/HorizontalMultiLevelHierarchy"/>
    <dgm:cxn modelId="{779BACF1-B23F-4480-B9E8-ADA551892C10}" type="presParOf" srcId="{BB60669B-E37E-4CAB-B16B-E67609F76134}" destId="{9EB7D625-9984-49BB-A097-3F9BF5F45FAF}" srcOrd="0" destOrd="0" presId="urn:microsoft.com/office/officeart/2008/layout/HorizontalMultiLevelHierarchy"/>
    <dgm:cxn modelId="{38FAD6B7-24B2-4141-AEC7-1DE517D368B7}" type="presParOf" srcId="{BB60669B-E37E-4CAB-B16B-E67609F76134}" destId="{40252F5D-604F-42EC-8FB8-457547B2EB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82EFE-26D5-4BC2-A71F-ED4B61DEBC10}">
      <dsp:nvSpPr>
        <dsp:cNvPr id="0" name=""/>
        <dsp:cNvSpPr/>
      </dsp:nvSpPr>
      <dsp:spPr>
        <a:xfrm>
          <a:off x="631317" y="2709333"/>
          <a:ext cx="205780" cy="254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2548731"/>
              </a:lnTo>
              <a:lnTo>
                <a:pt x="205780" y="25487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Arial Nova" panose="020B0604020202020204" pitchFamily="34" charset="0"/>
          </a:endParaRPr>
        </a:p>
      </dsp:txBody>
      <dsp:txXfrm>
        <a:off x="670281" y="3919773"/>
        <a:ext cx="127851" cy="127851"/>
      </dsp:txXfrm>
    </dsp:sp>
    <dsp:sp modelId="{6FEDAD8F-E225-4B33-90F4-8A608FD93D4C}">
      <dsp:nvSpPr>
        <dsp:cNvPr id="0" name=""/>
        <dsp:cNvSpPr/>
      </dsp:nvSpPr>
      <dsp:spPr>
        <a:xfrm>
          <a:off x="631317" y="2709333"/>
          <a:ext cx="205780" cy="2156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2156618"/>
              </a:lnTo>
              <a:lnTo>
                <a:pt x="205780" y="21566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Arial Nova" panose="020B0604020202020204" pitchFamily="34" charset="0"/>
          </a:endParaRPr>
        </a:p>
      </dsp:txBody>
      <dsp:txXfrm>
        <a:off x="680047" y="3733482"/>
        <a:ext cx="108320" cy="108320"/>
      </dsp:txXfrm>
    </dsp:sp>
    <dsp:sp modelId="{8B70F451-D616-4854-A7B8-8E194764768E}">
      <dsp:nvSpPr>
        <dsp:cNvPr id="0" name=""/>
        <dsp:cNvSpPr/>
      </dsp:nvSpPr>
      <dsp:spPr>
        <a:xfrm>
          <a:off x="631317" y="2709333"/>
          <a:ext cx="205780" cy="1764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764506"/>
              </a:lnTo>
              <a:lnTo>
                <a:pt x="205780" y="17645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Arial Nova" panose="020B0604020202020204" pitchFamily="34" charset="0"/>
          </a:endParaRPr>
        </a:p>
      </dsp:txBody>
      <dsp:txXfrm>
        <a:off x="689795" y="3547175"/>
        <a:ext cx="88823" cy="88823"/>
      </dsp:txXfrm>
    </dsp:sp>
    <dsp:sp modelId="{18CB19CA-EA74-417F-8992-1AB01759B82B}">
      <dsp:nvSpPr>
        <dsp:cNvPr id="0" name=""/>
        <dsp:cNvSpPr/>
      </dsp:nvSpPr>
      <dsp:spPr>
        <a:xfrm>
          <a:off x="631317" y="2709333"/>
          <a:ext cx="205780" cy="1372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372393"/>
              </a:lnTo>
              <a:lnTo>
                <a:pt x="205780" y="13723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699514" y="3360837"/>
        <a:ext cx="69386" cy="69386"/>
      </dsp:txXfrm>
    </dsp:sp>
    <dsp:sp modelId="{72703927-DD7F-4884-BB1F-2A2EEB5CE264}">
      <dsp:nvSpPr>
        <dsp:cNvPr id="0" name=""/>
        <dsp:cNvSpPr/>
      </dsp:nvSpPr>
      <dsp:spPr>
        <a:xfrm>
          <a:off x="631317" y="2709333"/>
          <a:ext cx="205780" cy="980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980281"/>
              </a:lnTo>
              <a:lnTo>
                <a:pt x="205780" y="9802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709166" y="3174432"/>
        <a:ext cx="50082" cy="50082"/>
      </dsp:txXfrm>
    </dsp:sp>
    <dsp:sp modelId="{0C8A2FF4-5E78-462B-809B-BE000EDC76A9}">
      <dsp:nvSpPr>
        <dsp:cNvPr id="0" name=""/>
        <dsp:cNvSpPr/>
      </dsp:nvSpPr>
      <dsp:spPr>
        <a:xfrm>
          <a:off x="631317" y="2709333"/>
          <a:ext cx="205780" cy="588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588168"/>
              </a:lnTo>
              <a:lnTo>
                <a:pt x="205780" y="5881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718629" y="2987839"/>
        <a:ext cx="31156" cy="31156"/>
      </dsp:txXfrm>
    </dsp:sp>
    <dsp:sp modelId="{79885134-BAD6-40F9-99B6-465890037765}">
      <dsp:nvSpPr>
        <dsp:cNvPr id="0" name=""/>
        <dsp:cNvSpPr/>
      </dsp:nvSpPr>
      <dsp:spPr>
        <a:xfrm>
          <a:off x="631317" y="2709333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90" y="0"/>
              </a:lnTo>
              <a:lnTo>
                <a:pt x="102890" y="196056"/>
              </a:lnTo>
              <a:lnTo>
                <a:pt x="205780" y="1960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727101" y="2800256"/>
        <a:ext cx="14211" cy="14211"/>
      </dsp:txXfrm>
    </dsp:sp>
    <dsp:sp modelId="{BCB25E8B-90D2-4877-BCFE-C72165B761D5}">
      <dsp:nvSpPr>
        <dsp:cNvPr id="0" name=""/>
        <dsp:cNvSpPr/>
      </dsp:nvSpPr>
      <dsp:spPr>
        <a:xfrm>
          <a:off x="631317" y="2513277"/>
          <a:ext cx="205780" cy="196056"/>
        </a:xfrm>
        <a:custGeom>
          <a:avLst/>
          <a:gdLst/>
          <a:ahLst/>
          <a:cxnLst/>
          <a:rect l="0" t="0" r="0" b="0"/>
          <a:pathLst>
            <a:path>
              <a:moveTo>
                <a:pt x="0" y="196056"/>
              </a:moveTo>
              <a:lnTo>
                <a:pt x="102890" y="19605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727101" y="2604199"/>
        <a:ext cx="14211" cy="14211"/>
      </dsp:txXfrm>
    </dsp:sp>
    <dsp:sp modelId="{10B09EDF-BD42-4ABD-A85D-F3669ED6EE89}">
      <dsp:nvSpPr>
        <dsp:cNvPr id="0" name=""/>
        <dsp:cNvSpPr/>
      </dsp:nvSpPr>
      <dsp:spPr>
        <a:xfrm>
          <a:off x="631317" y="2121164"/>
          <a:ext cx="205780" cy="588168"/>
        </a:xfrm>
        <a:custGeom>
          <a:avLst/>
          <a:gdLst/>
          <a:ahLst/>
          <a:cxnLst/>
          <a:rect l="0" t="0" r="0" b="0"/>
          <a:pathLst>
            <a:path>
              <a:moveTo>
                <a:pt x="0" y="588168"/>
              </a:moveTo>
              <a:lnTo>
                <a:pt x="102890" y="588168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718629" y="2399670"/>
        <a:ext cx="31156" cy="31156"/>
      </dsp:txXfrm>
    </dsp:sp>
    <dsp:sp modelId="{EFCDB312-5DB4-451B-80D8-A253E47C2F7A}">
      <dsp:nvSpPr>
        <dsp:cNvPr id="0" name=""/>
        <dsp:cNvSpPr/>
      </dsp:nvSpPr>
      <dsp:spPr>
        <a:xfrm>
          <a:off x="631317" y="1729052"/>
          <a:ext cx="205780" cy="980281"/>
        </a:xfrm>
        <a:custGeom>
          <a:avLst/>
          <a:gdLst/>
          <a:ahLst/>
          <a:cxnLst/>
          <a:rect l="0" t="0" r="0" b="0"/>
          <a:pathLst>
            <a:path>
              <a:moveTo>
                <a:pt x="0" y="980281"/>
              </a:moveTo>
              <a:lnTo>
                <a:pt x="102890" y="980281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709166" y="2194151"/>
        <a:ext cx="50082" cy="50082"/>
      </dsp:txXfrm>
    </dsp:sp>
    <dsp:sp modelId="{D64ABE67-953A-4533-A482-5F09C6C93911}">
      <dsp:nvSpPr>
        <dsp:cNvPr id="0" name=""/>
        <dsp:cNvSpPr/>
      </dsp:nvSpPr>
      <dsp:spPr>
        <a:xfrm>
          <a:off x="631317" y="1336939"/>
          <a:ext cx="205780" cy="1372393"/>
        </a:xfrm>
        <a:custGeom>
          <a:avLst/>
          <a:gdLst/>
          <a:ahLst/>
          <a:cxnLst/>
          <a:rect l="0" t="0" r="0" b="0"/>
          <a:pathLst>
            <a:path>
              <a:moveTo>
                <a:pt x="0" y="1372393"/>
              </a:moveTo>
              <a:lnTo>
                <a:pt x="102890" y="1372393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 Nova" panose="020B0604020202020204" pitchFamily="34" charset="0"/>
          </a:endParaRPr>
        </a:p>
      </dsp:txBody>
      <dsp:txXfrm>
        <a:off x="699514" y="1988443"/>
        <a:ext cx="69386" cy="69386"/>
      </dsp:txXfrm>
    </dsp:sp>
    <dsp:sp modelId="{F1B449ED-8C65-4257-8458-F9DE879006E8}">
      <dsp:nvSpPr>
        <dsp:cNvPr id="0" name=""/>
        <dsp:cNvSpPr/>
      </dsp:nvSpPr>
      <dsp:spPr>
        <a:xfrm>
          <a:off x="631317" y="944827"/>
          <a:ext cx="205780" cy="1764506"/>
        </a:xfrm>
        <a:custGeom>
          <a:avLst/>
          <a:gdLst/>
          <a:ahLst/>
          <a:cxnLst/>
          <a:rect l="0" t="0" r="0" b="0"/>
          <a:pathLst>
            <a:path>
              <a:moveTo>
                <a:pt x="0" y="1764506"/>
              </a:moveTo>
              <a:lnTo>
                <a:pt x="102890" y="1764506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Arial Nova" panose="020B0604020202020204" pitchFamily="34" charset="0"/>
          </a:endParaRPr>
        </a:p>
      </dsp:txBody>
      <dsp:txXfrm>
        <a:off x="689795" y="1782668"/>
        <a:ext cx="88823" cy="88823"/>
      </dsp:txXfrm>
    </dsp:sp>
    <dsp:sp modelId="{3992BA1B-23C3-42F1-8801-302DE30253B4}">
      <dsp:nvSpPr>
        <dsp:cNvPr id="0" name=""/>
        <dsp:cNvSpPr/>
      </dsp:nvSpPr>
      <dsp:spPr>
        <a:xfrm>
          <a:off x="631317" y="552714"/>
          <a:ext cx="205780" cy="2156618"/>
        </a:xfrm>
        <a:custGeom>
          <a:avLst/>
          <a:gdLst/>
          <a:ahLst/>
          <a:cxnLst/>
          <a:rect l="0" t="0" r="0" b="0"/>
          <a:pathLst>
            <a:path>
              <a:moveTo>
                <a:pt x="0" y="2156618"/>
              </a:moveTo>
              <a:lnTo>
                <a:pt x="102890" y="2156618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Arial Nova" panose="020B0604020202020204" pitchFamily="34" charset="0"/>
          </a:endParaRPr>
        </a:p>
      </dsp:txBody>
      <dsp:txXfrm>
        <a:off x="680047" y="1576863"/>
        <a:ext cx="108320" cy="108320"/>
      </dsp:txXfrm>
    </dsp:sp>
    <dsp:sp modelId="{03B6F4C9-8B67-4885-88A8-5390D94A37C2}">
      <dsp:nvSpPr>
        <dsp:cNvPr id="0" name=""/>
        <dsp:cNvSpPr/>
      </dsp:nvSpPr>
      <dsp:spPr>
        <a:xfrm>
          <a:off x="631317" y="160602"/>
          <a:ext cx="205780" cy="2548731"/>
        </a:xfrm>
        <a:custGeom>
          <a:avLst/>
          <a:gdLst/>
          <a:ahLst/>
          <a:cxnLst/>
          <a:rect l="0" t="0" r="0" b="0"/>
          <a:pathLst>
            <a:path>
              <a:moveTo>
                <a:pt x="0" y="2548731"/>
              </a:moveTo>
              <a:lnTo>
                <a:pt x="102890" y="2548731"/>
              </a:lnTo>
              <a:lnTo>
                <a:pt x="102890" y="0"/>
              </a:lnTo>
              <a:lnTo>
                <a:pt x="2057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Arial Nova" panose="020B0604020202020204" pitchFamily="34" charset="0"/>
          </a:endParaRPr>
        </a:p>
      </dsp:txBody>
      <dsp:txXfrm>
        <a:off x="670281" y="1371042"/>
        <a:ext cx="127851" cy="127851"/>
      </dsp:txXfrm>
    </dsp:sp>
    <dsp:sp modelId="{A2E22062-64F7-4518-9400-84CE56303F44}">
      <dsp:nvSpPr>
        <dsp:cNvPr id="0" name=""/>
        <dsp:cNvSpPr/>
      </dsp:nvSpPr>
      <dsp:spPr>
        <a:xfrm rot="16200000">
          <a:off x="-351027" y="2552488"/>
          <a:ext cx="1651000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 Nova" panose="020B0604020202020204" pitchFamily="34" charset="0"/>
            </a:rPr>
            <a:t>Base Control</a:t>
          </a:r>
        </a:p>
      </dsp:txBody>
      <dsp:txXfrm>
        <a:off x="-351027" y="2552488"/>
        <a:ext cx="1651000" cy="313690"/>
      </dsp:txXfrm>
    </dsp:sp>
    <dsp:sp modelId="{88A3052B-B90E-48B1-875E-C757F2BE94B2}">
      <dsp:nvSpPr>
        <dsp:cNvPr id="0" name=""/>
        <dsp:cNvSpPr/>
      </dsp:nvSpPr>
      <dsp:spPr>
        <a:xfrm>
          <a:off x="837097" y="3757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Button</a:t>
          </a:r>
        </a:p>
      </dsp:txBody>
      <dsp:txXfrm>
        <a:off x="837097" y="3757"/>
        <a:ext cx="1435608" cy="313690"/>
      </dsp:txXfrm>
    </dsp:sp>
    <dsp:sp modelId="{EEB34075-CDAB-4B6C-A138-DF2F3658C938}">
      <dsp:nvSpPr>
        <dsp:cNvPr id="0" name=""/>
        <dsp:cNvSpPr/>
      </dsp:nvSpPr>
      <dsp:spPr>
        <a:xfrm>
          <a:off x="837097" y="39586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Checkbox</a:t>
          </a:r>
        </a:p>
      </dsp:txBody>
      <dsp:txXfrm>
        <a:off x="837097" y="395869"/>
        <a:ext cx="1435608" cy="313690"/>
      </dsp:txXfrm>
    </dsp:sp>
    <dsp:sp modelId="{4F4E59F4-62EA-4066-99EF-221F61FDE2DB}">
      <dsp:nvSpPr>
        <dsp:cNvPr id="0" name=""/>
        <dsp:cNvSpPr/>
      </dsp:nvSpPr>
      <dsp:spPr>
        <a:xfrm>
          <a:off x="837097" y="787982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Collection</a:t>
          </a:r>
        </a:p>
      </dsp:txBody>
      <dsp:txXfrm>
        <a:off x="837097" y="787982"/>
        <a:ext cx="1435608" cy="313690"/>
      </dsp:txXfrm>
    </dsp:sp>
    <dsp:sp modelId="{2CF0A7A1-354A-426F-9DAB-53DFBF797F70}">
      <dsp:nvSpPr>
        <dsp:cNvPr id="0" name=""/>
        <dsp:cNvSpPr/>
      </dsp:nvSpPr>
      <dsp:spPr>
        <a:xfrm>
          <a:off x="837097" y="1180094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 Nova" panose="020B0604020202020204" pitchFamily="34" charset="0"/>
            </a:rPr>
            <a:t>DateTime</a:t>
          </a:r>
          <a:endParaRPr lang="en-US" sz="1500" kern="1200" dirty="0">
            <a:latin typeface="Arial Nova" panose="020B0604020202020204" pitchFamily="34" charset="0"/>
          </a:endParaRPr>
        </a:p>
      </dsp:txBody>
      <dsp:txXfrm>
        <a:off x="837097" y="1180094"/>
        <a:ext cx="1435608" cy="313690"/>
      </dsp:txXfrm>
    </dsp:sp>
    <dsp:sp modelId="{67E0EE60-5889-439D-A7BF-FD8AB480B571}">
      <dsp:nvSpPr>
        <dsp:cNvPr id="0" name=""/>
        <dsp:cNvSpPr/>
      </dsp:nvSpPr>
      <dsp:spPr>
        <a:xfrm>
          <a:off x="837097" y="1572207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File Upload</a:t>
          </a:r>
        </a:p>
      </dsp:txBody>
      <dsp:txXfrm>
        <a:off x="837097" y="1572207"/>
        <a:ext cx="1435608" cy="313690"/>
      </dsp:txXfrm>
    </dsp:sp>
    <dsp:sp modelId="{92F73D71-D4AA-4C5D-B219-474CC18950BD}">
      <dsp:nvSpPr>
        <dsp:cNvPr id="0" name=""/>
        <dsp:cNvSpPr/>
      </dsp:nvSpPr>
      <dsp:spPr>
        <a:xfrm>
          <a:off x="837097" y="196431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Icon</a:t>
          </a:r>
        </a:p>
      </dsp:txBody>
      <dsp:txXfrm>
        <a:off x="837097" y="1964319"/>
        <a:ext cx="1435608" cy="313690"/>
      </dsp:txXfrm>
    </dsp:sp>
    <dsp:sp modelId="{58E6BC57-4EB8-4F84-97B2-851A374F60B0}">
      <dsp:nvSpPr>
        <dsp:cNvPr id="0" name=""/>
        <dsp:cNvSpPr/>
      </dsp:nvSpPr>
      <dsp:spPr>
        <a:xfrm>
          <a:off x="837097" y="2356432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Image</a:t>
          </a:r>
        </a:p>
      </dsp:txBody>
      <dsp:txXfrm>
        <a:off x="837097" y="2356432"/>
        <a:ext cx="1435608" cy="313690"/>
      </dsp:txXfrm>
    </dsp:sp>
    <dsp:sp modelId="{375C188D-254F-4365-922D-48EB3B3787F6}">
      <dsp:nvSpPr>
        <dsp:cNvPr id="0" name=""/>
        <dsp:cNvSpPr/>
      </dsp:nvSpPr>
      <dsp:spPr>
        <a:xfrm>
          <a:off x="837097" y="2748544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Link</a:t>
          </a:r>
        </a:p>
      </dsp:txBody>
      <dsp:txXfrm>
        <a:off x="837097" y="2748544"/>
        <a:ext cx="1435608" cy="313690"/>
      </dsp:txXfrm>
    </dsp:sp>
    <dsp:sp modelId="{FAAD5D7B-0A8F-4C68-9FB3-6F138EC68125}">
      <dsp:nvSpPr>
        <dsp:cNvPr id="0" name=""/>
        <dsp:cNvSpPr/>
      </dsp:nvSpPr>
      <dsp:spPr>
        <a:xfrm>
          <a:off x="837097" y="3140657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Radio</a:t>
          </a:r>
        </a:p>
      </dsp:txBody>
      <dsp:txXfrm>
        <a:off x="837097" y="3140657"/>
        <a:ext cx="1435608" cy="313690"/>
      </dsp:txXfrm>
    </dsp:sp>
    <dsp:sp modelId="{F91E19DC-C029-418C-BAC8-5DC6208378FE}">
      <dsp:nvSpPr>
        <dsp:cNvPr id="0" name=""/>
        <dsp:cNvSpPr/>
      </dsp:nvSpPr>
      <dsp:spPr>
        <a:xfrm>
          <a:off x="837097" y="353276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Select</a:t>
          </a:r>
        </a:p>
      </dsp:txBody>
      <dsp:txXfrm>
        <a:off x="837097" y="3532769"/>
        <a:ext cx="1435608" cy="313690"/>
      </dsp:txXfrm>
    </dsp:sp>
    <dsp:sp modelId="{7705F398-02F6-4B4F-BC44-A786F3C30D98}">
      <dsp:nvSpPr>
        <dsp:cNvPr id="0" name=""/>
        <dsp:cNvSpPr/>
      </dsp:nvSpPr>
      <dsp:spPr>
        <a:xfrm>
          <a:off x="837097" y="3924882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Table</a:t>
          </a:r>
        </a:p>
      </dsp:txBody>
      <dsp:txXfrm>
        <a:off x="837097" y="3924882"/>
        <a:ext cx="1435608" cy="313690"/>
      </dsp:txXfrm>
    </dsp:sp>
    <dsp:sp modelId="{F2E6CEC6-C609-4DFF-A9C5-34FFB61C8D4E}">
      <dsp:nvSpPr>
        <dsp:cNvPr id="0" name=""/>
        <dsp:cNvSpPr/>
      </dsp:nvSpPr>
      <dsp:spPr>
        <a:xfrm>
          <a:off x="837097" y="4316994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 Nova" panose="020B0604020202020204" pitchFamily="34" charset="0"/>
            </a:rPr>
            <a:t>Textbox</a:t>
          </a:r>
        </a:p>
      </dsp:txBody>
      <dsp:txXfrm>
        <a:off x="837097" y="4316994"/>
        <a:ext cx="1435608" cy="313690"/>
      </dsp:txXfrm>
    </dsp:sp>
    <dsp:sp modelId="{5FC5037B-FE92-4283-B6E2-0E88D21B6469}">
      <dsp:nvSpPr>
        <dsp:cNvPr id="0" name=""/>
        <dsp:cNvSpPr/>
      </dsp:nvSpPr>
      <dsp:spPr>
        <a:xfrm>
          <a:off x="837097" y="4709107"/>
          <a:ext cx="1433303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 Nova" panose="020B0604020202020204" pitchFamily="34" charset="0"/>
            </a:rPr>
            <a:t>UnorderedList</a:t>
          </a:r>
          <a:endParaRPr lang="en-US" sz="1500" kern="1200" dirty="0">
            <a:latin typeface="Arial Nova" panose="020B0604020202020204" pitchFamily="34" charset="0"/>
          </a:endParaRPr>
        </a:p>
      </dsp:txBody>
      <dsp:txXfrm>
        <a:off x="837097" y="4709107"/>
        <a:ext cx="1433303" cy="313690"/>
      </dsp:txXfrm>
    </dsp:sp>
    <dsp:sp modelId="{9EB7D625-9984-49BB-A097-3F9BF5F45FAF}">
      <dsp:nvSpPr>
        <dsp:cNvPr id="0" name=""/>
        <dsp:cNvSpPr/>
      </dsp:nvSpPr>
      <dsp:spPr>
        <a:xfrm>
          <a:off x="837097" y="5101219"/>
          <a:ext cx="1435608" cy="313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Arial Nova" panose="020B0604020202020204" pitchFamily="34" charset="0"/>
            </a:rPr>
            <a:t>WebControl</a:t>
          </a:r>
          <a:endParaRPr lang="en-US" sz="1500" kern="1200" dirty="0">
            <a:latin typeface="Arial Nova" panose="020B0604020202020204" pitchFamily="34" charset="0"/>
          </a:endParaRPr>
        </a:p>
      </dsp:txBody>
      <dsp:txXfrm>
        <a:off x="837097" y="5101219"/>
        <a:ext cx="1435608" cy="31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4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8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9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B75D-F37F-482D-A700-D171B57E0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013A-F2BC-432D-9474-436D61E25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joseph</a:t>
            </a:r>
          </a:p>
        </p:txBody>
      </p:sp>
    </p:spTree>
    <p:extLst>
      <p:ext uri="{BB962C8B-B14F-4D97-AF65-F5344CB8AC3E}">
        <p14:creationId xmlns:p14="http://schemas.microsoft.com/office/powerpoint/2010/main" val="20202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9CF31B-39A5-4EB6-BE24-71C0C6162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06715"/>
              </p:ext>
            </p:extLst>
          </p:nvPr>
        </p:nvGraphicFramePr>
        <p:xfrm>
          <a:off x="4389308" y="988115"/>
          <a:ext cx="25903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662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Century Gothic</vt:lpstr>
      <vt:lpstr>Wingdings 3</vt:lpstr>
      <vt:lpstr>Ion</vt:lpstr>
      <vt:lpstr>Selenium Essentials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Essentials</dc:title>
  <dc:creator>Peter Joseph</dc:creator>
  <cp:keywords>SeleniumEssentials</cp:keywords>
  <cp:lastModifiedBy>Peter Joseph</cp:lastModifiedBy>
  <cp:revision>2</cp:revision>
  <dcterms:created xsi:type="dcterms:W3CDTF">2019-09-01T06:09:40Z</dcterms:created>
  <dcterms:modified xsi:type="dcterms:W3CDTF">2019-09-01T06:19:23Z</dcterms:modified>
</cp:coreProperties>
</file>