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09A4C-7ECF-42F3-AEDB-B62091681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AE7A8-D389-4F9E-A7BB-63303D693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64CCE-21B4-4836-B22B-5C720F385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BCA08-BC34-41C8-A25F-740EC14A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8B471-7A89-4F03-ABAA-30BF0C622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9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BC761-A75F-4F44-B0E6-920736A0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F097E-D8CF-466E-9F44-50512623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A17D7-16EC-4F7A-8156-0F029A036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D390-EB97-4454-82F8-81358C8F0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9FF4-731A-4DCA-BAE5-F58F985FC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1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B4A684-FA9C-4104-9F66-ADA5D651CB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3E18B-4E16-4430-AE23-CCD3A81DE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F658C-98EC-4C6E-878D-9C559443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6C14D-3BC3-4B08-B9B5-831D268A4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1D5D7-3E17-4456-A784-57BEEBBD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2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FB3A-F6B0-4C3A-B27D-2CB6FE89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21817-C111-46A5-860E-BBDBFCF8A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A9978-9F65-4069-96B2-E9FBB019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660DA-4C86-4D10-82CD-FC1A1127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B6D49-800A-4826-815D-0ED1D23B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501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E3AE-50DD-40A7-9BAD-18F3611D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0123C-B95B-4142-8BE7-B3C8A8DED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95833-C415-49A5-B87C-C321B6D74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3829-0BB6-4113-B431-51D65E67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CBA85-6C00-4433-A5D4-B721F976C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DD59-363A-4EFB-8486-C8129C661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BC1E-30A3-41EF-9E2B-1589A935B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4F891-0302-4ED2-A83E-59AFD8F44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6E2EEF-B6DF-46A4-9F75-6A51F0A6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DE383-6860-4D4F-A849-C2404C85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8DD7F-B402-4CD2-BE6A-FDB3CCDE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B3AD-CA74-4DB8-9DC6-F48594C11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3C3C2-8E60-4BD4-A054-115243227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062F2-432E-44FA-ACDF-8CDDA9C02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D2DF0-F8C0-4884-BF67-118EA61A0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9CD1D8-7AD5-47FF-9476-51B6D7FC3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D42036-FC31-4A5F-A5BF-B401B3A44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C1251-B846-484E-A504-0D0455B18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94500A-FBC0-4E3E-8215-0A91DC17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663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9807-4DA4-4F56-BC63-149DAE40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9B244-8C42-49AC-B84A-F7B7B468F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8F999E-D388-4E61-B1D3-81D03094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5AE13-3B2B-40D1-A596-A2611800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6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A527D-4E73-4D8F-A28F-B0285F519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545277-E586-4EF7-9878-5AB8833F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A038DD-C456-4566-BA5A-3BB892E6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64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2956-6566-442F-AE51-8C9080B51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F86B4-5EF9-443C-8FE8-938E0BAF9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D93E7-8203-4DAE-AE67-2D2184530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D567B-8B6F-46A7-9878-C8B4C00A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C31F4-013D-40C9-9174-2C09BB30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F2B8F3-5A5C-4A7F-824E-F7B94874D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0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56217-9E73-4DC4-8998-11A9D2143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A4264-216A-44BF-BA69-AD9DECC25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03603-2568-411E-B4B1-E434BFDCB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25E000-E52D-4CF8-892C-6F8D15434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160FD-0253-4E48-86DD-C26B4DF2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627D9-BF0C-4AFD-9E75-D74425A0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506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FB2FDC-0332-4728-895A-26DEAA1B1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8A8FD-B776-459B-B22E-664ED9EF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88E17-C7D3-4698-8D28-8CDF8DB96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3F46D-0D94-49A5-8219-EEB71FE4BFE2}" type="datetimeFigureOut">
              <a:rPr lang="en-US" smtClean="0"/>
              <a:t>2023-02-16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6E949-811A-40FA-A9F6-ABD1D8979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B39F6-78AB-4959-B54E-6FD9DB01A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A78B-5C37-46AC-A8CE-87FCA26B8B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4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68B085-31D1-465F-AF19-D4667311CE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39"/>
          <a:stretch/>
        </p:blipFill>
        <p:spPr>
          <a:xfrm>
            <a:off x="216881" y="0"/>
            <a:ext cx="11758237" cy="6858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4E85F0B-30D8-4E13-A7F6-CF6370990C0F}"/>
              </a:ext>
            </a:extLst>
          </p:cNvPr>
          <p:cNvCxnSpPr/>
          <p:nvPr/>
        </p:nvCxnSpPr>
        <p:spPr>
          <a:xfrm flipH="1">
            <a:off x="3512127" y="103909"/>
            <a:ext cx="207818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1AA704-EDB0-4023-8148-1FBDEEF0017F}"/>
              </a:ext>
            </a:extLst>
          </p:cNvPr>
          <p:cNvCxnSpPr>
            <a:cxnSpLocks/>
          </p:cNvCxnSpPr>
          <p:nvPr/>
        </p:nvCxnSpPr>
        <p:spPr>
          <a:xfrm flipH="1">
            <a:off x="4114800" y="550718"/>
            <a:ext cx="1475509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EB4CA7-7563-443B-B79E-31FC9BFA3905}"/>
              </a:ext>
            </a:extLst>
          </p:cNvPr>
          <p:cNvCxnSpPr>
            <a:cxnSpLocks/>
          </p:cNvCxnSpPr>
          <p:nvPr/>
        </p:nvCxnSpPr>
        <p:spPr>
          <a:xfrm>
            <a:off x="9206346" y="1236518"/>
            <a:ext cx="1236518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8E40BB-484B-4DD2-95FF-83438D04BD9A}"/>
              </a:ext>
            </a:extLst>
          </p:cNvPr>
          <p:cNvCxnSpPr>
            <a:cxnSpLocks/>
          </p:cNvCxnSpPr>
          <p:nvPr/>
        </p:nvCxnSpPr>
        <p:spPr>
          <a:xfrm flipH="1">
            <a:off x="3886200" y="6639791"/>
            <a:ext cx="70658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B79F1A6-0B4D-4365-9497-F9443418AB57}"/>
              </a:ext>
            </a:extLst>
          </p:cNvPr>
          <p:cNvCxnSpPr>
            <a:cxnSpLocks/>
          </p:cNvCxnSpPr>
          <p:nvPr/>
        </p:nvCxnSpPr>
        <p:spPr>
          <a:xfrm>
            <a:off x="1974273" y="2078182"/>
            <a:ext cx="2265218" cy="8520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10B57A-E7F7-4D9D-B310-9AD9A48CE15A}"/>
              </a:ext>
            </a:extLst>
          </p:cNvPr>
          <p:cNvCxnSpPr>
            <a:cxnSpLocks/>
          </p:cNvCxnSpPr>
          <p:nvPr/>
        </p:nvCxnSpPr>
        <p:spPr>
          <a:xfrm>
            <a:off x="1698022" y="3730336"/>
            <a:ext cx="2541469" cy="95596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2C34FB0-FA56-491C-A9AF-43458CA1713F}"/>
              </a:ext>
            </a:extLst>
          </p:cNvPr>
          <p:cNvSpPr txBox="1"/>
          <p:nvPr/>
        </p:nvSpPr>
        <p:spPr>
          <a:xfrm>
            <a:off x="5673436" y="-96146"/>
            <a:ext cx="1614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Control menu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2E9A41-8398-4E44-BAD5-96506E800178}"/>
              </a:ext>
            </a:extLst>
          </p:cNvPr>
          <p:cNvSpPr txBox="1"/>
          <p:nvPr/>
        </p:nvSpPr>
        <p:spPr>
          <a:xfrm>
            <a:off x="5673436" y="350663"/>
            <a:ext cx="20837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Probe coordinates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F5E2AC-D5EB-4BF3-9038-A3BF299900B6}"/>
              </a:ext>
            </a:extLst>
          </p:cNvPr>
          <p:cNvSpPr txBox="1"/>
          <p:nvPr/>
        </p:nvSpPr>
        <p:spPr>
          <a:xfrm>
            <a:off x="7757212" y="882575"/>
            <a:ext cx="170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Brain areas across probe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8C8C78-3AAC-4E03-85B6-E771B05F0374}"/>
              </a:ext>
            </a:extLst>
          </p:cNvPr>
          <p:cNvCxnSpPr>
            <a:cxnSpLocks/>
          </p:cNvCxnSpPr>
          <p:nvPr/>
        </p:nvCxnSpPr>
        <p:spPr>
          <a:xfrm flipH="1" flipV="1">
            <a:off x="6930736" y="4925291"/>
            <a:ext cx="696192" cy="4779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39BE514-714A-406C-8D9D-CDCBE1DE19E3}"/>
              </a:ext>
            </a:extLst>
          </p:cNvPr>
          <p:cNvSpPr txBox="1"/>
          <p:nvPr/>
        </p:nvSpPr>
        <p:spPr>
          <a:xfrm>
            <a:off x="7626928" y="5366965"/>
            <a:ext cx="17097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Atlas slice through probe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23ECCF-DC1E-427C-A5C5-62DF3D7CEAD6}"/>
              </a:ext>
            </a:extLst>
          </p:cNvPr>
          <p:cNvSpPr txBox="1"/>
          <p:nvPr/>
        </p:nvSpPr>
        <p:spPr>
          <a:xfrm>
            <a:off x="185709" y="2976343"/>
            <a:ext cx="214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Red dotted line: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Probe trajectory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5455FD-33A9-45AC-9F12-56FCA41E46C2}"/>
              </a:ext>
            </a:extLst>
          </p:cNvPr>
          <p:cNvSpPr txBox="1"/>
          <p:nvPr/>
        </p:nvSpPr>
        <p:spPr>
          <a:xfrm>
            <a:off x="403919" y="1370296"/>
            <a:ext cx="21405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Solid blue line: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Probe position 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4E6907-F92F-424C-B700-A31F4395D33B}"/>
              </a:ext>
            </a:extLst>
          </p:cNvPr>
          <p:cNvCxnSpPr>
            <a:cxnSpLocks/>
          </p:cNvCxnSpPr>
          <p:nvPr/>
        </p:nvCxnSpPr>
        <p:spPr>
          <a:xfrm flipH="1" flipV="1">
            <a:off x="7952511" y="2580887"/>
            <a:ext cx="696192" cy="47798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F4A7648-3F86-4477-9187-A984EBFE9128}"/>
              </a:ext>
            </a:extLst>
          </p:cNvPr>
          <p:cNvSpPr txBox="1"/>
          <p:nvPr/>
        </p:nvSpPr>
        <p:spPr>
          <a:xfrm>
            <a:off x="8679875" y="2976343"/>
            <a:ext cx="17097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Brain outline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3650E7-D95D-4F94-B927-7D6BCB9AAC32}"/>
              </a:ext>
            </a:extLst>
          </p:cNvPr>
          <p:cNvSpPr txBox="1"/>
          <p:nvPr/>
        </p:nvSpPr>
        <p:spPr>
          <a:xfrm>
            <a:off x="4644735" y="6424090"/>
            <a:ext cx="2168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Viewpoint buttons 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871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Peters</dc:creator>
  <cp:lastModifiedBy>Andrew Peters</cp:lastModifiedBy>
  <cp:revision>1</cp:revision>
  <dcterms:created xsi:type="dcterms:W3CDTF">2023-02-16T16:31:03Z</dcterms:created>
  <dcterms:modified xsi:type="dcterms:W3CDTF">2023-02-16T16:31:20Z</dcterms:modified>
</cp:coreProperties>
</file>