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98" d="100"/>
          <a:sy n="98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peterschen/AzureMonitoringHackath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mer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10:00 – 10:30: Kickoff</a:t>
            </a:r>
          </a:p>
          <a:p>
            <a:r>
              <a:rPr lang="en-US" dirty="0"/>
              <a:t>10:30 – 11:30: Azure Security &amp; Management overview</a:t>
            </a:r>
          </a:p>
          <a:p>
            <a:r>
              <a:rPr lang="en-US" dirty="0"/>
              <a:t>11:30 – 12:15: Lunch</a:t>
            </a:r>
          </a:p>
          <a:p>
            <a:r>
              <a:rPr lang="en-US" dirty="0"/>
              <a:t>12:15 – 14:00: Azure Monitor and Alert Rule challenges</a:t>
            </a:r>
          </a:p>
          <a:p>
            <a:r>
              <a:rPr lang="en-US" dirty="0"/>
              <a:t>14:00 – 14:15: Break</a:t>
            </a:r>
          </a:p>
          <a:p>
            <a:r>
              <a:rPr lang="en-US" dirty="0"/>
              <a:t>14:15 – 16:15: Log Analytics challenges </a:t>
            </a:r>
            <a:r>
              <a:rPr lang="en-US" sz="1600" u="sng" dirty="0"/>
              <a:t>(this is the cool stuff especially for security folks!)</a:t>
            </a:r>
          </a:p>
          <a:p>
            <a:r>
              <a:rPr lang="en-US" dirty="0"/>
              <a:t>16:15 – 16:30: Break</a:t>
            </a:r>
          </a:p>
          <a:p>
            <a:r>
              <a:rPr lang="en-US" dirty="0"/>
              <a:t>16:30 – 17:00: Team sync: The good, the bad, and the ugly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9"/>
              </a:rPr>
              <a:t>https://github.com/peterschen/AzureMonitoringHackathon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Student/Resources folder, open the </a:t>
            </a:r>
            <a:r>
              <a:rPr lang="en-US" dirty="0" err="1"/>
              <a:t>DeployMonHackEnv</a:t>
            </a:r>
            <a:r>
              <a:rPr lang="en-US" dirty="0"/>
              <a:t>.(ps1 or </a:t>
            </a:r>
            <a:r>
              <a:rPr lang="en-US" dirty="0" err="1"/>
              <a:t>sh</a:t>
            </a:r>
            <a:r>
              <a:rPr lang="en-US" dirty="0"/>
              <a:t>) and </a:t>
            </a:r>
            <a:r>
              <a:rPr lang="en-US" dirty="0" err="1"/>
              <a:t>azuredeploy.parameters.json</a:t>
            </a:r>
            <a:r>
              <a:rPr lang="en-US" dirty="0"/>
              <a:t> files and </a:t>
            </a:r>
            <a:r>
              <a:rPr lang="en-US" b="1" u="sng" dirty="0"/>
              <a:t>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Prep</a:t>
            </a:r>
          </a:p>
          <a:p>
            <a:pPr lvl="1"/>
            <a:r>
              <a:rPr lang="en-US" sz="1600" dirty="0"/>
              <a:t>Turn off IE Enhanced Security Configuration in Server Manager</a:t>
            </a:r>
          </a:p>
          <a:p>
            <a:pPr lvl="1"/>
            <a:r>
              <a:rPr lang="en-US" sz="1600" dirty="0"/>
              <a:t>Download and Install </a:t>
            </a:r>
            <a:r>
              <a:rPr lang="en-US" sz="1600" dirty="0" err="1"/>
              <a:t>HammerDB</a:t>
            </a:r>
            <a:r>
              <a:rPr lang="en-US" sz="1600" dirty="0"/>
              <a:t> tool on the Visual Studio VM: w</a:t>
            </a:r>
            <a:r>
              <a:rPr lang="en-US" sz="1600" dirty="0">
                <a:hlinkClick r:id="rId3"/>
              </a:rPr>
              <a:t>ww.hammerdb.com</a:t>
            </a:r>
            <a:endParaRPr lang="en-US" sz="1600" dirty="0"/>
          </a:p>
          <a:p>
            <a:pPr lvl="1"/>
            <a:r>
              <a:rPr lang="en-US" sz="1600" dirty="0"/>
              <a:t>Create a database called “</a:t>
            </a:r>
            <a:r>
              <a:rPr lang="en-US" sz="1600" dirty="0" err="1"/>
              <a:t>tpcc</a:t>
            </a:r>
            <a:r>
              <a:rPr lang="en-US" sz="1600" dirty="0"/>
              <a:t>” on the SQL Server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HammerDB</a:t>
            </a:r>
            <a:r>
              <a:rPr lang="en-US" sz="1600" dirty="0"/>
              <a:t> Build to create transaction load</a:t>
            </a:r>
          </a:p>
          <a:p>
            <a:r>
              <a:rPr lang="en-US" sz="2000" dirty="0"/>
              <a:t>From Azure Portal, enable guest-level monitoring on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600" dirty="0"/>
          </a:p>
          <a:p>
            <a:r>
              <a:rPr lang="en-US" sz="2000" dirty="0"/>
              <a:t>From Azure Monitor, create a graph for SQL Server Active Transactions and Percent CPU and pin to your Azure Dashboard</a:t>
            </a:r>
          </a:p>
          <a:p>
            <a:r>
              <a:rPr lang="en-US" sz="2000" dirty="0"/>
              <a:t>Configure the new Azure Monitor sink for guest-level monitoring and alerting</a:t>
            </a:r>
          </a:p>
          <a:p>
            <a:pPr lvl="1"/>
            <a:r>
              <a:rPr lang="en-US" sz="1600" dirty="0"/>
              <a:t>Create an Alert if Active Transactions goes over 100 on the SQL Server </a:t>
            </a:r>
            <a:r>
              <a:rPr lang="en-US" sz="1600" dirty="0" err="1"/>
              <a:t>tpcc</a:t>
            </a:r>
            <a:r>
              <a:rPr lang="en-US" sz="1600" dirty="0"/>
              <a:t> database and configure the action group to send an email to yourself when the threshold is exceeded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Monitoring Hackathon</vt:lpstr>
      <vt:lpstr>Agenda</vt:lpstr>
      <vt:lpstr>Monitoring Hackathon Setup</vt:lpstr>
      <vt:lpstr>Should look like this </vt:lpstr>
      <vt:lpstr>Monitoring and Alert Rule Challenge </vt:lpstr>
      <vt:lpstr>Log Analytics Challenges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Christoph Petersen</cp:lastModifiedBy>
  <cp:revision>63</cp:revision>
  <dcterms:created xsi:type="dcterms:W3CDTF">2018-05-24T14:55:08Z</dcterms:created>
  <dcterms:modified xsi:type="dcterms:W3CDTF">2018-11-22T15:03:04Z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