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5"/>
  </p:notesMasterIdLst>
  <p:handoutMasterIdLst>
    <p:handoutMasterId r:id="rId16"/>
  </p:handoutMasterIdLst>
  <p:sldIdLst>
    <p:sldId id="256" r:id="rId2"/>
    <p:sldId id="257" r:id="rId3"/>
    <p:sldId id="282" r:id="rId4"/>
    <p:sldId id="315" r:id="rId5"/>
    <p:sldId id="316" r:id="rId6"/>
    <p:sldId id="317" r:id="rId7"/>
    <p:sldId id="311" r:id="rId8"/>
    <p:sldId id="312" r:id="rId9"/>
    <p:sldId id="284" r:id="rId10"/>
    <p:sldId id="285" r:id="rId11"/>
    <p:sldId id="286" r:id="rId12"/>
    <p:sldId id="314" r:id="rId13"/>
    <p:sldId id="280" r:id="rId1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CCCC"/>
    <a:srgbClr val="99CC99"/>
    <a:srgbClr val="F6AE1E"/>
    <a:srgbClr val="FFFFFF"/>
    <a:srgbClr val="FF0066"/>
    <a:srgbClr val="000000"/>
    <a:srgbClr val="F3AF35"/>
    <a:srgbClr val="9C42E6"/>
    <a:srgbClr val="D1943B"/>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2" autoAdjust="0"/>
    <p:restoredTop sz="93237" autoAdjust="0"/>
  </p:normalViewPr>
  <p:slideViewPr>
    <p:cSldViewPr snapToGrid="0">
      <p:cViewPr>
        <p:scale>
          <a:sx n="66" d="100"/>
          <a:sy n="66" d="100"/>
        </p:scale>
        <p:origin x="-797" y="-134"/>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E6151-A977-4E7C-9CBF-3D39B478A0E6}"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1123B06D-80FE-41CD-B483-216DB2DD47F5}">
      <dgm:prSet/>
      <dgm:spPr/>
      <dgm:t>
        <a:bodyPr/>
        <a:lstStyle/>
        <a:p>
          <a:pPr rtl="0"/>
          <a:r>
            <a:rPr lang="en-US" dirty="0" smtClean="0"/>
            <a:t>Admin UI Improvements</a:t>
          </a:r>
          <a:endParaRPr lang="en-US" dirty="0"/>
        </a:p>
      </dgm:t>
    </dgm:pt>
    <dgm:pt modelId="{9E418DF0-F433-47C2-B656-7913161B3133}" type="parTrans" cxnId="{1004CD48-7EC0-4B9E-A703-DF29C3469C88}">
      <dgm:prSet/>
      <dgm:spPr/>
      <dgm:t>
        <a:bodyPr/>
        <a:lstStyle/>
        <a:p>
          <a:endParaRPr lang="en-US"/>
        </a:p>
      </dgm:t>
    </dgm:pt>
    <dgm:pt modelId="{98B75D59-73A0-4352-96D0-127D6B2E84EB}" type="sibTrans" cxnId="{1004CD48-7EC0-4B9E-A703-DF29C3469C88}">
      <dgm:prSet/>
      <dgm:spPr/>
      <dgm:t>
        <a:bodyPr/>
        <a:lstStyle/>
        <a:p>
          <a:endParaRPr lang="en-US"/>
        </a:p>
      </dgm:t>
    </dgm:pt>
    <dgm:pt modelId="{BE26F180-E10E-4429-B242-DBB8AAB8C47E}">
      <dgm:prSet/>
      <dgm:spPr/>
      <dgm:t>
        <a:bodyPr/>
        <a:lstStyle/>
        <a:p>
          <a:pPr rtl="0"/>
          <a:r>
            <a:rPr lang="en-US" dirty="0" smtClean="0"/>
            <a:t>Richer knowledge presented, less mouse clicks, stronger wizard guidance, deeper pre-</a:t>
          </a:r>
          <a:r>
            <a:rPr lang="en-US" dirty="0" err="1" smtClean="0"/>
            <a:t>req</a:t>
          </a:r>
          <a:r>
            <a:rPr lang="en-US" dirty="0" smtClean="0"/>
            <a:t> checks and deployment assistance</a:t>
          </a:r>
          <a:endParaRPr lang="en-US" dirty="0"/>
        </a:p>
      </dgm:t>
    </dgm:pt>
    <dgm:pt modelId="{16E03CC6-3CC7-461E-B3BC-EBEDC0F3C35B}" type="parTrans" cxnId="{EF7D83FE-4D6C-4A8E-8482-86FC1705E24E}">
      <dgm:prSet/>
      <dgm:spPr/>
      <dgm:t>
        <a:bodyPr/>
        <a:lstStyle/>
        <a:p>
          <a:endParaRPr lang="en-US"/>
        </a:p>
      </dgm:t>
    </dgm:pt>
    <dgm:pt modelId="{C62B3DD8-E8AD-402C-A454-F56C350DD384}" type="sibTrans" cxnId="{EF7D83FE-4D6C-4A8E-8482-86FC1705E24E}">
      <dgm:prSet/>
      <dgm:spPr/>
      <dgm:t>
        <a:bodyPr/>
        <a:lstStyle/>
        <a:p>
          <a:endParaRPr lang="en-US"/>
        </a:p>
      </dgm:t>
    </dgm:pt>
    <dgm:pt modelId="{DE51004B-EC98-4C72-A67F-8517FF9ED42D}">
      <dgm:prSet/>
      <dgm:spPr/>
      <dgm:t>
        <a:bodyPr/>
        <a:lstStyle/>
        <a:p>
          <a:pPr rtl="0"/>
          <a:r>
            <a:rPr lang="en-US" dirty="0" smtClean="0"/>
            <a:t>Asset Intelligence</a:t>
          </a:r>
          <a:endParaRPr lang="en-US" dirty="0"/>
        </a:p>
      </dgm:t>
    </dgm:pt>
    <dgm:pt modelId="{340F2E2D-2FB0-4AE6-8DBF-8A2F19516EBB}" type="parTrans" cxnId="{693C0BF9-2240-48CD-A2E6-79AB0DF60215}">
      <dgm:prSet/>
      <dgm:spPr/>
      <dgm:t>
        <a:bodyPr/>
        <a:lstStyle/>
        <a:p>
          <a:endParaRPr lang="en-US"/>
        </a:p>
      </dgm:t>
    </dgm:pt>
    <dgm:pt modelId="{8AD21B93-2C69-48D8-9879-C765D2322958}" type="sibTrans" cxnId="{693C0BF9-2240-48CD-A2E6-79AB0DF60215}">
      <dgm:prSet/>
      <dgm:spPr/>
      <dgm:t>
        <a:bodyPr/>
        <a:lstStyle/>
        <a:p>
          <a:endParaRPr lang="en-US"/>
        </a:p>
      </dgm:t>
    </dgm:pt>
    <dgm:pt modelId="{D194081D-0AC1-4B70-BCBB-9CA37B240F1A}">
      <dgm:prSet/>
      <dgm:spPr/>
      <dgm:t>
        <a:bodyPr/>
        <a:lstStyle/>
        <a:p>
          <a:pPr rtl="0"/>
          <a:r>
            <a:rPr lang="en-US" dirty="0" smtClean="0"/>
            <a:t>Attach meaningful business terminology to inventory</a:t>
          </a:r>
          <a:endParaRPr lang="en-US" dirty="0"/>
        </a:p>
      </dgm:t>
    </dgm:pt>
    <dgm:pt modelId="{3067CB55-D7B2-404D-95D3-1F8C1044BC19}" type="parTrans" cxnId="{568644A8-DB3D-4FED-9085-DC6937D19404}">
      <dgm:prSet/>
      <dgm:spPr/>
      <dgm:t>
        <a:bodyPr/>
        <a:lstStyle/>
        <a:p>
          <a:endParaRPr lang="en-US"/>
        </a:p>
      </dgm:t>
    </dgm:pt>
    <dgm:pt modelId="{A1AED3E1-AAD0-4A95-92A1-199457A02A61}" type="sibTrans" cxnId="{568644A8-DB3D-4FED-9085-DC6937D19404}">
      <dgm:prSet/>
      <dgm:spPr/>
      <dgm:t>
        <a:bodyPr/>
        <a:lstStyle/>
        <a:p>
          <a:endParaRPr lang="en-US"/>
        </a:p>
      </dgm:t>
    </dgm:pt>
    <dgm:pt modelId="{F65834DD-271E-472F-8572-7696A2B0BFEB}">
      <dgm:prSet/>
      <dgm:spPr/>
      <dgm:t>
        <a:bodyPr/>
        <a:lstStyle/>
        <a:p>
          <a:pPr rtl="0"/>
          <a:r>
            <a:rPr lang="en-US" dirty="0" smtClean="0"/>
            <a:t>HW/SW Inventory</a:t>
          </a:r>
          <a:endParaRPr lang="en-US" dirty="0"/>
        </a:p>
      </dgm:t>
    </dgm:pt>
    <dgm:pt modelId="{4C6DCA34-82A3-4BF1-963B-B9FB39C70490}" type="parTrans" cxnId="{62FCFC4B-6C9B-4ED1-A005-9874BD07FC06}">
      <dgm:prSet/>
      <dgm:spPr/>
      <dgm:t>
        <a:bodyPr/>
        <a:lstStyle/>
        <a:p>
          <a:endParaRPr lang="en-US"/>
        </a:p>
      </dgm:t>
    </dgm:pt>
    <dgm:pt modelId="{64665175-E5C3-40DE-8258-36FED07C4DBD}" type="sibTrans" cxnId="{62FCFC4B-6C9B-4ED1-A005-9874BD07FC06}">
      <dgm:prSet/>
      <dgm:spPr/>
      <dgm:t>
        <a:bodyPr/>
        <a:lstStyle/>
        <a:p>
          <a:endParaRPr lang="en-US"/>
        </a:p>
      </dgm:t>
    </dgm:pt>
    <dgm:pt modelId="{4BA08633-B204-4968-AAB2-9210EC821CCA}">
      <dgm:prSet/>
      <dgm:spPr/>
      <dgm:t>
        <a:bodyPr/>
        <a:lstStyle/>
        <a:p>
          <a:pPr rtl="0"/>
          <a:r>
            <a:rPr lang="en-US" dirty="0" smtClean="0"/>
            <a:t>Advancements in upgrade reports, virtual support and more</a:t>
          </a:r>
          <a:endParaRPr lang="en-US" dirty="0"/>
        </a:p>
      </dgm:t>
    </dgm:pt>
    <dgm:pt modelId="{E59E1C52-5657-4A8A-A21D-62E8CBF8A4BC}" type="parTrans" cxnId="{871C0860-2B3E-464B-9F6B-31DDC756B929}">
      <dgm:prSet/>
      <dgm:spPr/>
      <dgm:t>
        <a:bodyPr/>
        <a:lstStyle/>
        <a:p>
          <a:endParaRPr lang="en-US"/>
        </a:p>
      </dgm:t>
    </dgm:pt>
    <dgm:pt modelId="{B606A3BA-86FC-4198-A96C-64D3E57F8F3A}" type="sibTrans" cxnId="{871C0860-2B3E-464B-9F6B-31DDC756B929}">
      <dgm:prSet/>
      <dgm:spPr/>
      <dgm:t>
        <a:bodyPr/>
        <a:lstStyle/>
        <a:p>
          <a:endParaRPr lang="en-US"/>
        </a:p>
      </dgm:t>
    </dgm:pt>
    <dgm:pt modelId="{90CAB487-5E90-42D9-81A7-EF97632B5BE2}">
      <dgm:prSet/>
      <dgm:spPr/>
      <dgm:t>
        <a:bodyPr/>
        <a:lstStyle/>
        <a:p>
          <a:pPr rtl="0"/>
          <a:r>
            <a:rPr lang="en-US" dirty="0" smtClean="0"/>
            <a:t>OS Deployment</a:t>
          </a:r>
          <a:endParaRPr lang="en-US" dirty="0"/>
        </a:p>
      </dgm:t>
    </dgm:pt>
    <dgm:pt modelId="{A21A53B2-D8F1-437A-A962-58410A8FEB41}" type="parTrans" cxnId="{DADAF6C0-3645-4FAC-915D-71178368CFF9}">
      <dgm:prSet/>
      <dgm:spPr/>
      <dgm:t>
        <a:bodyPr/>
        <a:lstStyle/>
        <a:p>
          <a:endParaRPr lang="en-US"/>
        </a:p>
      </dgm:t>
    </dgm:pt>
    <dgm:pt modelId="{0890164E-A419-481D-8DA0-60FBD24A5878}" type="sibTrans" cxnId="{DADAF6C0-3645-4FAC-915D-71178368CFF9}">
      <dgm:prSet/>
      <dgm:spPr/>
      <dgm:t>
        <a:bodyPr/>
        <a:lstStyle/>
        <a:p>
          <a:endParaRPr lang="en-US"/>
        </a:p>
      </dgm:t>
    </dgm:pt>
    <dgm:pt modelId="{65406A7C-EE55-4A6C-9D22-0A691E407B85}">
      <dgm:prSet/>
      <dgm:spPr/>
      <dgm:t>
        <a:bodyPr/>
        <a:lstStyle/>
        <a:p>
          <a:pPr rtl="0"/>
          <a:r>
            <a:rPr lang="en-US" dirty="0" smtClean="0"/>
            <a:t>Significant update, server support, multicast and unknown system support</a:t>
          </a:r>
          <a:endParaRPr lang="en-US" dirty="0"/>
        </a:p>
      </dgm:t>
    </dgm:pt>
    <dgm:pt modelId="{680A9416-34D3-4554-B23B-BE6EB20F785D}" type="parTrans" cxnId="{ECB8DADF-E14C-47F8-93D5-80F197E4DFEE}">
      <dgm:prSet/>
      <dgm:spPr/>
      <dgm:t>
        <a:bodyPr/>
        <a:lstStyle/>
        <a:p>
          <a:endParaRPr lang="en-US"/>
        </a:p>
      </dgm:t>
    </dgm:pt>
    <dgm:pt modelId="{B45E8C15-94B3-4E1C-8B13-6D2DCE95378D}" type="sibTrans" cxnId="{ECB8DADF-E14C-47F8-93D5-80F197E4DFEE}">
      <dgm:prSet/>
      <dgm:spPr/>
      <dgm:t>
        <a:bodyPr/>
        <a:lstStyle/>
        <a:p>
          <a:endParaRPr lang="en-US"/>
        </a:p>
      </dgm:t>
    </dgm:pt>
    <dgm:pt modelId="{F94B1C98-CF46-40B2-8A77-C026EE0D575E}">
      <dgm:prSet/>
      <dgm:spPr/>
      <dgm:t>
        <a:bodyPr/>
        <a:lstStyle/>
        <a:p>
          <a:pPr rtl="0"/>
          <a:r>
            <a:rPr lang="en-US" dirty="0" smtClean="0"/>
            <a:t>Software Update Management</a:t>
          </a:r>
          <a:endParaRPr lang="en-US" dirty="0"/>
        </a:p>
      </dgm:t>
    </dgm:pt>
    <dgm:pt modelId="{78F921D3-BF1B-44C3-8993-68CB3F1AE7C0}" type="parTrans" cxnId="{72A47F6A-73A0-43E3-9ADD-5370191B4451}">
      <dgm:prSet/>
      <dgm:spPr/>
      <dgm:t>
        <a:bodyPr/>
        <a:lstStyle/>
        <a:p>
          <a:endParaRPr lang="en-US"/>
        </a:p>
      </dgm:t>
    </dgm:pt>
    <dgm:pt modelId="{5E642D62-4004-40F9-858C-FAF2E478BF17}" type="sibTrans" cxnId="{72A47F6A-73A0-43E3-9ADD-5370191B4451}">
      <dgm:prSet/>
      <dgm:spPr/>
      <dgm:t>
        <a:bodyPr/>
        <a:lstStyle/>
        <a:p>
          <a:endParaRPr lang="en-US"/>
        </a:p>
      </dgm:t>
    </dgm:pt>
    <dgm:pt modelId="{5FD77814-97D5-4596-9328-76354759A367}">
      <dgm:prSet/>
      <dgm:spPr/>
      <dgm:t>
        <a:bodyPr/>
        <a:lstStyle/>
        <a:p>
          <a:pPr rtl="0"/>
          <a:r>
            <a:rPr lang="en-US" dirty="0" smtClean="0"/>
            <a:t>Broad integration across ConfigMgr features, built on WSUS, branch, internet based, OSD, DCM</a:t>
          </a:r>
          <a:endParaRPr lang="en-US" dirty="0"/>
        </a:p>
      </dgm:t>
    </dgm:pt>
    <dgm:pt modelId="{66439722-FDFC-43AA-948C-069DC20C182F}" type="parTrans" cxnId="{269D2D5E-E47D-4FAB-BCD3-C2044D0C31BA}">
      <dgm:prSet/>
      <dgm:spPr/>
      <dgm:t>
        <a:bodyPr/>
        <a:lstStyle/>
        <a:p>
          <a:endParaRPr lang="en-US"/>
        </a:p>
      </dgm:t>
    </dgm:pt>
    <dgm:pt modelId="{15E2EB37-06EC-4CB0-91DD-5445743848E5}" type="sibTrans" cxnId="{269D2D5E-E47D-4FAB-BCD3-C2044D0C31BA}">
      <dgm:prSet/>
      <dgm:spPr/>
      <dgm:t>
        <a:bodyPr/>
        <a:lstStyle/>
        <a:p>
          <a:endParaRPr lang="en-US"/>
        </a:p>
      </dgm:t>
    </dgm:pt>
    <dgm:pt modelId="{6EBC0A11-AB23-46B3-BE24-A18B237B9539}">
      <dgm:prSet/>
      <dgm:spPr/>
      <dgm:t>
        <a:bodyPr/>
        <a:lstStyle/>
        <a:p>
          <a:pPr rtl="0"/>
          <a:r>
            <a:rPr lang="en-US" dirty="0" smtClean="0"/>
            <a:t>Network Access Protection</a:t>
          </a:r>
          <a:endParaRPr lang="en-US" dirty="0"/>
        </a:p>
      </dgm:t>
    </dgm:pt>
    <dgm:pt modelId="{F3CDEBE4-8527-4727-B9F3-837C35E8ED1E}" type="parTrans" cxnId="{719E513A-1408-4E10-8CB6-E168753DE76E}">
      <dgm:prSet/>
      <dgm:spPr/>
      <dgm:t>
        <a:bodyPr/>
        <a:lstStyle/>
        <a:p>
          <a:endParaRPr lang="en-US"/>
        </a:p>
      </dgm:t>
    </dgm:pt>
    <dgm:pt modelId="{51F99518-D836-4F67-8E71-F53090BEDCC3}" type="sibTrans" cxnId="{719E513A-1408-4E10-8CB6-E168753DE76E}">
      <dgm:prSet/>
      <dgm:spPr/>
      <dgm:t>
        <a:bodyPr/>
        <a:lstStyle/>
        <a:p>
          <a:endParaRPr lang="en-US"/>
        </a:p>
      </dgm:t>
    </dgm:pt>
    <dgm:pt modelId="{5E120B59-BE83-4337-A0F6-DD80D65C5086}">
      <dgm:prSet/>
      <dgm:spPr/>
      <dgm:t>
        <a:bodyPr/>
        <a:lstStyle/>
        <a:p>
          <a:pPr rtl="0"/>
          <a:r>
            <a:rPr lang="en-US" dirty="0" smtClean="0"/>
            <a:t>Integration scenario support for Windows Server 2008</a:t>
          </a:r>
          <a:endParaRPr lang="en-US" dirty="0"/>
        </a:p>
      </dgm:t>
    </dgm:pt>
    <dgm:pt modelId="{5D4A7C8D-3FE2-40CC-8F00-AD7F1185B734}" type="parTrans" cxnId="{9C156938-3425-4171-9D51-630614F30C7F}">
      <dgm:prSet/>
      <dgm:spPr/>
      <dgm:t>
        <a:bodyPr/>
        <a:lstStyle/>
        <a:p>
          <a:endParaRPr lang="en-US"/>
        </a:p>
      </dgm:t>
    </dgm:pt>
    <dgm:pt modelId="{95FD51C6-9543-40D9-AE66-3178367666DA}" type="sibTrans" cxnId="{9C156938-3425-4171-9D51-630614F30C7F}">
      <dgm:prSet/>
      <dgm:spPr/>
      <dgm:t>
        <a:bodyPr/>
        <a:lstStyle/>
        <a:p>
          <a:endParaRPr lang="en-US"/>
        </a:p>
      </dgm:t>
    </dgm:pt>
    <dgm:pt modelId="{A7625C03-6F29-4E7B-B156-062FC5E9E39A}">
      <dgm:prSet/>
      <dgm:spPr/>
      <dgm:t>
        <a:bodyPr/>
        <a:lstStyle/>
        <a:p>
          <a:pPr rtl="0"/>
          <a:r>
            <a:rPr lang="en-US" dirty="0" smtClean="0"/>
            <a:t>Software Distribution</a:t>
          </a:r>
          <a:endParaRPr lang="en-US" dirty="0"/>
        </a:p>
      </dgm:t>
    </dgm:pt>
    <dgm:pt modelId="{9D6982FF-6B17-4500-8123-9142A44AA19C}" type="parTrans" cxnId="{60182693-725E-4E31-848B-89F7DA003A73}">
      <dgm:prSet/>
      <dgm:spPr/>
      <dgm:t>
        <a:bodyPr/>
        <a:lstStyle/>
        <a:p>
          <a:endParaRPr lang="en-US"/>
        </a:p>
      </dgm:t>
    </dgm:pt>
    <dgm:pt modelId="{A9C6B309-F1D9-446E-B64D-F9856E2BF2E9}" type="sibTrans" cxnId="{60182693-725E-4E31-848B-89F7DA003A73}">
      <dgm:prSet/>
      <dgm:spPr/>
      <dgm:t>
        <a:bodyPr/>
        <a:lstStyle/>
        <a:p>
          <a:endParaRPr lang="en-US"/>
        </a:p>
      </dgm:t>
    </dgm:pt>
    <dgm:pt modelId="{E1A0304B-818E-413E-9AD8-7CA4049CA784}">
      <dgm:prSet/>
      <dgm:spPr/>
      <dgm:t>
        <a:bodyPr/>
        <a:lstStyle/>
        <a:p>
          <a:pPr rtl="0"/>
          <a:r>
            <a:rPr lang="en-US" dirty="0" smtClean="0"/>
            <a:t>Improvements to a core feature, new virtualization support</a:t>
          </a:r>
          <a:endParaRPr lang="en-US" dirty="0"/>
        </a:p>
      </dgm:t>
    </dgm:pt>
    <dgm:pt modelId="{297DEAEE-D140-4F36-9536-5981F2A5F807}" type="parTrans" cxnId="{96289329-15AA-4DE9-B75A-06534CBCD323}">
      <dgm:prSet/>
      <dgm:spPr/>
      <dgm:t>
        <a:bodyPr/>
        <a:lstStyle/>
        <a:p>
          <a:endParaRPr lang="en-US"/>
        </a:p>
      </dgm:t>
    </dgm:pt>
    <dgm:pt modelId="{2F2E12C7-42D1-4A0C-A9F1-0D5CEB8B1894}" type="sibTrans" cxnId="{96289329-15AA-4DE9-B75A-06534CBCD323}">
      <dgm:prSet/>
      <dgm:spPr/>
      <dgm:t>
        <a:bodyPr/>
        <a:lstStyle/>
        <a:p>
          <a:endParaRPr lang="en-US"/>
        </a:p>
      </dgm:t>
    </dgm:pt>
    <dgm:pt modelId="{D9E5A9A2-15F1-40B7-A2FC-274AB5A3AFA0}">
      <dgm:prSet/>
      <dgm:spPr/>
      <dgm:t>
        <a:bodyPr/>
        <a:lstStyle/>
        <a:p>
          <a:pPr rtl="0"/>
          <a:r>
            <a:rPr lang="en-US" dirty="0" smtClean="0"/>
            <a:t>Desired Configuration Management</a:t>
          </a:r>
          <a:endParaRPr lang="en-US" dirty="0"/>
        </a:p>
      </dgm:t>
    </dgm:pt>
    <dgm:pt modelId="{FD506C8F-A02D-4050-B351-58D58A9FC032}" type="parTrans" cxnId="{51D58BB1-43C3-47E9-B6CC-BB54FDC769C4}">
      <dgm:prSet/>
      <dgm:spPr/>
      <dgm:t>
        <a:bodyPr/>
        <a:lstStyle/>
        <a:p>
          <a:endParaRPr lang="en-US"/>
        </a:p>
      </dgm:t>
    </dgm:pt>
    <dgm:pt modelId="{02B1F4C1-20E7-4ECE-A072-C5B0EF496DED}" type="sibTrans" cxnId="{51D58BB1-43C3-47E9-B6CC-BB54FDC769C4}">
      <dgm:prSet/>
      <dgm:spPr/>
      <dgm:t>
        <a:bodyPr/>
        <a:lstStyle/>
        <a:p>
          <a:endParaRPr lang="en-US"/>
        </a:p>
      </dgm:t>
    </dgm:pt>
    <dgm:pt modelId="{D3DC864C-602E-416D-A8E9-771CDA7AF82A}">
      <dgm:prSet/>
      <dgm:spPr/>
      <dgm:t>
        <a:bodyPr/>
        <a:lstStyle/>
        <a:p>
          <a:pPr rtl="0"/>
          <a:r>
            <a:rPr lang="en-US" dirty="0" smtClean="0"/>
            <a:t>Model based, baseline definitions and regulatory support for system management</a:t>
          </a:r>
          <a:endParaRPr lang="en-US" dirty="0"/>
        </a:p>
      </dgm:t>
    </dgm:pt>
    <dgm:pt modelId="{36049262-2022-44B8-9160-8A602DD28622}" type="parTrans" cxnId="{8335F32B-BAFD-4614-AB5C-B38F883986CE}">
      <dgm:prSet/>
      <dgm:spPr/>
      <dgm:t>
        <a:bodyPr/>
        <a:lstStyle/>
        <a:p>
          <a:endParaRPr lang="en-US"/>
        </a:p>
      </dgm:t>
    </dgm:pt>
    <dgm:pt modelId="{D7E47298-1953-4AD3-A5AC-BBCE0725A264}" type="sibTrans" cxnId="{8335F32B-BAFD-4614-AB5C-B38F883986CE}">
      <dgm:prSet/>
      <dgm:spPr/>
      <dgm:t>
        <a:bodyPr/>
        <a:lstStyle/>
        <a:p>
          <a:endParaRPr lang="en-US"/>
        </a:p>
      </dgm:t>
    </dgm:pt>
    <dgm:pt modelId="{7CFF718F-3328-4813-A39A-6E485163B070}">
      <dgm:prSet/>
      <dgm:spPr/>
      <dgm:t>
        <a:bodyPr/>
        <a:lstStyle/>
        <a:p>
          <a:pPr rtl="0"/>
          <a:r>
            <a:rPr lang="en-US" dirty="0" smtClean="0"/>
            <a:t>Device Management</a:t>
          </a:r>
          <a:endParaRPr lang="en-US" dirty="0"/>
        </a:p>
      </dgm:t>
    </dgm:pt>
    <dgm:pt modelId="{D8837CF5-D054-4C37-98FD-AED8F6470898}" type="parTrans" cxnId="{9C4BD878-B697-480D-86F6-AB585F66F3D9}">
      <dgm:prSet/>
      <dgm:spPr/>
      <dgm:t>
        <a:bodyPr/>
        <a:lstStyle/>
        <a:p>
          <a:endParaRPr lang="en-US"/>
        </a:p>
      </dgm:t>
    </dgm:pt>
    <dgm:pt modelId="{C6903E45-A633-4372-AD4A-4E01245BDA71}" type="sibTrans" cxnId="{9C4BD878-B697-480D-86F6-AB585F66F3D9}">
      <dgm:prSet/>
      <dgm:spPr/>
      <dgm:t>
        <a:bodyPr/>
        <a:lstStyle/>
        <a:p>
          <a:endParaRPr lang="en-US"/>
        </a:p>
      </dgm:t>
    </dgm:pt>
    <dgm:pt modelId="{C07201D9-CEA5-456D-B6F7-076D49B97B93}">
      <dgm:prSet/>
      <dgm:spPr/>
      <dgm:t>
        <a:bodyPr/>
        <a:lstStyle/>
        <a:p>
          <a:pPr rtl="0"/>
          <a:r>
            <a:rPr lang="en-US" dirty="0" smtClean="0"/>
            <a:t>Powerful support for CE, PPC, Windows Mobile devices</a:t>
          </a:r>
          <a:endParaRPr lang="en-US" dirty="0"/>
        </a:p>
      </dgm:t>
    </dgm:pt>
    <dgm:pt modelId="{CA996DD4-363E-4A09-9F6A-5C9445E03102}" type="parTrans" cxnId="{20CE6677-08FF-40A0-B89B-7DBF7920FF8C}">
      <dgm:prSet/>
      <dgm:spPr/>
      <dgm:t>
        <a:bodyPr/>
        <a:lstStyle/>
        <a:p>
          <a:endParaRPr lang="en-US"/>
        </a:p>
      </dgm:t>
    </dgm:pt>
    <dgm:pt modelId="{BB81D61C-A4C3-477C-8815-AB3E1F8EDA3A}" type="sibTrans" cxnId="{20CE6677-08FF-40A0-B89B-7DBF7920FF8C}">
      <dgm:prSet/>
      <dgm:spPr/>
      <dgm:t>
        <a:bodyPr/>
        <a:lstStyle/>
        <a:p>
          <a:endParaRPr lang="en-US"/>
        </a:p>
      </dgm:t>
    </dgm:pt>
    <dgm:pt modelId="{F79205B4-7E01-4BB9-A183-A5E2EDDB2441}">
      <dgm:prSet/>
      <dgm:spPr/>
      <dgm:t>
        <a:bodyPr/>
        <a:lstStyle/>
        <a:p>
          <a:pPr rtl="0"/>
          <a:r>
            <a:rPr lang="en-US" dirty="0" smtClean="0"/>
            <a:t>SDK</a:t>
          </a:r>
          <a:endParaRPr lang="en-US" dirty="0"/>
        </a:p>
      </dgm:t>
    </dgm:pt>
    <dgm:pt modelId="{F2FCF8B4-1554-47C7-B6A7-23B78644740D}" type="parTrans" cxnId="{B84EFB84-D7CA-4E1D-B831-5B6ABE1FDBD8}">
      <dgm:prSet/>
      <dgm:spPr/>
      <dgm:t>
        <a:bodyPr/>
        <a:lstStyle/>
        <a:p>
          <a:endParaRPr lang="en-US"/>
        </a:p>
      </dgm:t>
    </dgm:pt>
    <dgm:pt modelId="{E9165003-6A9D-43C1-A225-7DA40C3C0EE4}" type="sibTrans" cxnId="{B84EFB84-D7CA-4E1D-B831-5B6ABE1FDBD8}">
      <dgm:prSet/>
      <dgm:spPr/>
      <dgm:t>
        <a:bodyPr/>
        <a:lstStyle/>
        <a:p>
          <a:endParaRPr lang="en-US"/>
        </a:p>
      </dgm:t>
    </dgm:pt>
    <dgm:pt modelId="{5EC9D9AB-309D-46DF-9684-F31B12A58E76}">
      <dgm:prSet/>
      <dgm:spPr/>
      <dgm:t>
        <a:bodyPr/>
        <a:lstStyle/>
        <a:p>
          <a:pPr rtl="0"/>
          <a:r>
            <a:rPr lang="en-US" dirty="0" smtClean="0"/>
            <a:t>Now available, strong extension to core product</a:t>
          </a:r>
          <a:endParaRPr lang="en-US" dirty="0"/>
        </a:p>
      </dgm:t>
    </dgm:pt>
    <dgm:pt modelId="{A013653C-DFCA-4C57-86AF-EC8688F6DEAE}" type="parTrans" cxnId="{130B29EB-A539-480B-8A37-E7F8BB51892D}">
      <dgm:prSet/>
      <dgm:spPr/>
      <dgm:t>
        <a:bodyPr/>
        <a:lstStyle/>
        <a:p>
          <a:endParaRPr lang="en-US"/>
        </a:p>
      </dgm:t>
    </dgm:pt>
    <dgm:pt modelId="{7F89B159-B114-4488-B153-08754613C6BC}" type="sibTrans" cxnId="{130B29EB-A539-480B-8A37-E7F8BB51892D}">
      <dgm:prSet/>
      <dgm:spPr/>
      <dgm:t>
        <a:bodyPr/>
        <a:lstStyle/>
        <a:p>
          <a:endParaRPr lang="en-US"/>
        </a:p>
      </dgm:t>
    </dgm:pt>
    <dgm:pt modelId="{4720941C-A59B-40A6-8754-C9749BC54C90}" type="pres">
      <dgm:prSet presAssocID="{5D2E6151-A977-4E7C-9CBF-3D39B478A0E6}" presName="Name0" presStyleCnt="0">
        <dgm:presLayoutVars>
          <dgm:dir/>
          <dgm:animLvl val="lvl"/>
          <dgm:resizeHandles val="exact"/>
        </dgm:presLayoutVars>
      </dgm:prSet>
      <dgm:spPr/>
      <dgm:t>
        <a:bodyPr/>
        <a:lstStyle/>
        <a:p>
          <a:endParaRPr lang="en-US"/>
        </a:p>
      </dgm:t>
    </dgm:pt>
    <dgm:pt modelId="{33656757-7CA5-491E-AFFA-E23A51196147}" type="pres">
      <dgm:prSet presAssocID="{1123B06D-80FE-41CD-B483-216DB2DD47F5}" presName="linNode" presStyleCnt="0"/>
      <dgm:spPr/>
      <dgm:t>
        <a:bodyPr/>
        <a:lstStyle/>
        <a:p>
          <a:endParaRPr lang="en-US"/>
        </a:p>
      </dgm:t>
    </dgm:pt>
    <dgm:pt modelId="{3E9D62EE-1208-4E50-9B30-C08B4DE2DF8D}" type="pres">
      <dgm:prSet presAssocID="{1123B06D-80FE-41CD-B483-216DB2DD47F5}" presName="parentText" presStyleLbl="node1" presStyleIdx="0" presStyleCnt="10">
        <dgm:presLayoutVars>
          <dgm:chMax val="1"/>
          <dgm:bulletEnabled val="1"/>
        </dgm:presLayoutVars>
      </dgm:prSet>
      <dgm:spPr/>
      <dgm:t>
        <a:bodyPr/>
        <a:lstStyle/>
        <a:p>
          <a:endParaRPr lang="en-US"/>
        </a:p>
      </dgm:t>
    </dgm:pt>
    <dgm:pt modelId="{3CBEA886-7117-4792-8C2E-C00A866C7059}" type="pres">
      <dgm:prSet presAssocID="{1123B06D-80FE-41CD-B483-216DB2DD47F5}" presName="descendantText" presStyleLbl="alignAccFollowNode1" presStyleIdx="0" presStyleCnt="10">
        <dgm:presLayoutVars>
          <dgm:bulletEnabled val="1"/>
        </dgm:presLayoutVars>
      </dgm:prSet>
      <dgm:spPr/>
      <dgm:t>
        <a:bodyPr/>
        <a:lstStyle/>
        <a:p>
          <a:endParaRPr lang="en-US"/>
        </a:p>
      </dgm:t>
    </dgm:pt>
    <dgm:pt modelId="{3D7CBD4D-9F11-4F0C-B1B7-365F5A8EBD26}" type="pres">
      <dgm:prSet presAssocID="{98B75D59-73A0-4352-96D0-127D6B2E84EB}" presName="sp" presStyleCnt="0"/>
      <dgm:spPr/>
      <dgm:t>
        <a:bodyPr/>
        <a:lstStyle/>
        <a:p>
          <a:endParaRPr lang="en-US"/>
        </a:p>
      </dgm:t>
    </dgm:pt>
    <dgm:pt modelId="{8DA908BE-E8BB-4523-9C2C-0443DF42BB33}" type="pres">
      <dgm:prSet presAssocID="{DE51004B-EC98-4C72-A67F-8517FF9ED42D}" presName="linNode" presStyleCnt="0"/>
      <dgm:spPr/>
      <dgm:t>
        <a:bodyPr/>
        <a:lstStyle/>
        <a:p>
          <a:endParaRPr lang="en-US"/>
        </a:p>
      </dgm:t>
    </dgm:pt>
    <dgm:pt modelId="{55E15939-9733-40EF-8399-9C8D1565B46A}" type="pres">
      <dgm:prSet presAssocID="{DE51004B-EC98-4C72-A67F-8517FF9ED42D}" presName="parentText" presStyleLbl="node1" presStyleIdx="1" presStyleCnt="10">
        <dgm:presLayoutVars>
          <dgm:chMax val="1"/>
          <dgm:bulletEnabled val="1"/>
        </dgm:presLayoutVars>
      </dgm:prSet>
      <dgm:spPr/>
      <dgm:t>
        <a:bodyPr/>
        <a:lstStyle/>
        <a:p>
          <a:endParaRPr lang="en-US"/>
        </a:p>
      </dgm:t>
    </dgm:pt>
    <dgm:pt modelId="{0CE7AFA4-3561-4811-B703-73B875253451}" type="pres">
      <dgm:prSet presAssocID="{DE51004B-EC98-4C72-A67F-8517FF9ED42D}" presName="descendantText" presStyleLbl="alignAccFollowNode1" presStyleIdx="1" presStyleCnt="10">
        <dgm:presLayoutVars>
          <dgm:bulletEnabled val="1"/>
        </dgm:presLayoutVars>
      </dgm:prSet>
      <dgm:spPr/>
      <dgm:t>
        <a:bodyPr/>
        <a:lstStyle/>
        <a:p>
          <a:endParaRPr lang="en-US"/>
        </a:p>
      </dgm:t>
    </dgm:pt>
    <dgm:pt modelId="{74FF5325-893C-463E-A49E-8B4D55B13FCA}" type="pres">
      <dgm:prSet presAssocID="{8AD21B93-2C69-48D8-9879-C765D2322958}" presName="sp" presStyleCnt="0"/>
      <dgm:spPr/>
      <dgm:t>
        <a:bodyPr/>
        <a:lstStyle/>
        <a:p>
          <a:endParaRPr lang="en-US"/>
        </a:p>
      </dgm:t>
    </dgm:pt>
    <dgm:pt modelId="{DE64CA06-DCCF-40C9-8F21-22A34C8BC34C}" type="pres">
      <dgm:prSet presAssocID="{F65834DD-271E-472F-8572-7696A2B0BFEB}" presName="linNode" presStyleCnt="0"/>
      <dgm:spPr/>
      <dgm:t>
        <a:bodyPr/>
        <a:lstStyle/>
        <a:p>
          <a:endParaRPr lang="en-US"/>
        </a:p>
      </dgm:t>
    </dgm:pt>
    <dgm:pt modelId="{44955DA3-6B58-415F-9940-44D332522594}" type="pres">
      <dgm:prSet presAssocID="{F65834DD-271E-472F-8572-7696A2B0BFEB}" presName="parentText" presStyleLbl="node1" presStyleIdx="2" presStyleCnt="10">
        <dgm:presLayoutVars>
          <dgm:chMax val="1"/>
          <dgm:bulletEnabled val="1"/>
        </dgm:presLayoutVars>
      </dgm:prSet>
      <dgm:spPr/>
      <dgm:t>
        <a:bodyPr/>
        <a:lstStyle/>
        <a:p>
          <a:endParaRPr lang="en-US"/>
        </a:p>
      </dgm:t>
    </dgm:pt>
    <dgm:pt modelId="{2DCF2E1A-2A37-4E6F-A47F-D2410DA5EEEB}" type="pres">
      <dgm:prSet presAssocID="{F65834DD-271E-472F-8572-7696A2B0BFEB}" presName="descendantText" presStyleLbl="alignAccFollowNode1" presStyleIdx="2" presStyleCnt="10">
        <dgm:presLayoutVars>
          <dgm:bulletEnabled val="1"/>
        </dgm:presLayoutVars>
      </dgm:prSet>
      <dgm:spPr/>
      <dgm:t>
        <a:bodyPr/>
        <a:lstStyle/>
        <a:p>
          <a:endParaRPr lang="en-US"/>
        </a:p>
      </dgm:t>
    </dgm:pt>
    <dgm:pt modelId="{208A7A53-D709-4E3F-A788-4BE0F3B76ED3}" type="pres">
      <dgm:prSet presAssocID="{64665175-E5C3-40DE-8258-36FED07C4DBD}" presName="sp" presStyleCnt="0"/>
      <dgm:spPr/>
      <dgm:t>
        <a:bodyPr/>
        <a:lstStyle/>
        <a:p>
          <a:endParaRPr lang="en-US"/>
        </a:p>
      </dgm:t>
    </dgm:pt>
    <dgm:pt modelId="{AE179F75-B3F6-47D1-8892-B271442AC5C0}" type="pres">
      <dgm:prSet presAssocID="{90CAB487-5E90-42D9-81A7-EF97632B5BE2}" presName="linNode" presStyleCnt="0"/>
      <dgm:spPr/>
      <dgm:t>
        <a:bodyPr/>
        <a:lstStyle/>
        <a:p>
          <a:endParaRPr lang="en-US"/>
        </a:p>
      </dgm:t>
    </dgm:pt>
    <dgm:pt modelId="{9CDB9970-B441-4C19-8948-2AEDE6F0023E}" type="pres">
      <dgm:prSet presAssocID="{90CAB487-5E90-42D9-81A7-EF97632B5BE2}" presName="parentText" presStyleLbl="node1" presStyleIdx="3" presStyleCnt="10">
        <dgm:presLayoutVars>
          <dgm:chMax val="1"/>
          <dgm:bulletEnabled val="1"/>
        </dgm:presLayoutVars>
      </dgm:prSet>
      <dgm:spPr/>
      <dgm:t>
        <a:bodyPr/>
        <a:lstStyle/>
        <a:p>
          <a:endParaRPr lang="en-US"/>
        </a:p>
      </dgm:t>
    </dgm:pt>
    <dgm:pt modelId="{F971410F-2EAE-4B13-86C3-2B1B40EA69B2}" type="pres">
      <dgm:prSet presAssocID="{90CAB487-5E90-42D9-81A7-EF97632B5BE2}" presName="descendantText" presStyleLbl="alignAccFollowNode1" presStyleIdx="3" presStyleCnt="10">
        <dgm:presLayoutVars>
          <dgm:bulletEnabled val="1"/>
        </dgm:presLayoutVars>
      </dgm:prSet>
      <dgm:spPr/>
      <dgm:t>
        <a:bodyPr/>
        <a:lstStyle/>
        <a:p>
          <a:endParaRPr lang="en-US"/>
        </a:p>
      </dgm:t>
    </dgm:pt>
    <dgm:pt modelId="{350D7842-7E4F-4045-96BC-5334A5A0D004}" type="pres">
      <dgm:prSet presAssocID="{0890164E-A419-481D-8DA0-60FBD24A5878}" presName="sp" presStyleCnt="0"/>
      <dgm:spPr/>
      <dgm:t>
        <a:bodyPr/>
        <a:lstStyle/>
        <a:p>
          <a:endParaRPr lang="en-US"/>
        </a:p>
      </dgm:t>
    </dgm:pt>
    <dgm:pt modelId="{1AF91CF5-1988-4C6E-AF86-DFF3ED8AA9A5}" type="pres">
      <dgm:prSet presAssocID="{F94B1C98-CF46-40B2-8A77-C026EE0D575E}" presName="linNode" presStyleCnt="0"/>
      <dgm:spPr/>
      <dgm:t>
        <a:bodyPr/>
        <a:lstStyle/>
        <a:p>
          <a:endParaRPr lang="en-US"/>
        </a:p>
      </dgm:t>
    </dgm:pt>
    <dgm:pt modelId="{3B0B9888-BE0D-4158-B574-8C8E80969297}" type="pres">
      <dgm:prSet presAssocID="{F94B1C98-CF46-40B2-8A77-C026EE0D575E}" presName="parentText" presStyleLbl="node1" presStyleIdx="4" presStyleCnt="10">
        <dgm:presLayoutVars>
          <dgm:chMax val="1"/>
          <dgm:bulletEnabled val="1"/>
        </dgm:presLayoutVars>
      </dgm:prSet>
      <dgm:spPr/>
      <dgm:t>
        <a:bodyPr/>
        <a:lstStyle/>
        <a:p>
          <a:endParaRPr lang="en-US"/>
        </a:p>
      </dgm:t>
    </dgm:pt>
    <dgm:pt modelId="{6EDEE329-3A53-4BB7-9DE0-5435903D95E1}" type="pres">
      <dgm:prSet presAssocID="{F94B1C98-CF46-40B2-8A77-C026EE0D575E}" presName="descendantText" presStyleLbl="alignAccFollowNode1" presStyleIdx="4" presStyleCnt="10">
        <dgm:presLayoutVars>
          <dgm:bulletEnabled val="1"/>
        </dgm:presLayoutVars>
      </dgm:prSet>
      <dgm:spPr/>
      <dgm:t>
        <a:bodyPr/>
        <a:lstStyle/>
        <a:p>
          <a:endParaRPr lang="en-US"/>
        </a:p>
      </dgm:t>
    </dgm:pt>
    <dgm:pt modelId="{031B7643-B029-47CA-A2F0-0DA5C818F81D}" type="pres">
      <dgm:prSet presAssocID="{5E642D62-4004-40F9-858C-FAF2E478BF17}" presName="sp" presStyleCnt="0"/>
      <dgm:spPr/>
      <dgm:t>
        <a:bodyPr/>
        <a:lstStyle/>
        <a:p>
          <a:endParaRPr lang="en-US"/>
        </a:p>
      </dgm:t>
    </dgm:pt>
    <dgm:pt modelId="{F582A8BF-1E27-459B-BB67-4788369B456F}" type="pres">
      <dgm:prSet presAssocID="{6EBC0A11-AB23-46B3-BE24-A18B237B9539}" presName="linNode" presStyleCnt="0"/>
      <dgm:spPr/>
      <dgm:t>
        <a:bodyPr/>
        <a:lstStyle/>
        <a:p>
          <a:endParaRPr lang="en-US"/>
        </a:p>
      </dgm:t>
    </dgm:pt>
    <dgm:pt modelId="{1A9085EB-4A78-42AB-BA3E-5E82175EC453}" type="pres">
      <dgm:prSet presAssocID="{6EBC0A11-AB23-46B3-BE24-A18B237B9539}" presName="parentText" presStyleLbl="node1" presStyleIdx="5" presStyleCnt="10">
        <dgm:presLayoutVars>
          <dgm:chMax val="1"/>
          <dgm:bulletEnabled val="1"/>
        </dgm:presLayoutVars>
      </dgm:prSet>
      <dgm:spPr/>
      <dgm:t>
        <a:bodyPr/>
        <a:lstStyle/>
        <a:p>
          <a:endParaRPr lang="en-US"/>
        </a:p>
      </dgm:t>
    </dgm:pt>
    <dgm:pt modelId="{B1F88D65-BAAC-4768-BCCF-9EC5C61033BB}" type="pres">
      <dgm:prSet presAssocID="{6EBC0A11-AB23-46B3-BE24-A18B237B9539}" presName="descendantText" presStyleLbl="alignAccFollowNode1" presStyleIdx="5" presStyleCnt="10">
        <dgm:presLayoutVars>
          <dgm:bulletEnabled val="1"/>
        </dgm:presLayoutVars>
      </dgm:prSet>
      <dgm:spPr/>
      <dgm:t>
        <a:bodyPr/>
        <a:lstStyle/>
        <a:p>
          <a:endParaRPr lang="en-US"/>
        </a:p>
      </dgm:t>
    </dgm:pt>
    <dgm:pt modelId="{C543BE07-4809-415A-869A-8821D2A2B264}" type="pres">
      <dgm:prSet presAssocID="{51F99518-D836-4F67-8E71-F53090BEDCC3}" presName="sp" presStyleCnt="0"/>
      <dgm:spPr/>
      <dgm:t>
        <a:bodyPr/>
        <a:lstStyle/>
        <a:p>
          <a:endParaRPr lang="en-US"/>
        </a:p>
      </dgm:t>
    </dgm:pt>
    <dgm:pt modelId="{B110EE5C-A702-4B14-ACD0-4B75A7338FD1}" type="pres">
      <dgm:prSet presAssocID="{A7625C03-6F29-4E7B-B156-062FC5E9E39A}" presName="linNode" presStyleCnt="0"/>
      <dgm:spPr/>
      <dgm:t>
        <a:bodyPr/>
        <a:lstStyle/>
        <a:p>
          <a:endParaRPr lang="en-US"/>
        </a:p>
      </dgm:t>
    </dgm:pt>
    <dgm:pt modelId="{3DC6FD0C-3BD3-4BBD-8E6A-A05167987726}" type="pres">
      <dgm:prSet presAssocID="{A7625C03-6F29-4E7B-B156-062FC5E9E39A}" presName="parentText" presStyleLbl="node1" presStyleIdx="6" presStyleCnt="10">
        <dgm:presLayoutVars>
          <dgm:chMax val="1"/>
          <dgm:bulletEnabled val="1"/>
        </dgm:presLayoutVars>
      </dgm:prSet>
      <dgm:spPr/>
      <dgm:t>
        <a:bodyPr/>
        <a:lstStyle/>
        <a:p>
          <a:endParaRPr lang="en-US"/>
        </a:p>
      </dgm:t>
    </dgm:pt>
    <dgm:pt modelId="{1FBBD5B2-A4A2-43DE-835C-9E7455EF4251}" type="pres">
      <dgm:prSet presAssocID="{A7625C03-6F29-4E7B-B156-062FC5E9E39A}" presName="descendantText" presStyleLbl="alignAccFollowNode1" presStyleIdx="6" presStyleCnt="10">
        <dgm:presLayoutVars>
          <dgm:bulletEnabled val="1"/>
        </dgm:presLayoutVars>
      </dgm:prSet>
      <dgm:spPr/>
      <dgm:t>
        <a:bodyPr/>
        <a:lstStyle/>
        <a:p>
          <a:endParaRPr lang="en-US"/>
        </a:p>
      </dgm:t>
    </dgm:pt>
    <dgm:pt modelId="{9065713C-32AA-4A89-90CE-4BAFA0BCC87D}" type="pres">
      <dgm:prSet presAssocID="{A9C6B309-F1D9-446E-B64D-F9856E2BF2E9}" presName="sp" presStyleCnt="0"/>
      <dgm:spPr/>
      <dgm:t>
        <a:bodyPr/>
        <a:lstStyle/>
        <a:p>
          <a:endParaRPr lang="en-US"/>
        </a:p>
      </dgm:t>
    </dgm:pt>
    <dgm:pt modelId="{57A60CFD-3822-41D1-B0D2-4709629065B0}" type="pres">
      <dgm:prSet presAssocID="{D9E5A9A2-15F1-40B7-A2FC-274AB5A3AFA0}" presName="linNode" presStyleCnt="0"/>
      <dgm:spPr/>
      <dgm:t>
        <a:bodyPr/>
        <a:lstStyle/>
        <a:p>
          <a:endParaRPr lang="en-US"/>
        </a:p>
      </dgm:t>
    </dgm:pt>
    <dgm:pt modelId="{18C4F150-C6A3-48E4-807B-3AC1C9BF8B99}" type="pres">
      <dgm:prSet presAssocID="{D9E5A9A2-15F1-40B7-A2FC-274AB5A3AFA0}" presName="parentText" presStyleLbl="node1" presStyleIdx="7" presStyleCnt="10">
        <dgm:presLayoutVars>
          <dgm:chMax val="1"/>
          <dgm:bulletEnabled val="1"/>
        </dgm:presLayoutVars>
      </dgm:prSet>
      <dgm:spPr/>
      <dgm:t>
        <a:bodyPr/>
        <a:lstStyle/>
        <a:p>
          <a:endParaRPr lang="en-US"/>
        </a:p>
      </dgm:t>
    </dgm:pt>
    <dgm:pt modelId="{C7D17E90-A4CD-492B-BBFE-437CDF98B8B6}" type="pres">
      <dgm:prSet presAssocID="{D9E5A9A2-15F1-40B7-A2FC-274AB5A3AFA0}" presName="descendantText" presStyleLbl="alignAccFollowNode1" presStyleIdx="7" presStyleCnt="10">
        <dgm:presLayoutVars>
          <dgm:bulletEnabled val="1"/>
        </dgm:presLayoutVars>
      </dgm:prSet>
      <dgm:spPr/>
      <dgm:t>
        <a:bodyPr/>
        <a:lstStyle/>
        <a:p>
          <a:endParaRPr lang="en-US"/>
        </a:p>
      </dgm:t>
    </dgm:pt>
    <dgm:pt modelId="{B5B1938D-0730-4C8A-99FB-05BA23038E72}" type="pres">
      <dgm:prSet presAssocID="{02B1F4C1-20E7-4ECE-A072-C5B0EF496DED}" presName="sp" presStyleCnt="0"/>
      <dgm:spPr/>
      <dgm:t>
        <a:bodyPr/>
        <a:lstStyle/>
        <a:p>
          <a:endParaRPr lang="en-US"/>
        </a:p>
      </dgm:t>
    </dgm:pt>
    <dgm:pt modelId="{CB3EF36C-452C-4E1D-9C94-227B69480D40}" type="pres">
      <dgm:prSet presAssocID="{7CFF718F-3328-4813-A39A-6E485163B070}" presName="linNode" presStyleCnt="0"/>
      <dgm:spPr/>
      <dgm:t>
        <a:bodyPr/>
        <a:lstStyle/>
        <a:p>
          <a:endParaRPr lang="en-US"/>
        </a:p>
      </dgm:t>
    </dgm:pt>
    <dgm:pt modelId="{D0B39AF6-869E-483D-946C-ED5EEB6ABE7C}" type="pres">
      <dgm:prSet presAssocID="{7CFF718F-3328-4813-A39A-6E485163B070}" presName="parentText" presStyleLbl="node1" presStyleIdx="8" presStyleCnt="10">
        <dgm:presLayoutVars>
          <dgm:chMax val="1"/>
          <dgm:bulletEnabled val="1"/>
        </dgm:presLayoutVars>
      </dgm:prSet>
      <dgm:spPr/>
      <dgm:t>
        <a:bodyPr/>
        <a:lstStyle/>
        <a:p>
          <a:endParaRPr lang="en-US"/>
        </a:p>
      </dgm:t>
    </dgm:pt>
    <dgm:pt modelId="{7983F844-F192-4BE1-A8C1-7B22B9C6FE39}" type="pres">
      <dgm:prSet presAssocID="{7CFF718F-3328-4813-A39A-6E485163B070}" presName="descendantText" presStyleLbl="alignAccFollowNode1" presStyleIdx="8" presStyleCnt="10">
        <dgm:presLayoutVars>
          <dgm:bulletEnabled val="1"/>
        </dgm:presLayoutVars>
      </dgm:prSet>
      <dgm:spPr/>
      <dgm:t>
        <a:bodyPr/>
        <a:lstStyle/>
        <a:p>
          <a:endParaRPr lang="en-US"/>
        </a:p>
      </dgm:t>
    </dgm:pt>
    <dgm:pt modelId="{8CB40EED-4FB3-4221-BEFD-F8321D1D65BD}" type="pres">
      <dgm:prSet presAssocID="{C6903E45-A633-4372-AD4A-4E01245BDA71}" presName="sp" presStyleCnt="0"/>
      <dgm:spPr/>
      <dgm:t>
        <a:bodyPr/>
        <a:lstStyle/>
        <a:p>
          <a:endParaRPr lang="en-US"/>
        </a:p>
      </dgm:t>
    </dgm:pt>
    <dgm:pt modelId="{3A8D640C-83AC-4FE3-BD74-F5A9A0F90DD7}" type="pres">
      <dgm:prSet presAssocID="{F79205B4-7E01-4BB9-A183-A5E2EDDB2441}" presName="linNode" presStyleCnt="0"/>
      <dgm:spPr/>
      <dgm:t>
        <a:bodyPr/>
        <a:lstStyle/>
        <a:p>
          <a:endParaRPr lang="en-US"/>
        </a:p>
      </dgm:t>
    </dgm:pt>
    <dgm:pt modelId="{BA815A5C-6484-4D72-9ACD-D631A5F8A7F7}" type="pres">
      <dgm:prSet presAssocID="{F79205B4-7E01-4BB9-A183-A5E2EDDB2441}" presName="parentText" presStyleLbl="node1" presStyleIdx="9" presStyleCnt="10">
        <dgm:presLayoutVars>
          <dgm:chMax val="1"/>
          <dgm:bulletEnabled val="1"/>
        </dgm:presLayoutVars>
      </dgm:prSet>
      <dgm:spPr/>
      <dgm:t>
        <a:bodyPr/>
        <a:lstStyle/>
        <a:p>
          <a:endParaRPr lang="en-US"/>
        </a:p>
      </dgm:t>
    </dgm:pt>
    <dgm:pt modelId="{F795A9C1-7C34-4E6D-8E44-5B0BB1BF0A57}" type="pres">
      <dgm:prSet presAssocID="{F79205B4-7E01-4BB9-A183-A5E2EDDB2441}" presName="descendantText" presStyleLbl="alignAccFollowNode1" presStyleIdx="9" presStyleCnt="10">
        <dgm:presLayoutVars>
          <dgm:bulletEnabled val="1"/>
        </dgm:presLayoutVars>
      </dgm:prSet>
      <dgm:spPr/>
      <dgm:t>
        <a:bodyPr/>
        <a:lstStyle/>
        <a:p>
          <a:endParaRPr lang="en-US"/>
        </a:p>
      </dgm:t>
    </dgm:pt>
  </dgm:ptLst>
  <dgm:cxnLst>
    <dgm:cxn modelId="{BE8A9EF4-5DA5-4944-A9CA-2433FF210E64}" type="presOf" srcId="{BE26F180-E10E-4429-B242-DBB8AAB8C47E}" destId="{3CBEA886-7117-4792-8C2E-C00A866C7059}" srcOrd="0" destOrd="0" presId="urn:microsoft.com/office/officeart/2005/8/layout/vList5"/>
    <dgm:cxn modelId="{96289329-15AA-4DE9-B75A-06534CBCD323}" srcId="{A7625C03-6F29-4E7B-B156-062FC5E9E39A}" destId="{E1A0304B-818E-413E-9AD8-7CA4049CA784}" srcOrd="0" destOrd="0" parTransId="{297DEAEE-D140-4F36-9536-5981F2A5F807}" sibTransId="{2F2E12C7-42D1-4A0C-A9F1-0D5CEB8B1894}"/>
    <dgm:cxn modelId="{72A47F6A-73A0-43E3-9ADD-5370191B4451}" srcId="{5D2E6151-A977-4E7C-9CBF-3D39B478A0E6}" destId="{F94B1C98-CF46-40B2-8A77-C026EE0D575E}" srcOrd="4" destOrd="0" parTransId="{78F921D3-BF1B-44C3-8993-68CB3F1AE7C0}" sibTransId="{5E642D62-4004-40F9-858C-FAF2E478BF17}"/>
    <dgm:cxn modelId="{DADAF6C0-3645-4FAC-915D-71178368CFF9}" srcId="{5D2E6151-A977-4E7C-9CBF-3D39B478A0E6}" destId="{90CAB487-5E90-42D9-81A7-EF97632B5BE2}" srcOrd="3" destOrd="0" parTransId="{A21A53B2-D8F1-437A-A962-58410A8FEB41}" sibTransId="{0890164E-A419-481D-8DA0-60FBD24A5878}"/>
    <dgm:cxn modelId="{DCC74825-E31F-49F9-A27E-0B8D51D789B8}" type="presOf" srcId="{E1A0304B-818E-413E-9AD8-7CA4049CA784}" destId="{1FBBD5B2-A4A2-43DE-835C-9E7455EF4251}" srcOrd="0" destOrd="0" presId="urn:microsoft.com/office/officeart/2005/8/layout/vList5"/>
    <dgm:cxn modelId="{871C0860-2B3E-464B-9F6B-31DDC756B929}" srcId="{F65834DD-271E-472F-8572-7696A2B0BFEB}" destId="{4BA08633-B204-4968-AAB2-9210EC821CCA}" srcOrd="0" destOrd="0" parTransId="{E59E1C52-5657-4A8A-A21D-62E8CBF8A4BC}" sibTransId="{B606A3BA-86FC-4198-A96C-64D3E57F8F3A}"/>
    <dgm:cxn modelId="{719E513A-1408-4E10-8CB6-E168753DE76E}" srcId="{5D2E6151-A977-4E7C-9CBF-3D39B478A0E6}" destId="{6EBC0A11-AB23-46B3-BE24-A18B237B9539}" srcOrd="5" destOrd="0" parTransId="{F3CDEBE4-8527-4727-B9F3-837C35E8ED1E}" sibTransId="{51F99518-D836-4F67-8E71-F53090BEDCC3}"/>
    <dgm:cxn modelId="{FDF5A318-D4B1-4C64-97AF-A85119098A01}" type="presOf" srcId="{5EC9D9AB-309D-46DF-9684-F31B12A58E76}" destId="{F795A9C1-7C34-4E6D-8E44-5B0BB1BF0A57}" srcOrd="0" destOrd="0" presId="urn:microsoft.com/office/officeart/2005/8/layout/vList5"/>
    <dgm:cxn modelId="{ECB8DADF-E14C-47F8-93D5-80F197E4DFEE}" srcId="{90CAB487-5E90-42D9-81A7-EF97632B5BE2}" destId="{65406A7C-EE55-4A6C-9D22-0A691E407B85}" srcOrd="0" destOrd="0" parTransId="{680A9416-34D3-4554-B23B-BE6EB20F785D}" sibTransId="{B45E8C15-94B3-4E1C-8B13-6D2DCE95378D}"/>
    <dgm:cxn modelId="{AB4F9588-4726-4842-B52D-4EF0C72930A8}" type="presOf" srcId="{6EBC0A11-AB23-46B3-BE24-A18B237B9539}" destId="{1A9085EB-4A78-42AB-BA3E-5E82175EC453}" srcOrd="0" destOrd="0" presId="urn:microsoft.com/office/officeart/2005/8/layout/vList5"/>
    <dgm:cxn modelId="{9C156938-3425-4171-9D51-630614F30C7F}" srcId="{6EBC0A11-AB23-46B3-BE24-A18B237B9539}" destId="{5E120B59-BE83-4337-A0F6-DD80D65C5086}" srcOrd="0" destOrd="0" parTransId="{5D4A7C8D-3FE2-40CC-8F00-AD7F1185B734}" sibTransId="{95FD51C6-9543-40D9-AE66-3178367666DA}"/>
    <dgm:cxn modelId="{63727139-7FAA-4EEA-AD25-06CD8E9E4AA4}" type="presOf" srcId="{5E120B59-BE83-4337-A0F6-DD80D65C5086}" destId="{B1F88D65-BAAC-4768-BCCF-9EC5C61033BB}" srcOrd="0" destOrd="0" presId="urn:microsoft.com/office/officeart/2005/8/layout/vList5"/>
    <dgm:cxn modelId="{EF7DB4FB-48E4-4302-A6B4-1C362C3B668F}" type="presOf" srcId="{C07201D9-CEA5-456D-B6F7-076D49B97B93}" destId="{7983F844-F192-4BE1-A8C1-7B22B9C6FE39}" srcOrd="0" destOrd="0" presId="urn:microsoft.com/office/officeart/2005/8/layout/vList5"/>
    <dgm:cxn modelId="{693C0BF9-2240-48CD-A2E6-79AB0DF60215}" srcId="{5D2E6151-A977-4E7C-9CBF-3D39B478A0E6}" destId="{DE51004B-EC98-4C72-A67F-8517FF9ED42D}" srcOrd="1" destOrd="0" parTransId="{340F2E2D-2FB0-4AE6-8DBF-8A2F19516EBB}" sibTransId="{8AD21B93-2C69-48D8-9879-C765D2322958}"/>
    <dgm:cxn modelId="{74FA7432-2828-4F9D-A74F-E2D2B45C2631}" type="presOf" srcId="{90CAB487-5E90-42D9-81A7-EF97632B5BE2}" destId="{9CDB9970-B441-4C19-8948-2AEDE6F0023E}" srcOrd="0" destOrd="0" presId="urn:microsoft.com/office/officeart/2005/8/layout/vList5"/>
    <dgm:cxn modelId="{E5AD7164-FD3C-4353-B7BA-7AEF87B986DF}" type="presOf" srcId="{1123B06D-80FE-41CD-B483-216DB2DD47F5}" destId="{3E9D62EE-1208-4E50-9B30-C08B4DE2DF8D}" srcOrd="0" destOrd="0" presId="urn:microsoft.com/office/officeart/2005/8/layout/vList5"/>
    <dgm:cxn modelId="{173F47C8-0CE3-4367-BEF5-36D8219905F3}" type="presOf" srcId="{65406A7C-EE55-4A6C-9D22-0A691E407B85}" destId="{F971410F-2EAE-4B13-86C3-2B1B40EA69B2}" srcOrd="0" destOrd="0" presId="urn:microsoft.com/office/officeart/2005/8/layout/vList5"/>
    <dgm:cxn modelId="{DAFCB013-8CBE-4666-A198-4427BCA7176B}" type="presOf" srcId="{7CFF718F-3328-4813-A39A-6E485163B070}" destId="{D0B39AF6-869E-483D-946C-ED5EEB6ABE7C}" srcOrd="0" destOrd="0" presId="urn:microsoft.com/office/officeart/2005/8/layout/vList5"/>
    <dgm:cxn modelId="{6BA88590-0589-4ADF-B5FA-107B6441C447}" type="presOf" srcId="{D9E5A9A2-15F1-40B7-A2FC-274AB5A3AFA0}" destId="{18C4F150-C6A3-48E4-807B-3AC1C9BF8B99}" srcOrd="0" destOrd="0" presId="urn:microsoft.com/office/officeart/2005/8/layout/vList5"/>
    <dgm:cxn modelId="{9C4BD878-B697-480D-86F6-AB585F66F3D9}" srcId="{5D2E6151-A977-4E7C-9CBF-3D39B478A0E6}" destId="{7CFF718F-3328-4813-A39A-6E485163B070}" srcOrd="8" destOrd="0" parTransId="{D8837CF5-D054-4C37-98FD-AED8F6470898}" sibTransId="{C6903E45-A633-4372-AD4A-4E01245BDA71}"/>
    <dgm:cxn modelId="{568644A8-DB3D-4FED-9085-DC6937D19404}" srcId="{DE51004B-EC98-4C72-A67F-8517FF9ED42D}" destId="{D194081D-0AC1-4B70-BCBB-9CA37B240F1A}" srcOrd="0" destOrd="0" parTransId="{3067CB55-D7B2-404D-95D3-1F8C1044BC19}" sibTransId="{A1AED3E1-AAD0-4A95-92A1-199457A02A61}"/>
    <dgm:cxn modelId="{EF7D83FE-4D6C-4A8E-8482-86FC1705E24E}" srcId="{1123B06D-80FE-41CD-B483-216DB2DD47F5}" destId="{BE26F180-E10E-4429-B242-DBB8AAB8C47E}" srcOrd="0" destOrd="0" parTransId="{16E03CC6-3CC7-461E-B3BC-EBEDC0F3C35B}" sibTransId="{C62B3DD8-E8AD-402C-A454-F56C350DD384}"/>
    <dgm:cxn modelId="{6D152E95-F7FC-4EFF-818E-E1691D795FF6}" type="presOf" srcId="{F94B1C98-CF46-40B2-8A77-C026EE0D575E}" destId="{3B0B9888-BE0D-4158-B574-8C8E80969297}" srcOrd="0" destOrd="0" presId="urn:microsoft.com/office/officeart/2005/8/layout/vList5"/>
    <dgm:cxn modelId="{EEE4AA03-0B5C-470A-BF06-B7208260778B}" type="presOf" srcId="{A7625C03-6F29-4E7B-B156-062FC5E9E39A}" destId="{3DC6FD0C-3BD3-4BBD-8E6A-A05167987726}" srcOrd="0" destOrd="0" presId="urn:microsoft.com/office/officeart/2005/8/layout/vList5"/>
    <dgm:cxn modelId="{33BF424F-CA7E-461E-B547-4527FAC5EE41}" type="presOf" srcId="{F79205B4-7E01-4BB9-A183-A5E2EDDB2441}" destId="{BA815A5C-6484-4D72-9ACD-D631A5F8A7F7}" srcOrd="0" destOrd="0" presId="urn:microsoft.com/office/officeart/2005/8/layout/vList5"/>
    <dgm:cxn modelId="{51D58BB1-43C3-47E9-B6CC-BB54FDC769C4}" srcId="{5D2E6151-A977-4E7C-9CBF-3D39B478A0E6}" destId="{D9E5A9A2-15F1-40B7-A2FC-274AB5A3AFA0}" srcOrd="7" destOrd="0" parTransId="{FD506C8F-A02D-4050-B351-58D58A9FC032}" sibTransId="{02B1F4C1-20E7-4ECE-A072-C5B0EF496DED}"/>
    <dgm:cxn modelId="{60182693-725E-4E31-848B-89F7DA003A73}" srcId="{5D2E6151-A977-4E7C-9CBF-3D39B478A0E6}" destId="{A7625C03-6F29-4E7B-B156-062FC5E9E39A}" srcOrd="6" destOrd="0" parTransId="{9D6982FF-6B17-4500-8123-9142A44AA19C}" sibTransId="{A9C6B309-F1D9-446E-B64D-F9856E2BF2E9}"/>
    <dgm:cxn modelId="{1004CD48-7EC0-4B9E-A703-DF29C3469C88}" srcId="{5D2E6151-A977-4E7C-9CBF-3D39B478A0E6}" destId="{1123B06D-80FE-41CD-B483-216DB2DD47F5}" srcOrd="0" destOrd="0" parTransId="{9E418DF0-F433-47C2-B656-7913161B3133}" sibTransId="{98B75D59-73A0-4352-96D0-127D6B2E84EB}"/>
    <dgm:cxn modelId="{20CE6677-08FF-40A0-B89B-7DBF7920FF8C}" srcId="{7CFF718F-3328-4813-A39A-6E485163B070}" destId="{C07201D9-CEA5-456D-B6F7-076D49B97B93}" srcOrd="0" destOrd="0" parTransId="{CA996DD4-363E-4A09-9F6A-5C9445E03102}" sibTransId="{BB81D61C-A4C3-477C-8815-AB3E1F8EDA3A}"/>
    <dgm:cxn modelId="{269D2D5E-E47D-4FAB-BCD3-C2044D0C31BA}" srcId="{F94B1C98-CF46-40B2-8A77-C026EE0D575E}" destId="{5FD77814-97D5-4596-9328-76354759A367}" srcOrd="0" destOrd="0" parTransId="{66439722-FDFC-43AA-948C-069DC20C182F}" sibTransId="{15E2EB37-06EC-4CB0-91DD-5445743848E5}"/>
    <dgm:cxn modelId="{62FCFC4B-6C9B-4ED1-A005-9874BD07FC06}" srcId="{5D2E6151-A977-4E7C-9CBF-3D39B478A0E6}" destId="{F65834DD-271E-472F-8572-7696A2B0BFEB}" srcOrd="2" destOrd="0" parTransId="{4C6DCA34-82A3-4BF1-963B-B9FB39C70490}" sibTransId="{64665175-E5C3-40DE-8258-36FED07C4DBD}"/>
    <dgm:cxn modelId="{130B29EB-A539-480B-8A37-E7F8BB51892D}" srcId="{F79205B4-7E01-4BB9-A183-A5E2EDDB2441}" destId="{5EC9D9AB-309D-46DF-9684-F31B12A58E76}" srcOrd="0" destOrd="0" parTransId="{A013653C-DFCA-4C57-86AF-EC8688F6DEAE}" sibTransId="{7F89B159-B114-4488-B153-08754613C6BC}"/>
    <dgm:cxn modelId="{00788520-8743-4ED6-913A-B63CE682E059}" type="presOf" srcId="{4BA08633-B204-4968-AAB2-9210EC821CCA}" destId="{2DCF2E1A-2A37-4E6F-A47F-D2410DA5EEEB}" srcOrd="0" destOrd="0" presId="urn:microsoft.com/office/officeart/2005/8/layout/vList5"/>
    <dgm:cxn modelId="{39015FC2-3319-4077-92CB-B075620DF1BC}" type="presOf" srcId="{D3DC864C-602E-416D-A8E9-771CDA7AF82A}" destId="{C7D17E90-A4CD-492B-BBFE-437CDF98B8B6}" srcOrd="0" destOrd="0" presId="urn:microsoft.com/office/officeart/2005/8/layout/vList5"/>
    <dgm:cxn modelId="{1993EDC9-9FD6-4F1A-83A6-AFF3C630C745}" type="presOf" srcId="{5FD77814-97D5-4596-9328-76354759A367}" destId="{6EDEE329-3A53-4BB7-9DE0-5435903D95E1}" srcOrd="0" destOrd="0" presId="urn:microsoft.com/office/officeart/2005/8/layout/vList5"/>
    <dgm:cxn modelId="{D10511E9-A622-4474-97BB-1CE6A198A7E9}" type="presOf" srcId="{F65834DD-271E-472F-8572-7696A2B0BFEB}" destId="{44955DA3-6B58-415F-9940-44D332522594}" srcOrd="0" destOrd="0" presId="urn:microsoft.com/office/officeart/2005/8/layout/vList5"/>
    <dgm:cxn modelId="{B84EFB84-D7CA-4E1D-B831-5B6ABE1FDBD8}" srcId="{5D2E6151-A977-4E7C-9CBF-3D39B478A0E6}" destId="{F79205B4-7E01-4BB9-A183-A5E2EDDB2441}" srcOrd="9" destOrd="0" parTransId="{F2FCF8B4-1554-47C7-B6A7-23B78644740D}" sibTransId="{E9165003-6A9D-43C1-A225-7DA40C3C0EE4}"/>
    <dgm:cxn modelId="{B87B641C-F66D-4CEA-ABD5-E5B3BB6EAE97}" type="presOf" srcId="{5D2E6151-A977-4E7C-9CBF-3D39B478A0E6}" destId="{4720941C-A59B-40A6-8754-C9749BC54C90}" srcOrd="0" destOrd="0" presId="urn:microsoft.com/office/officeart/2005/8/layout/vList5"/>
    <dgm:cxn modelId="{F09EF212-E1B7-4182-9185-DEADC1E24259}" type="presOf" srcId="{D194081D-0AC1-4B70-BCBB-9CA37B240F1A}" destId="{0CE7AFA4-3561-4811-B703-73B875253451}" srcOrd="0" destOrd="0" presId="urn:microsoft.com/office/officeart/2005/8/layout/vList5"/>
    <dgm:cxn modelId="{9B32355E-0994-4343-9062-B14427C4470C}" type="presOf" srcId="{DE51004B-EC98-4C72-A67F-8517FF9ED42D}" destId="{55E15939-9733-40EF-8399-9C8D1565B46A}" srcOrd="0" destOrd="0" presId="urn:microsoft.com/office/officeart/2005/8/layout/vList5"/>
    <dgm:cxn modelId="{8335F32B-BAFD-4614-AB5C-B38F883986CE}" srcId="{D9E5A9A2-15F1-40B7-A2FC-274AB5A3AFA0}" destId="{D3DC864C-602E-416D-A8E9-771CDA7AF82A}" srcOrd="0" destOrd="0" parTransId="{36049262-2022-44B8-9160-8A602DD28622}" sibTransId="{D7E47298-1953-4AD3-A5AC-BBCE0725A264}"/>
    <dgm:cxn modelId="{2F26CA90-12C6-4F92-89C0-28E51090AE7E}" type="presParOf" srcId="{4720941C-A59B-40A6-8754-C9749BC54C90}" destId="{33656757-7CA5-491E-AFFA-E23A51196147}" srcOrd="0" destOrd="0" presId="urn:microsoft.com/office/officeart/2005/8/layout/vList5"/>
    <dgm:cxn modelId="{A15EFBDD-542D-4B98-9F42-D5C29E04967C}" type="presParOf" srcId="{33656757-7CA5-491E-AFFA-E23A51196147}" destId="{3E9D62EE-1208-4E50-9B30-C08B4DE2DF8D}" srcOrd="0" destOrd="0" presId="urn:microsoft.com/office/officeart/2005/8/layout/vList5"/>
    <dgm:cxn modelId="{0FB67D07-BC7E-41FA-AFB7-FDC4A6E8CE16}" type="presParOf" srcId="{33656757-7CA5-491E-AFFA-E23A51196147}" destId="{3CBEA886-7117-4792-8C2E-C00A866C7059}" srcOrd="1" destOrd="0" presId="urn:microsoft.com/office/officeart/2005/8/layout/vList5"/>
    <dgm:cxn modelId="{4033CE7B-046E-4454-8EFD-8B668BA5D411}" type="presParOf" srcId="{4720941C-A59B-40A6-8754-C9749BC54C90}" destId="{3D7CBD4D-9F11-4F0C-B1B7-365F5A8EBD26}" srcOrd="1" destOrd="0" presId="urn:microsoft.com/office/officeart/2005/8/layout/vList5"/>
    <dgm:cxn modelId="{510D2288-40B6-4D58-ADB2-DB8BDF337E80}" type="presParOf" srcId="{4720941C-A59B-40A6-8754-C9749BC54C90}" destId="{8DA908BE-E8BB-4523-9C2C-0443DF42BB33}" srcOrd="2" destOrd="0" presId="urn:microsoft.com/office/officeart/2005/8/layout/vList5"/>
    <dgm:cxn modelId="{E1AC86AF-3CC7-4CF4-9312-6F4B8C4955D1}" type="presParOf" srcId="{8DA908BE-E8BB-4523-9C2C-0443DF42BB33}" destId="{55E15939-9733-40EF-8399-9C8D1565B46A}" srcOrd="0" destOrd="0" presId="urn:microsoft.com/office/officeart/2005/8/layout/vList5"/>
    <dgm:cxn modelId="{30178C6C-DC9C-48FA-BB3E-8A6BCE7D8095}" type="presParOf" srcId="{8DA908BE-E8BB-4523-9C2C-0443DF42BB33}" destId="{0CE7AFA4-3561-4811-B703-73B875253451}" srcOrd="1" destOrd="0" presId="urn:microsoft.com/office/officeart/2005/8/layout/vList5"/>
    <dgm:cxn modelId="{99E05728-CB84-4900-A298-9A131D86B6C1}" type="presParOf" srcId="{4720941C-A59B-40A6-8754-C9749BC54C90}" destId="{74FF5325-893C-463E-A49E-8B4D55B13FCA}" srcOrd="3" destOrd="0" presId="urn:microsoft.com/office/officeart/2005/8/layout/vList5"/>
    <dgm:cxn modelId="{7A97D24A-A623-4C5A-ABDB-BB263A419914}" type="presParOf" srcId="{4720941C-A59B-40A6-8754-C9749BC54C90}" destId="{DE64CA06-DCCF-40C9-8F21-22A34C8BC34C}" srcOrd="4" destOrd="0" presId="urn:microsoft.com/office/officeart/2005/8/layout/vList5"/>
    <dgm:cxn modelId="{9A719826-AA65-4F8B-87CB-0BE8FC0D200B}" type="presParOf" srcId="{DE64CA06-DCCF-40C9-8F21-22A34C8BC34C}" destId="{44955DA3-6B58-415F-9940-44D332522594}" srcOrd="0" destOrd="0" presId="urn:microsoft.com/office/officeart/2005/8/layout/vList5"/>
    <dgm:cxn modelId="{13B10F31-E4E7-4828-9FB5-138978883890}" type="presParOf" srcId="{DE64CA06-DCCF-40C9-8F21-22A34C8BC34C}" destId="{2DCF2E1A-2A37-4E6F-A47F-D2410DA5EEEB}" srcOrd="1" destOrd="0" presId="urn:microsoft.com/office/officeart/2005/8/layout/vList5"/>
    <dgm:cxn modelId="{805BA26F-E9AE-4E53-B516-443850B7703E}" type="presParOf" srcId="{4720941C-A59B-40A6-8754-C9749BC54C90}" destId="{208A7A53-D709-4E3F-A788-4BE0F3B76ED3}" srcOrd="5" destOrd="0" presId="urn:microsoft.com/office/officeart/2005/8/layout/vList5"/>
    <dgm:cxn modelId="{9A1212BE-D036-43C4-AAE7-24A7FFC7C05C}" type="presParOf" srcId="{4720941C-A59B-40A6-8754-C9749BC54C90}" destId="{AE179F75-B3F6-47D1-8892-B271442AC5C0}" srcOrd="6" destOrd="0" presId="urn:microsoft.com/office/officeart/2005/8/layout/vList5"/>
    <dgm:cxn modelId="{FD735FEF-1091-42FB-945C-BDACF2A69071}" type="presParOf" srcId="{AE179F75-B3F6-47D1-8892-B271442AC5C0}" destId="{9CDB9970-B441-4C19-8948-2AEDE6F0023E}" srcOrd="0" destOrd="0" presId="urn:microsoft.com/office/officeart/2005/8/layout/vList5"/>
    <dgm:cxn modelId="{CBE0D29A-18BC-404B-90D5-8106797DC67B}" type="presParOf" srcId="{AE179F75-B3F6-47D1-8892-B271442AC5C0}" destId="{F971410F-2EAE-4B13-86C3-2B1B40EA69B2}" srcOrd="1" destOrd="0" presId="urn:microsoft.com/office/officeart/2005/8/layout/vList5"/>
    <dgm:cxn modelId="{ECB3FBD6-DB64-4906-81F0-510D11B0453E}" type="presParOf" srcId="{4720941C-A59B-40A6-8754-C9749BC54C90}" destId="{350D7842-7E4F-4045-96BC-5334A5A0D004}" srcOrd="7" destOrd="0" presId="urn:microsoft.com/office/officeart/2005/8/layout/vList5"/>
    <dgm:cxn modelId="{018D3DFE-27DD-4E53-BF24-1FB7BA2FD4E8}" type="presParOf" srcId="{4720941C-A59B-40A6-8754-C9749BC54C90}" destId="{1AF91CF5-1988-4C6E-AF86-DFF3ED8AA9A5}" srcOrd="8" destOrd="0" presId="urn:microsoft.com/office/officeart/2005/8/layout/vList5"/>
    <dgm:cxn modelId="{6203F61C-0A27-4DFC-96F5-835F8558DD91}" type="presParOf" srcId="{1AF91CF5-1988-4C6E-AF86-DFF3ED8AA9A5}" destId="{3B0B9888-BE0D-4158-B574-8C8E80969297}" srcOrd="0" destOrd="0" presId="urn:microsoft.com/office/officeart/2005/8/layout/vList5"/>
    <dgm:cxn modelId="{D3FDBA07-4415-48B7-A056-4555A212419C}" type="presParOf" srcId="{1AF91CF5-1988-4C6E-AF86-DFF3ED8AA9A5}" destId="{6EDEE329-3A53-4BB7-9DE0-5435903D95E1}" srcOrd="1" destOrd="0" presId="urn:microsoft.com/office/officeart/2005/8/layout/vList5"/>
    <dgm:cxn modelId="{B1A36A6F-1C72-4C28-A3D5-5F48B28A3E50}" type="presParOf" srcId="{4720941C-A59B-40A6-8754-C9749BC54C90}" destId="{031B7643-B029-47CA-A2F0-0DA5C818F81D}" srcOrd="9" destOrd="0" presId="urn:microsoft.com/office/officeart/2005/8/layout/vList5"/>
    <dgm:cxn modelId="{40EE7CE8-681F-4CF1-B743-3A9F0DBF9569}" type="presParOf" srcId="{4720941C-A59B-40A6-8754-C9749BC54C90}" destId="{F582A8BF-1E27-459B-BB67-4788369B456F}" srcOrd="10" destOrd="0" presId="urn:microsoft.com/office/officeart/2005/8/layout/vList5"/>
    <dgm:cxn modelId="{D49D1875-976A-414F-A872-D188DD8428E7}" type="presParOf" srcId="{F582A8BF-1E27-459B-BB67-4788369B456F}" destId="{1A9085EB-4A78-42AB-BA3E-5E82175EC453}" srcOrd="0" destOrd="0" presId="urn:microsoft.com/office/officeart/2005/8/layout/vList5"/>
    <dgm:cxn modelId="{BA169004-194B-4C26-AABA-05CC06244096}" type="presParOf" srcId="{F582A8BF-1E27-459B-BB67-4788369B456F}" destId="{B1F88D65-BAAC-4768-BCCF-9EC5C61033BB}" srcOrd="1" destOrd="0" presId="urn:microsoft.com/office/officeart/2005/8/layout/vList5"/>
    <dgm:cxn modelId="{49A6C1B7-EE30-4626-9F70-540E6A51A463}" type="presParOf" srcId="{4720941C-A59B-40A6-8754-C9749BC54C90}" destId="{C543BE07-4809-415A-869A-8821D2A2B264}" srcOrd="11" destOrd="0" presId="urn:microsoft.com/office/officeart/2005/8/layout/vList5"/>
    <dgm:cxn modelId="{42B03438-8763-4716-ADEE-337ECFB3E135}" type="presParOf" srcId="{4720941C-A59B-40A6-8754-C9749BC54C90}" destId="{B110EE5C-A702-4B14-ACD0-4B75A7338FD1}" srcOrd="12" destOrd="0" presId="urn:microsoft.com/office/officeart/2005/8/layout/vList5"/>
    <dgm:cxn modelId="{66CAFAA3-97D9-44C5-BF36-C3D365FDF4FB}" type="presParOf" srcId="{B110EE5C-A702-4B14-ACD0-4B75A7338FD1}" destId="{3DC6FD0C-3BD3-4BBD-8E6A-A05167987726}" srcOrd="0" destOrd="0" presId="urn:microsoft.com/office/officeart/2005/8/layout/vList5"/>
    <dgm:cxn modelId="{4588AE81-CEE3-423C-BFC2-6DB8D8055324}" type="presParOf" srcId="{B110EE5C-A702-4B14-ACD0-4B75A7338FD1}" destId="{1FBBD5B2-A4A2-43DE-835C-9E7455EF4251}" srcOrd="1" destOrd="0" presId="urn:microsoft.com/office/officeart/2005/8/layout/vList5"/>
    <dgm:cxn modelId="{3A3A5626-97D1-4C5B-A6FB-DA34E01D57A6}" type="presParOf" srcId="{4720941C-A59B-40A6-8754-C9749BC54C90}" destId="{9065713C-32AA-4A89-90CE-4BAFA0BCC87D}" srcOrd="13" destOrd="0" presId="urn:microsoft.com/office/officeart/2005/8/layout/vList5"/>
    <dgm:cxn modelId="{44B1A712-3035-4D30-9E1F-D6AA74CF7425}" type="presParOf" srcId="{4720941C-A59B-40A6-8754-C9749BC54C90}" destId="{57A60CFD-3822-41D1-B0D2-4709629065B0}" srcOrd="14" destOrd="0" presId="urn:microsoft.com/office/officeart/2005/8/layout/vList5"/>
    <dgm:cxn modelId="{76EC528E-DB7B-44FA-A2C9-D32AF1674B82}" type="presParOf" srcId="{57A60CFD-3822-41D1-B0D2-4709629065B0}" destId="{18C4F150-C6A3-48E4-807B-3AC1C9BF8B99}" srcOrd="0" destOrd="0" presId="urn:microsoft.com/office/officeart/2005/8/layout/vList5"/>
    <dgm:cxn modelId="{2913BC1E-E7CB-49FD-A71A-C664F92A9B6D}" type="presParOf" srcId="{57A60CFD-3822-41D1-B0D2-4709629065B0}" destId="{C7D17E90-A4CD-492B-BBFE-437CDF98B8B6}" srcOrd="1" destOrd="0" presId="urn:microsoft.com/office/officeart/2005/8/layout/vList5"/>
    <dgm:cxn modelId="{28CA0E5F-E8B9-449F-8DC7-18A730FC84FA}" type="presParOf" srcId="{4720941C-A59B-40A6-8754-C9749BC54C90}" destId="{B5B1938D-0730-4C8A-99FB-05BA23038E72}" srcOrd="15" destOrd="0" presId="urn:microsoft.com/office/officeart/2005/8/layout/vList5"/>
    <dgm:cxn modelId="{E3D0500B-3239-4124-A28B-66D02D42A027}" type="presParOf" srcId="{4720941C-A59B-40A6-8754-C9749BC54C90}" destId="{CB3EF36C-452C-4E1D-9C94-227B69480D40}" srcOrd="16" destOrd="0" presId="urn:microsoft.com/office/officeart/2005/8/layout/vList5"/>
    <dgm:cxn modelId="{495E4606-4805-4155-9AC3-9C3616E7D5C9}" type="presParOf" srcId="{CB3EF36C-452C-4E1D-9C94-227B69480D40}" destId="{D0B39AF6-869E-483D-946C-ED5EEB6ABE7C}" srcOrd="0" destOrd="0" presId="urn:microsoft.com/office/officeart/2005/8/layout/vList5"/>
    <dgm:cxn modelId="{2B32FD19-3E9E-4F09-BED2-C1F1634E74D0}" type="presParOf" srcId="{CB3EF36C-452C-4E1D-9C94-227B69480D40}" destId="{7983F844-F192-4BE1-A8C1-7B22B9C6FE39}" srcOrd="1" destOrd="0" presId="urn:microsoft.com/office/officeart/2005/8/layout/vList5"/>
    <dgm:cxn modelId="{092B1131-DCED-4D92-8511-51C84BC4B125}" type="presParOf" srcId="{4720941C-A59B-40A6-8754-C9749BC54C90}" destId="{8CB40EED-4FB3-4221-BEFD-F8321D1D65BD}" srcOrd="17" destOrd="0" presId="urn:microsoft.com/office/officeart/2005/8/layout/vList5"/>
    <dgm:cxn modelId="{5BE28671-E93F-4827-82D9-C9F67C7162C0}" type="presParOf" srcId="{4720941C-A59B-40A6-8754-C9749BC54C90}" destId="{3A8D640C-83AC-4FE3-BD74-F5A9A0F90DD7}" srcOrd="18" destOrd="0" presId="urn:microsoft.com/office/officeart/2005/8/layout/vList5"/>
    <dgm:cxn modelId="{3793303E-5198-4066-8525-B39FFAC549C5}" type="presParOf" srcId="{3A8D640C-83AC-4FE3-BD74-F5A9A0F90DD7}" destId="{BA815A5C-6484-4D72-9ACD-D631A5F8A7F7}" srcOrd="0" destOrd="0" presId="urn:microsoft.com/office/officeart/2005/8/layout/vList5"/>
    <dgm:cxn modelId="{DD6A4A9C-4AC0-42C7-A844-D6FE638F92D9}" type="presParOf" srcId="{3A8D640C-83AC-4FE3-BD74-F5A9A0F90DD7}" destId="{F795A9C1-7C34-4E6D-8E44-5B0BB1BF0A57}"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2E6151-A977-4E7C-9CBF-3D39B478A0E6}"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4AF45AE9-404D-4270-9FA3-0F76E6E955A3}">
      <dgm:prSet/>
      <dgm:spPr/>
      <dgm:t>
        <a:bodyPr/>
        <a:lstStyle/>
        <a:p>
          <a:pPr rtl="0"/>
          <a:r>
            <a:rPr lang="en-US" dirty="0" smtClean="0"/>
            <a:t>Windows Server 2008 Support</a:t>
          </a:r>
          <a:endParaRPr lang="en-US" dirty="0"/>
        </a:p>
      </dgm:t>
    </dgm:pt>
    <dgm:pt modelId="{9512E634-6CBA-4FAD-924E-41F5040E115A}" type="parTrans" cxnId="{5878F9B9-6FB6-416B-925C-98E581802E09}">
      <dgm:prSet/>
      <dgm:spPr/>
      <dgm:t>
        <a:bodyPr/>
        <a:lstStyle/>
        <a:p>
          <a:endParaRPr lang="en-US"/>
        </a:p>
      </dgm:t>
    </dgm:pt>
    <dgm:pt modelId="{F849F5C3-D966-4FAF-870D-2516F884F334}" type="sibTrans" cxnId="{5878F9B9-6FB6-416B-925C-98E581802E09}">
      <dgm:prSet/>
      <dgm:spPr/>
      <dgm:t>
        <a:bodyPr/>
        <a:lstStyle/>
        <a:p>
          <a:endParaRPr lang="en-US"/>
        </a:p>
      </dgm:t>
    </dgm:pt>
    <dgm:pt modelId="{2111BDD8-2AE5-4A69-AE11-EE0C3250DBB0}">
      <dgm:prSet/>
      <dgm:spPr/>
      <dgm:t>
        <a:bodyPr/>
        <a:lstStyle/>
        <a:p>
          <a:r>
            <a:rPr lang="en-US" dirty="0" smtClean="0"/>
            <a:t>Asset Intelligence 1.5</a:t>
          </a:r>
          <a:endParaRPr lang="en-US" dirty="0"/>
        </a:p>
      </dgm:t>
    </dgm:pt>
    <dgm:pt modelId="{ED54B5FB-8146-40A1-94B4-4387FBACD228}" type="parTrans" cxnId="{86153642-4B50-469E-AFA0-9AFBFFC4BB5E}">
      <dgm:prSet/>
      <dgm:spPr/>
      <dgm:t>
        <a:bodyPr/>
        <a:lstStyle/>
        <a:p>
          <a:endParaRPr lang="en-US"/>
        </a:p>
      </dgm:t>
    </dgm:pt>
    <dgm:pt modelId="{4314006C-F930-4D9E-9A02-D714EE6B6F48}" type="sibTrans" cxnId="{86153642-4B50-469E-AFA0-9AFBFFC4BB5E}">
      <dgm:prSet/>
      <dgm:spPr/>
      <dgm:t>
        <a:bodyPr/>
        <a:lstStyle/>
        <a:p>
          <a:endParaRPr lang="en-US"/>
        </a:p>
      </dgm:t>
    </dgm:pt>
    <dgm:pt modelId="{4D58CEBD-9171-4FF8-84BD-BEBF63C1903B}">
      <dgm:prSet/>
      <dgm:spPr/>
      <dgm:t>
        <a:bodyPr/>
        <a:lstStyle/>
        <a:p>
          <a:r>
            <a:rPr lang="en-US" dirty="0" smtClean="0"/>
            <a:t>Intel AMT Integration</a:t>
          </a:r>
          <a:endParaRPr lang="en-US" dirty="0"/>
        </a:p>
      </dgm:t>
    </dgm:pt>
    <dgm:pt modelId="{F478DC43-9DE2-42AD-80DE-49A72606EE3B}" type="parTrans" cxnId="{6886ECC7-9042-46BB-8B15-C728811A692B}">
      <dgm:prSet/>
      <dgm:spPr/>
      <dgm:t>
        <a:bodyPr/>
        <a:lstStyle/>
        <a:p>
          <a:endParaRPr lang="en-US"/>
        </a:p>
      </dgm:t>
    </dgm:pt>
    <dgm:pt modelId="{B90AE23C-B722-4306-BCEE-B875243E63C7}" type="sibTrans" cxnId="{6886ECC7-9042-46BB-8B15-C728811A692B}">
      <dgm:prSet/>
      <dgm:spPr/>
      <dgm:t>
        <a:bodyPr/>
        <a:lstStyle/>
        <a:p>
          <a:endParaRPr lang="en-US"/>
        </a:p>
      </dgm:t>
    </dgm:pt>
    <dgm:pt modelId="{7FDE371D-3646-41EE-A76D-9414E48DFB72}">
      <dgm:prSet custT="1"/>
      <dgm:spPr/>
      <dgm:t>
        <a:bodyPr/>
        <a:lstStyle/>
        <a:p>
          <a:pPr rtl="0"/>
          <a:r>
            <a:rPr lang="en-US" sz="1050" dirty="0" smtClean="0"/>
            <a:t>Platform Support for planning, deployment and management of Windows Vista Service Pack 1</a:t>
          </a:r>
          <a:endParaRPr lang="en-US" sz="1050" dirty="0"/>
        </a:p>
      </dgm:t>
    </dgm:pt>
    <dgm:pt modelId="{BB9E45CA-A7D0-4426-A9CE-68F8BD38477D}" type="parTrans" cxnId="{5DF4903B-4A46-42DA-9571-76E78661AD24}">
      <dgm:prSet/>
      <dgm:spPr/>
      <dgm:t>
        <a:bodyPr/>
        <a:lstStyle/>
        <a:p>
          <a:endParaRPr lang="en-US"/>
        </a:p>
      </dgm:t>
    </dgm:pt>
    <dgm:pt modelId="{D71DE02B-F77B-4D64-BF9F-24FD72BDC399}" type="sibTrans" cxnId="{5DF4903B-4A46-42DA-9571-76E78661AD24}">
      <dgm:prSet/>
      <dgm:spPr/>
      <dgm:t>
        <a:bodyPr/>
        <a:lstStyle/>
        <a:p>
          <a:endParaRPr lang="en-US"/>
        </a:p>
      </dgm:t>
    </dgm:pt>
    <dgm:pt modelId="{7062AF08-E717-477D-9E7C-CFB2714C6F49}">
      <dgm:prSet/>
      <dgm:spPr/>
      <dgm:t>
        <a:bodyPr/>
        <a:lstStyle/>
        <a:p>
          <a:pPr rtl="0"/>
          <a:r>
            <a:rPr lang="en-US" dirty="0" smtClean="0"/>
            <a:t>Vista SP1 Support</a:t>
          </a:r>
          <a:endParaRPr lang="en-US" dirty="0"/>
        </a:p>
      </dgm:t>
    </dgm:pt>
    <dgm:pt modelId="{5EB69327-F869-4B54-8233-2CEC9A6AE1F1}" type="parTrans" cxnId="{1D326E0B-8ADA-4158-8F66-D146F5BD4873}">
      <dgm:prSet/>
      <dgm:spPr/>
      <dgm:t>
        <a:bodyPr/>
        <a:lstStyle/>
        <a:p>
          <a:endParaRPr lang="en-US"/>
        </a:p>
      </dgm:t>
    </dgm:pt>
    <dgm:pt modelId="{C91EC74D-5302-4C02-98C4-1E104343A20F}" type="sibTrans" cxnId="{1D326E0B-8ADA-4158-8F66-D146F5BD4873}">
      <dgm:prSet/>
      <dgm:spPr/>
      <dgm:t>
        <a:bodyPr/>
        <a:lstStyle/>
        <a:p>
          <a:endParaRPr lang="en-US"/>
        </a:p>
      </dgm:t>
    </dgm:pt>
    <dgm:pt modelId="{AC1036AF-A0A4-4194-B859-3C7079F2A43D}">
      <dgm:prSet custT="1"/>
      <dgm:spPr/>
      <dgm:t>
        <a:bodyPr/>
        <a:lstStyle/>
        <a:p>
          <a:pPr rtl="0"/>
          <a:r>
            <a:rPr lang="en-US" sz="1050" dirty="0" smtClean="0"/>
            <a:t>Platform Support for planning, deployment and management of Windows Server 2008</a:t>
          </a:r>
          <a:endParaRPr lang="en-US" sz="1050" dirty="0"/>
        </a:p>
      </dgm:t>
    </dgm:pt>
    <dgm:pt modelId="{E35CB3EF-A20F-4371-B5DE-ED33DFDE4A15}" type="parTrans" cxnId="{B99CA01C-4A8C-41B0-9CC4-FA5901EEC030}">
      <dgm:prSet/>
      <dgm:spPr/>
      <dgm:t>
        <a:bodyPr/>
        <a:lstStyle/>
        <a:p>
          <a:endParaRPr lang="en-US"/>
        </a:p>
      </dgm:t>
    </dgm:pt>
    <dgm:pt modelId="{18E029BD-C6CA-425E-9DB0-34830BBE1AB3}" type="sibTrans" cxnId="{B99CA01C-4A8C-41B0-9CC4-FA5901EEC030}">
      <dgm:prSet/>
      <dgm:spPr/>
      <dgm:t>
        <a:bodyPr/>
        <a:lstStyle/>
        <a:p>
          <a:endParaRPr lang="en-US"/>
        </a:p>
      </dgm:t>
    </dgm:pt>
    <dgm:pt modelId="{E0BFBE46-17B4-4DEE-AAD1-2138E19B1DA8}">
      <dgm:prSet custT="1"/>
      <dgm:spPr/>
      <dgm:t>
        <a:bodyPr/>
        <a:lstStyle/>
        <a:p>
          <a:pPr rtl="0"/>
          <a:r>
            <a:rPr lang="en-US" sz="1050" dirty="0" smtClean="0"/>
            <a:t>Support for Site Role infrastructure deployment to Windows Server </a:t>
          </a:r>
          <a:endParaRPr lang="en-US" sz="1050" dirty="0"/>
        </a:p>
      </dgm:t>
    </dgm:pt>
    <dgm:pt modelId="{D44EB995-BEA3-4254-8783-0D8A7F2A2EE2}" type="parTrans" cxnId="{6E02FFD9-0134-448A-B671-761315E4CEA6}">
      <dgm:prSet/>
      <dgm:spPr/>
      <dgm:t>
        <a:bodyPr/>
        <a:lstStyle/>
        <a:p>
          <a:endParaRPr lang="en-US"/>
        </a:p>
      </dgm:t>
    </dgm:pt>
    <dgm:pt modelId="{6DA64550-F024-4590-AAFE-60818936E119}" type="sibTrans" cxnId="{6E02FFD9-0134-448A-B671-761315E4CEA6}">
      <dgm:prSet/>
      <dgm:spPr/>
      <dgm:t>
        <a:bodyPr/>
        <a:lstStyle/>
        <a:p>
          <a:endParaRPr lang="en-US"/>
        </a:p>
      </dgm:t>
    </dgm:pt>
    <dgm:pt modelId="{9A599FD7-F8B8-4E5B-93B2-A536D7F5C159}">
      <dgm:prSet custT="1"/>
      <dgm:spPr/>
      <dgm:t>
        <a:bodyPr/>
        <a:lstStyle/>
        <a:p>
          <a:r>
            <a:rPr lang="en-US" sz="900" dirty="0" smtClean="0"/>
            <a:t>Major capability update</a:t>
          </a:r>
          <a:endParaRPr lang="en-US" sz="900" dirty="0"/>
        </a:p>
      </dgm:t>
    </dgm:pt>
    <dgm:pt modelId="{4177EFCD-EF58-402B-AE14-8F803E91993D}" type="parTrans" cxnId="{9F9C4017-CD39-48B2-82AC-8AB4D2A0A03E}">
      <dgm:prSet/>
      <dgm:spPr/>
      <dgm:t>
        <a:bodyPr/>
        <a:lstStyle/>
        <a:p>
          <a:endParaRPr lang="en-US"/>
        </a:p>
      </dgm:t>
    </dgm:pt>
    <dgm:pt modelId="{C4CA7780-499B-47C2-ACCB-F90EFD738328}" type="sibTrans" cxnId="{9F9C4017-CD39-48B2-82AC-8AB4D2A0A03E}">
      <dgm:prSet/>
      <dgm:spPr/>
      <dgm:t>
        <a:bodyPr/>
        <a:lstStyle/>
        <a:p>
          <a:endParaRPr lang="en-US"/>
        </a:p>
      </dgm:t>
    </dgm:pt>
    <dgm:pt modelId="{C3FE3E77-EAA7-4211-ACB3-1C8EB3CD9070}">
      <dgm:prSet custT="1"/>
      <dgm:spPr/>
      <dgm:t>
        <a:bodyPr/>
        <a:lstStyle/>
        <a:p>
          <a:r>
            <a:rPr lang="en-US" sz="900" dirty="0" smtClean="0"/>
            <a:t>Significant Admin Console Upgrades</a:t>
          </a:r>
          <a:endParaRPr lang="en-US" sz="900" dirty="0"/>
        </a:p>
      </dgm:t>
    </dgm:pt>
    <dgm:pt modelId="{CD4AE23E-A3D3-4EE4-9B97-063541BE584F}" type="parTrans" cxnId="{BBC57B5B-0E75-4CCA-B590-D3DA0FFEE798}">
      <dgm:prSet/>
      <dgm:spPr/>
      <dgm:t>
        <a:bodyPr/>
        <a:lstStyle/>
        <a:p>
          <a:endParaRPr lang="en-US"/>
        </a:p>
      </dgm:t>
    </dgm:pt>
    <dgm:pt modelId="{94E1D508-43AD-43CE-9DEF-FC04838067BD}" type="sibTrans" cxnId="{BBC57B5B-0E75-4CCA-B590-D3DA0FFEE798}">
      <dgm:prSet/>
      <dgm:spPr/>
      <dgm:t>
        <a:bodyPr/>
        <a:lstStyle/>
        <a:p>
          <a:endParaRPr lang="en-US"/>
        </a:p>
      </dgm:t>
    </dgm:pt>
    <dgm:pt modelId="{6B07AB72-1685-46CC-A72D-076E82B566B4}">
      <dgm:prSet custT="1"/>
      <dgm:spPr/>
      <dgm:t>
        <a:bodyPr/>
        <a:lstStyle/>
        <a:p>
          <a:r>
            <a:rPr lang="en-US" sz="900" dirty="0" smtClean="0"/>
            <a:t>New Catalog and License support</a:t>
          </a:r>
          <a:endParaRPr lang="en-US" sz="900" dirty="0"/>
        </a:p>
      </dgm:t>
    </dgm:pt>
    <dgm:pt modelId="{0E5D8611-5884-4F69-966F-28BD6ACD76E4}" type="parTrans" cxnId="{AFD4AA0C-18AE-4524-89D4-6985F5D33BCF}">
      <dgm:prSet/>
      <dgm:spPr/>
      <dgm:t>
        <a:bodyPr/>
        <a:lstStyle/>
        <a:p>
          <a:endParaRPr lang="en-US"/>
        </a:p>
      </dgm:t>
    </dgm:pt>
    <dgm:pt modelId="{8602AF3B-EAF9-4C60-A74E-AF636E58F443}" type="sibTrans" cxnId="{AFD4AA0C-18AE-4524-89D4-6985F5D33BCF}">
      <dgm:prSet/>
      <dgm:spPr/>
      <dgm:t>
        <a:bodyPr/>
        <a:lstStyle/>
        <a:p>
          <a:endParaRPr lang="en-US"/>
        </a:p>
      </dgm:t>
    </dgm:pt>
    <dgm:pt modelId="{4CCA6AEA-CCF9-407B-AF22-A7309A31B169}">
      <dgm:prSet custT="1"/>
      <dgm:spPr/>
      <dgm:t>
        <a:bodyPr/>
        <a:lstStyle/>
        <a:p>
          <a:r>
            <a:rPr lang="en-US" sz="900" dirty="0" smtClean="0"/>
            <a:t>System Center Online synchronization support </a:t>
          </a:r>
          <a:endParaRPr lang="en-US" sz="900" dirty="0"/>
        </a:p>
      </dgm:t>
    </dgm:pt>
    <dgm:pt modelId="{5B49BC8E-E95A-4278-974B-20ABCBE3CDBC}" type="parTrans" cxnId="{E805132F-A4F9-4129-92BD-728281E608A4}">
      <dgm:prSet/>
      <dgm:spPr/>
      <dgm:t>
        <a:bodyPr/>
        <a:lstStyle/>
        <a:p>
          <a:endParaRPr lang="en-US"/>
        </a:p>
      </dgm:t>
    </dgm:pt>
    <dgm:pt modelId="{2B2AE90A-6368-4F2E-879E-88F68B7ACB13}" type="sibTrans" cxnId="{E805132F-A4F9-4129-92BD-728281E608A4}">
      <dgm:prSet/>
      <dgm:spPr/>
      <dgm:t>
        <a:bodyPr/>
        <a:lstStyle/>
        <a:p>
          <a:endParaRPr lang="en-US"/>
        </a:p>
      </dgm:t>
    </dgm:pt>
    <dgm:pt modelId="{E2270CF1-F33C-40D0-B1E0-9A6FE41FBED5}">
      <dgm:prSet custT="1"/>
      <dgm:spPr/>
      <dgm:t>
        <a:bodyPr/>
        <a:lstStyle/>
        <a:p>
          <a:r>
            <a:rPr lang="en-US" sz="1050" dirty="0" smtClean="0"/>
            <a:t>Feature Integration with Intel vPro Technology</a:t>
          </a:r>
          <a:endParaRPr lang="en-US" sz="1050" dirty="0"/>
        </a:p>
      </dgm:t>
    </dgm:pt>
    <dgm:pt modelId="{4DB4C35C-DC76-4E84-A122-5F297937C8AA}" type="parTrans" cxnId="{8392F502-DDC3-49CE-BE7A-A30486FBC65C}">
      <dgm:prSet/>
      <dgm:spPr/>
      <dgm:t>
        <a:bodyPr/>
        <a:lstStyle/>
        <a:p>
          <a:endParaRPr lang="en-US"/>
        </a:p>
      </dgm:t>
    </dgm:pt>
    <dgm:pt modelId="{AB09AF8D-CE02-4F28-A9E6-A302C415B115}" type="sibTrans" cxnId="{8392F502-DDC3-49CE-BE7A-A30486FBC65C}">
      <dgm:prSet/>
      <dgm:spPr/>
      <dgm:t>
        <a:bodyPr/>
        <a:lstStyle/>
        <a:p>
          <a:endParaRPr lang="en-US"/>
        </a:p>
      </dgm:t>
    </dgm:pt>
    <dgm:pt modelId="{6CC89C81-1ED8-43B9-B8A6-9D3625871B3E}">
      <dgm:prSet/>
      <dgm:spPr/>
      <dgm:t>
        <a:bodyPr/>
        <a:lstStyle/>
        <a:p>
          <a:r>
            <a:rPr lang="en-US" dirty="0" smtClean="0"/>
            <a:t>Customer DCR</a:t>
          </a:r>
          <a:endParaRPr lang="en-US" dirty="0"/>
        </a:p>
      </dgm:t>
    </dgm:pt>
    <dgm:pt modelId="{AE88AD21-0685-4644-B7A5-E316EB1554ED}" type="parTrans" cxnId="{839AE08A-5E0B-4C84-87EC-1B0E81503A08}">
      <dgm:prSet/>
      <dgm:spPr/>
      <dgm:t>
        <a:bodyPr/>
        <a:lstStyle/>
        <a:p>
          <a:endParaRPr lang="en-US"/>
        </a:p>
      </dgm:t>
    </dgm:pt>
    <dgm:pt modelId="{2AADDC3E-0296-4A88-BA2A-0B96D86125BF}" type="sibTrans" cxnId="{839AE08A-5E0B-4C84-87EC-1B0E81503A08}">
      <dgm:prSet/>
      <dgm:spPr/>
      <dgm:t>
        <a:bodyPr/>
        <a:lstStyle/>
        <a:p>
          <a:endParaRPr lang="en-US"/>
        </a:p>
      </dgm:t>
    </dgm:pt>
    <dgm:pt modelId="{A35279C8-D608-4084-A38A-68094C2EECFB}">
      <dgm:prSet/>
      <dgm:spPr/>
      <dgm:t>
        <a:bodyPr/>
        <a:lstStyle/>
        <a:p>
          <a:r>
            <a:rPr lang="en-US" dirty="0" smtClean="0"/>
            <a:t>Infrastructure to support R2 features</a:t>
          </a:r>
          <a:endParaRPr lang="en-US" dirty="0"/>
        </a:p>
      </dgm:t>
    </dgm:pt>
    <dgm:pt modelId="{55773F0E-D276-4E4B-B037-BD4D880330F5}" type="parTrans" cxnId="{547F9254-C4D4-4388-BBC3-0A120845A9DE}">
      <dgm:prSet/>
      <dgm:spPr/>
      <dgm:t>
        <a:bodyPr/>
        <a:lstStyle/>
        <a:p>
          <a:endParaRPr lang="en-US"/>
        </a:p>
      </dgm:t>
    </dgm:pt>
    <dgm:pt modelId="{4691139E-AFFE-4558-AD23-68B392267E5A}" type="sibTrans" cxnId="{547F9254-C4D4-4388-BBC3-0A120845A9DE}">
      <dgm:prSet/>
      <dgm:spPr/>
      <dgm:t>
        <a:bodyPr/>
        <a:lstStyle/>
        <a:p>
          <a:endParaRPr lang="en-US"/>
        </a:p>
      </dgm:t>
    </dgm:pt>
    <dgm:pt modelId="{9F100FB4-7F51-4E80-9288-F504CDD73428}">
      <dgm:prSet/>
      <dgm:spPr/>
      <dgm:t>
        <a:bodyPr/>
        <a:lstStyle/>
        <a:p>
          <a:r>
            <a:rPr lang="en-US" dirty="0" err="1" smtClean="0"/>
            <a:t>Hotfix</a:t>
          </a:r>
          <a:r>
            <a:rPr lang="en-US" dirty="0" smtClean="0"/>
            <a:t> Rollup</a:t>
          </a:r>
          <a:endParaRPr lang="en-US" dirty="0"/>
        </a:p>
      </dgm:t>
    </dgm:pt>
    <dgm:pt modelId="{8308B596-A509-4898-8870-35F5BDC81802}" type="parTrans" cxnId="{0020ACE8-B8B7-44C1-B6A0-BD3F2B64AAF4}">
      <dgm:prSet/>
      <dgm:spPr/>
      <dgm:t>
        <a:bodyPr/>
        <a:lstStyle/>
        <a:p>
          <a:endParaRPr lang="en-US"/>
        </a:p>
      </dgm:t>
    </dgm:pt>
    <dgm:pt modelId="{A2EA407B-04CC-4AE1-9A66-4B3F1DD7F705}" type="sibTrans" cxnId="{0020ACE8-B8B7-44C1-B6A0-BD3F2B64AAF4}">
      <dgm:prSet/>
      <dgm:spPr/>
      <dgm:t>
        <a:bodyPr/>
        <a:lstStyle/>
        <a:p>
          <a:endParaRPr lang="en-US"/>
        </a:p>
      </dgm:t>
    </dgm:pt>
    <dgm:pt modelId="{1AFB4631-3902-4D43-9AFF-1B8DD188859A}">
      <dgm:prSet custT="1"/>
      <dgm:spPr/>
      <dgm:t>
        <a:bodyPr/>
        <a:lstStyle/>
        <a:p>
          <a:r>
            <a:rPr lang="en-US" sz="1050" dirty="0" smtClean="0"/>
            <a:t>Small Collection of Customer Design Change Requests</a:t>
          </a:r>
          <a:endParaRPr lang="en-US" sz="1050" dirty="0"/>
        </a:p>
      </dgm:t>
    </dgm:pt>
    <dgm:pt modelId="{391FDD52-AD4E-4363-A24F-09317DD276F5}" type="parTrans" cxnId="{EC89641B-2E6E-4DE7-A2DF-8DEC4558EFFC}">
      <dgm:prSet/>
      <dgm:spPr/>
      <dgm:t>
        <a:bodyPr/>
        <a:lstStyle/>
        <a:p>
          <a:endParaRPr lang="en-US"/>
        </a:p>
      </dgm:t>
    </dgm:pt>
    <dgm:pt modelId="{615524AB-B677-4D59-ABA5-68E7A9335591}" type="sibTrans" cxnId="{EC89641B-2E6E-4DE7-A2DF-8DEC4558EFFC}">
      <dgm:prSet/>
      <dgm:spPr/>
      <dgm:t>
        <a:bodyPr/>
        <a:lstStyle/>
        <a:p>
          <a:endParaRPr lang="en-US"/>
        </a:p>
      </dgm:t>
    </dgm:pt>
    <dgm:pt modelId="{C950B84C-DD5C-4A85-BAE4-953E4D881F90}">
      <dgm:prSet custT="1"/>
      <dgm:spPr/>
      <dgm:t>
        <a:bodyPr/>
        <a:lstStyle/>
        <a:p>
          <a:r>
            <a:rPr lang="en-US" sz="1050" dirty="0" smtClean="0"/>
            <a:t>Service Pack 1 download includes codebase for R2</a:t>
          </a:r>
          <a:endParaRPr lang="en-US" sz="1050" dirty="0"/>
        </a:p>
      </dgm:t>
    </dgm:pt>
    <dgm:pt modelId="{8430F13B-B9CD-493B-9321-FD1854903BEC}" type="parTrans" cxnId="{B4859727-61D0-469A-991F-2BF20B98692A}">
      <dgm:prSet/>
      <dgm:spPr/>
      <dgm:t>
        <a:bodyPr/>
        <a:lstStyle/>
        <a:p>
          <a:endParaRPr lang="en-US"/>
        </a:p>
      </dgm:t>
    </dgm:pt>
    <dgm:pt modelId="{6EDD2681-9DBD-4FDE-9333-C29D602C9744}" type="sibTrans" cxnId="{B4859727-61D0-469A-991F-2BF20B98692A}">
      <dgm:prSet/>
      <dgm:spPr/>
      <dgm:t>
        <a:bodyPr/>
        <a:lstStyle/>
        <a:p>
          <a:endParaRPr lang="en-US"/>
        </a:p>
      </dgm:t>
    </dgm:pt>
    <dgm:pt modelId="{1C3362B7-C96E-4586-8484-F1976EBC8CC9}">
      <dgm:prSet custT="1"/>
      <dgm:spPr/>
      <dgm:t>
        <a:bodyPr/>
        <a:lstStyle/>
        <a:p>
          <a:r>
            <a:rPr lang="en-US" sz="1050" dirty="0" smtClean="0"/>
            <a:t>Small Collection of </a:t>
          </a:r>
          <a:r>
            <a:rPr lang="en-US" sz="1050" dirty="0" err="1" smtClean="0"/>
            <a:t>hotfix</a:t>
          </a:r>
          <a:r>
            <a:rPr lang="en-US" sz="1050" dirty="0" smtClean="0"/>
            <a:t> and updates to rtm codebase</a:t>
          </a:r>
          <a:endParaRPr lang="en-US" sz="1050" dirty="0"/>
        </a:p>
      </dgm:t>
    </dgm:pt>
    <dgm:pt modelId="{05B0C1F4-C809-4608-9E64-631C93F87A4B}" type="parTrans" cxnId="{ED489EA0-C16C-4F2F-AB47-50BF9DAAA9D8}">
      <dgm:prSet/>
      <dgm:spPr/>
      <dgm:t>
        <a:bodyPr/>
        <a:lstStyle/>
        <a:p>
          <a:endParaRPr lang="en-US"/>
        </a:p>
      </dgm:t>
    </dgm:pt>
    <dgm:pt modelId="{C031C3F5-BC53-4A51-BDD1-1C90161B1846}" type="sibTrans" cxnId="{ED489EA0-C16C-4F2F-AB47-50BF9DAAA9D8}">
      <dgm:prSet/>
      <dgm:spPr/>
      <dgm:t>
        <a:bodyPr/>
        <a:lstStyle/>
        <a:p>
          <a:endParaRPr lang="en-US"/>
        </a:p>
      </dgm:t>
    </dgm:pt>
    <dgm:pt modelId="{4720941C-A59B-40A6-8754-C9749BC54C90}" type="pres">
      <dgm:prSet presAssocID="{5D2E6151-A977-4E7C-9CBF-3D39B478A0E6}" presName="Name0" presStyleCnt="0">
        <dgm:presLayoutVars>
          <dgm:dir/>
          <dgm:animLvl val="lvl"/>
          <dgm:resizeHandles val="exact"/>
        </dgm:presLayoutVars>
      </dgm:prSet>
      <dgm:spPr/>
      <dgm:t>
        <a:bodyPr/>
        <a:lstStyle/>
        <a:p>
          <a:endParaRPr lang="en-US"/>
        </a:p>
      </dgm:t>
    </dgm:pt>
    <dgm:pt modelId="{66867C0E-5A97-49FC-86A5-0C0AB6B297A9}" type="pres">
      <dgm:prSet presAssocID="{4AF45AE9-404D-4270-9FA3-0F76E6E955A3}" presName="linNode" presStyleCnt="0"/>
      <dgm:spPr/>
      <dgm:t>
        <a:bodyPr/>
        <a:lstStyle/>
        <a:p>
          <a:endParaRPr lang="en-US"/>
        </a:p>
      </dgm:t>
    </dgm:pt>
    <dgm:pt modelId="{29064FD0-212D-41CF-9048-F789AA57804B}" type="pres">
      <dgm:prSet presAssocID="{4AF45AE9-404D-4270-9FA3-0F76E6E955A3}" presName="parentText" presStyleLbl="node1" presStyleIdx="0" presStyleCnt="7">
        <dgm:presLayoutVars>
          <dgm:chMax val="1"/>
          <dgm:bulletEnabled val="1"/>
        </dgm:presLayoutVars>
      </dgm:prSet>
      <dgm:spPr/>
      <dgm:t>
        <a:bodyPr/>
        <a:lstStyle/>
        <a:p>
          <a:endParaRPr lang="en-US"/>
        </a:p>
      </dgm:t>
    </dgm:pt>
    <dgm:pt modelId="{34CD48B6-F33D-4BA9-977E-5327027A819A}" type="pres">
      <dgm:prSet presAssocID="{4AF45AE9-404D-4270-9FA3-0F76E6E955A3}" presName="descendantText" presStyleLbl="alignAccFollowNode1" presStyleIdx="0" presStyleCnt="7">
        <dgm:presLayoutVars>
          <dgm:bulletEnabled val="1"/>
        </dgm:presLayoutVars>
      </dgm:prSet>
      <dgm:spPr/>
      <dgm:t>
        <a:bodyPr/>
        <a:lstStyle/>
        <a:p>
          <a:endParaRPr lang="en-US"/>
        </a:p>
      </dgm:t>
    </dgm:pt>
    <dgm:pt modelId="{BCBBB574-08CE-4F7F-B812-577D1576A87F}" type="pres">
      <dgm:prSet presAssocID="{F849F5C3-D966-4FAF-870D-2516F884F334}" presName="sp" presStyleCnt="0"/>
      <dgm:spPr/>
      <dgm:t>
        <a:bodyPr/>
        <a:lstStyle/>
        <a:p>
          <a:endParaRPr lang="en-US"/>
        </a:p>
      </dgm:t>
    </dgm:pt>
    <dgm:pt modelId="{EA56FFDF-F89E-414E-8C50-C98D62F57AB1}" type="pres">
      <dgm:prSet presAssocID="{7062AF08-E717-477D-9E7C-CFB2714C6F49}" presName="linNode" presStyleCnt="0"/>
      <dgm:spPr/>
      <dgm:t>
        <a:bodyPr/>
        <a:lstStyle/>
        <a:p>
          <a:endParaRPr lang="en-US"/>
        </a:p>
      </dgm:t>
    </dgm:pt>
    <dgm:pt modelId="{FEA2F877-3F5E-46CA-9B7E-A55538E2238C}" type="pres">
      <dgm:prSet presAssocID="{7062AF08-E717-477D-9E7C-CFB2714C6F49}" presName="parentText" presStyleLbl="node1" presStyleIdx="1" presStyleCnt="7">
        <dgm:presLayoutVars>
          <dgm:chMax val="1"/>
          <dgm:bulletEnabled val="1"/>
        </dgm:presLayoutVars>
      </dgm:prSet>
      <dgm:spPr/>
      <dgm:t>
        <a:bodyPr/>
        <a:lstStyle/>
        <a:p>
          <a:endParaRPr lang="en-US"/>
        </a:p>
      </dgm:t>
    </dgm:pt>
    <dgm:pt modelId="{54B90F28-A1FB-4054-A28F-543EC2818E27}" type="pres">
      <dgm:prSet presAssocID="{7062AF08-E717-477D-9E7C-CFB2714C6F49}" presName="descendantText" presStyleLbl="alignAccFollowNode1" presStyleIdx="1" presStyleCnt="7">
        <dgm:presLayoutVars>
          <dgm:bulletEnabled val="1"/>
        </dgm:presLayoutVars>
      </dgm:prSet>
      <dgm:spPr/>
      <dgm:t>
        <a:bodyPr/>
        <a:lstStyle/>
        <a:p>
          <a:endParaRPr lang="en-US"/>
        </a:p>
      </dgm:t>
    </dgm:pt>
    <dgm:pt modelId="{ACFCC7E4-04EF-41F0-B9FA-01299507D63A}" type="pres">
      <dgm:prSet presAssocID="{C91EC74D-5302-4C02-98C4-1E104343A20F}" presName="sp" presStyleCnt="0"/>
      <dgm:spPr/>
      <dgm:t>
        <a:bodyPr/>
        <a:lstStyle/>
        <a:p>
          <a:endParaRPr lang="en-US"/>
        </a:p>
      </dgm:t>
    </dgm:pt>
    <dgm:pt modelId="{650588A1-7F8E-45E5-A56D-E46CC0BF688C}" type="pres">
      <dgm:prSet presAssocID="{2111BDD8-2AE5-4A69-AE11-EE0C3250DBB0}" presName="linNode" presStyleCnt="0"/>
      <dgm:spPr/>
      <dgm:t>
        <a:bodyPr/>
        <a:lstStyle/>
        <a:p>
          <a:endParaRPr lang="en-US"/>
        </a:p>
      </dgm:t>
    </dgm:pt>
    <dgm:pt modelId="{A70D0C4A-2D53-4C16-8496-88C08E628545}" type="pres">
      <dgm:prSet presAssocID="{2111BDD8-2AE5-4A69-AE11-EE0C3250DBB0}" presName="parentText" presStyleLbl="node1" presStyleIdx="2" presStyleCnt="7">
        <dgm:presLayoutVars>
          <dgm:chMax val="1"/>
          <dgm:bulletEnabled val="1"/>
        </dgm:presLayoutVars>
      </dgm:prSet>
      <dgm:spPr/>
      <dgm:t>
        <a:bodyPr/>
        <a:lstStyle/>
        <a:p>
          <a:endParaRPr lang="en-US"/>
        </a:p>
      </dgm:t>
    </dgm:pt>
    <dgm:pt modelId="{46B02816-EF88-49D1-A1CB-3E0D640C89EF}" type="pres">
      <dgm:prSet presAssocID="{2111BDD8-2AE5-4A69-AE11-EE0C3250DBB0}" presName="descendantText" presStyleLbl="alignAccFollowNode1" presStyleIdx="2" presStyleCnt="7">
        <dgm:presLayoutVars>
          <dgm:bulletEnabled val="1"/>
        </dgm:presLayoutVars>
      </dgm:prSet>
      <dgm:spPr/>
      <dgm:t>
        <a:bodyPr/>
        <a:lstStyle/>
        <a:p>
          <a:endParaRPr lang="en-US"/>
        </a:p>
      </dgm:t>
    </dgm:pt>
    <dgm:pt modelId="{B6E72302-281F-4639-B244-FD0EDCA0F72B}" type="pres">
      <dgm:prSet presAssocID="{4314006C-F930-4D9E-9A02-D714EE6B6F48}" presName="sp" presStyleCnt="0"/>
      <dgm:spPr/>
      <dgm:t>
        <a:bodyPr/>
        <a:lstStyle/>
        <a:p>
          <a:endParaRPr lang="en-US"/>
        </a:p>
      </dgm:t>
    </dgm:pt>
    <dgm:pt modelId="{01C8F874-8A6B-49DC-84C0-12B021F2B12B}" type="pres">
      <dgm:prSet presAssocID="{4D58CEBD-9171-4FF8-84BD-BEBF63C1903B}" presName="linNode" presStyleCnt="0"/>
      <dgm:spPr/>
      <dgm:t>
        <a:bodyPr/>
        <a:lstStyle/>
        <a:p>
          <a:endParaRPr lang="en-US"/>
        </a:p>
      </dgm:t>
    </dgm:pt>
    <dgm:pt modelId="{33190783-6902-4931-8D86-A2F306EE9371}" type="pres">
      <dgm:prSet presAssocID="{4D58CEBD-9171-4FF8-84BD-BEBF63C1903B}" presName="parentText" presStyleLbl="node1" presStyleIdx="3" presStyleCnt="7">
        <dgm:presLayoutVars>
          <dgm:chMax val="1"/>
          <dgm:bulletEnabled val="1"/>
        </dgm:presLayoutVars>
      </dgm:prSet>
      <dgm:spPr/>
      <dgm:t>
        <a:bodyPr/>
        <a:lstStyle/>
        <a:p>
          <a:endParaRPr lang="en-US"/>
        </a:p>
      </dgm:t>
    </dgm:pt>
    <dgm:pt modelId="{39318C4C-3E40-4E8C-A9E1-5A4E9DC928DA}" type="pres">
      <dgm:prSet presAssocID="{4D58CEBD-9171-4FF8-84BD-BEBF63C1903B}" presName="descendantText" presStyleLbl="alignAccFollowNode1" presStyleIdx="3" presStyleCnt="7">
        <dgm:presLayoutVars>
          <dgm:bulletEnabled val="1"/>
        </dgm:presLayoutVars>
      </dgm:prSet>
      <dgm:spPr/>
      <dgm:t>
        <a:bodyPr/>
        <a:lstStyle/>
        <a:p>
          <a:endParaRPr lang="en-US"/>
        </a:p>
      </dgm:t>
    </dgm:pt>
    <dgm:pt modelId="{AD4B286E-C501-4AB2-9640-C3BD4EAAAE04}" type="pres">
      <dgm:prSet presAssocID="{B90AE23C-B722-4306-BCEE-B875243E63C7}" presName="sp" presStyleCnt="0"/>
      <dgm:spPr/>
      <dgm:t>
        <a:bodyPr/>
        <a:lstStyle/>
        <a:p>
          <a:endParaRPr lang="en-US"/>
        </a:p>
      </dgm:t>
    </dgm:pt>
    <dgm:pt modelId="{E73B3185-762E-4200-9F78-6B43DCF1DB2D}" type="pres">
      <dgm:prSet presAssocID="{6CC89C81-1ED8-43B9-B8A6-9D3625871B3E}" presName="linNode" presStyleCnt="0"/>
      <dgm:spPr/>
      <dgm:t>
        <a:bodyPr/>
        <a:lstStyle/>
        <a:p>
          <a:endParaRPr lang="en-US"/>
        </a:p>
      </dgm:t>
    </dgm:pt>
    <dgm:pt modelId="{7E8E2621-2A0B-4BA4-A0F3-5D58233BF106}" type="pres">
      <dgm:prSet presAssocID="{6CC89C81-1ED8-43B9-B8A6-9D3625871B3E}" presName="parentText" presStyleLbl="node1" presStyleIdx="4" presStyleCnt="7">
        <dgm:presLayoutVars>
          <dgm:chMax val="1"/>
          <dgm:bulletEnabled val="1"/>
        </dgm:presLayoutVars>
      </dgm:prSet>
      <dgm:spPr/>
      <dgm:t>
        <a:bodyPr/>
        <a:lstStyle/>
        <a:p>
          <a:endParaRPr lang="en-US"/>
        </a:p>
      </dgm:t>
    </dgm:pt>
    <dgm:pt modelId="{12536B66-7AF8-498C-999A-BD08670A3334}" type="pres">
      <dgm:prSet presAssocID="{6CC89C81-1ED8-43B9-B8A6-9D3625871B3E}" presName="descendantText" presStyleLbl="alignAccFollowNode1" presStyleIdx="4" presStyleCnt="7">
        <dgm:presLayoutVars>
          <dgm:bulletEnabled val="1"/>
        </dgm:presLayoutVars>
      </dgm:prSet>
      <dgm:spPr/>
      <dgm:t>
        <a:bodyPr/>
        <a:lstStyle/>
        <a:p>
          <a:endParaRPr lang="en-US"/>
        </a:p>
      </dgm:t>
    </dgm:pt>
    <dgm:pt modelId="{E0F49AF7-5591-4267-B8A0-1BE88E7B58A9}" type="pres">
      <dgm:prSet presAssocID="{2AADDC3E-0296-4A88-BA2A-0B96D86125BF}" presName="sp" presStyleCnt="0"/>
      <dgm:spPr/>
      <dgm:t>
        <a:bodyPr/>
        <a:lstStyle/>
        <a:p>
          <a:endParaRPr lang="en-US"/>
        </a:p>
      </dgm:t>
    </dgm:pt>
    <dgm:pt modelId="{7E7A3A4E-29EE-4745-A3F2-00BD0F29C04B}" type="pres">
      <dgm:prSet presAssocID="{A35279C8-D608-4084-A38A-68094C2EECFB}" presName="linNode" presStyleCnt="0"/>
      <dgm:spPr/>
      <dgm:t>
        <a:bodyPr/>
        <a:lstStyle/>
        <a:p>
          <a:endParaRPr lang="en-US"/>
        </a:p>
      </dgm:t>
    </dgm:pt>
    <dgm:pt modelId="{4CABDAD5-9468-48BD-9F13-AED35A6E578B}" type="pres">
      <dgm:prSet presAssocID="{A35279C8-D608-4084-A38A-68094C2EECFB}" presName="parentText" presStyleLbl="node1" presStyleIdx="5" presStyleCnt="7">
        <dgm:presLayoutVars>
          <dgm:chMax val="1"/>
          <dgm:bulletEnabled val="1"/>
        </dgm:presLayoutVars>
      </dgm:prSet>
      <dgm:spPr/>
      <dgm:t>
        <a:bodyPr/>
        <a:lstStyle/>
        <a:p>
          <a:endParaRPr lang="en-US"/>
        </a:p>
      </dgm:t>
    </dgm:pt>
    <dgm:pt modelId="{5F270FBA-F9E9-4C42-AB76-BD44ABB5A3D8}" type="pres">
      <dgm:prSet presAssocID="{A35279C8-D608-4084-A38A-68094C2EECFB}" presName="descendantText" presStyleLbl="alignAccFollowNode1" presStyleIdx="5" presStyleCnt="7">
        <dgm:presLayoutVars>
          <dgm:bulletEnabled val="1"/>
        </dgm:presLayoutVars>
      </dgm:prSet>
      <dgm:spPr/>
      <dgm:t>
        <a:bodyPr/>
        <a:lstStyle/>
        <a:p>
          <a:endParaRPr lang="en-US"/>
        </a:p>
      </dgm:t>
    </dgm:pt>
    <dgm:pt modelId="{F618EA97-6650-4EB6-B9AE-067DF8286543}" type="pres">
      <dgm:prSet presAssocID="{4691139E-AFFE-4558-AD23-68B392267E5A}" presName="sp" presStyleCnt="0"/>
      <dgm:spPr/>
      <dgm:t>
        <a:bodyPr/>
        <a:lstStyle/>
        <a:p>
          <a:endParaRPr lang="en-US"/>
        </a:p>
      </dgm:t>
    </dgm:pt>
    <dgm:pt modelId="{BAB39B6F-4B07-421D-9028-DC009199611C}" type="pres">
      <dgm:prSet presAssocID="{9F100FB4-7F51-4E80-9288-F504CDD73428}" presName="linNode" presStyleCnt="0"/>
      <dgm:spPr/>
      <dgm:t>
        <a:bodyPr/>
        <a:lstStyle/>
        <a:p>
          <a:endParaRPr lang="en-US"/>
        </a:p>
      </dgm:t>
    </dgm:pt>
    <dgm:pt modelId="{8E90DF9F-8615-40D4-96C7-6F88B18CCAFF}" type="pres">
      <dgm:prSet presAssocID="{9F100FB4-7F51-4E80-9288-F504CDD73428}" presName="parentText" presStyleLbl="node1" presStyleIdx="6" presStyleCnt="7">
        <dgm:presLayoutVars>
          <dgm:chMax val="1"/>
          <dgm:bulletEnabled val="1"/>
        </dgm:presLayoutVars>
      </dgm:prSet>
      <dgm:spPr/>
      <dgm:t>
        <a:bodyPr/>
        <a:lstStyle/>
        <a:p>
          <a:endParaRPr lang="en-US"/>
        </a:p>
      </dgm:t>
    </dgm:pt>
    <dgm:pt modelId="{931E4465-C69E-4205-A85A-DF483885C318}" type="pres">
      <dgm:prSet presAssocID="{9F100FB4-7F51-4E80-9288-F504CDD73428}" presName="descendantText" presStyleLbl="alignAccFollowNode1" presStyleIdx="6" presStyleCnt="7">
        <dgm:presLayoutVars>
          <dgm:bulletEnabled val="1"/>
        </dgm:presLayoutVars>
      </dgm:prSet>
      <dgm:spPr/>
      <dgm:t>
        <a:bodyPr/>
        <a:lstStyle/>
        <a:p>
          <a:endParaRPr lang="en-US"/>
        </a:p>
      </dgm:t>
    </dgm:pt>
  </dgm:ptLst>
  <dgm:cxnLst>
    <dgm:cxn modelId="{A91B380A-7683-4AE7-AA9A-01DE3AB1CC45}" type="presOf" srcId="{E0BFBE46-17B4-4DEE-AAD1-2138E19B1DA8}" destId="{34CD48B6-F33D-4BA9-977E-5327027A819A}" srcOrd="0" destOrd="1" presId="urn:microsoft.com/office/officeart/2005/8/layout/vList5"/>
    <dgm:cxn modelId="{ED489EA0-C16C-4F2F-AB47-50BF9DAAA9D8}" srcId="{9F100FB4-7F51-4E80-9288-F504CDD73428}" destId="{1C3362B7-C96E-4586-8484-F1976EBC8CC9}" srcOrd="0" destOrd="0" parTransId="{05B0C1F4-C809-4608-9E64-631C93F87A4B}" sibTransId="{C031C3F5-BC53-4A51-BDD1-1C90161B1846}"/>
    <dgm:cxn modelId="{86153642-4B50-469E-AFA0-9AFBFFC4BB5E}" srcId="{5D2E6151-A977-4E7C-9CBF-3D39B478A0E6}" destId="{2111BDD8-2AE5-4A69-AE11-EE0C3250DBB0}" srcOrd="2" destOrd="0" parTransId="{ED54B5FB-8146-40A1-94B4-4387FBACD228}" sibTransId="{4314006C-F930-4D9E-9A02-D714EE6B6F48}"/>
    <dgm:cxn modelId="{828B4392-E952-4DF0-A3D2-BA6CEF0AE9B1}" type="presOf" srcId="{4CCA6AEA-CCF9-407B-AF22-A7309A31B169}" destId="{46B02816-EF88-49D1-A1CB-3E0D640C89EF}" srcOrd="0" destOrd="3" presId="urn:microsoft.com/office/officeart/2005/8/layout/vList5"/>
    <dgm:cxn modelId="{A42C570F-7972-4284-B1C4-12F1F9F919C1}" type="presOf" srcId="{6B07AB72-1685-46CC-A72D-076E82B566B4}" destId="{46B02816-EF88-49D1-A1CB-3E0D640C89EF}" srcOrd="0" destOrd="2" presId="urn:microsoft.com/office/officeart/2005/8/layout/vList5"/>
    <dgm:cxn modelId="{839AE08A-5E0B-4C84-87EC-1B0E81503A08}" srcId="{5D2E6151-A977-4E7C-9CBF-3D39B478A0E6}" destId="{6CC89C81-1ED8-43B9-B8A6-9D3625871B3E}" srcOrd="4" destOrd="0" parTransId="{AE88AD21-0685-4644-B7A5-E316EB1554ED}" sibTransId="{2AADDC3E-0296-4A88-BA2A-0B96D86125BF}"/>
    <dgm:cxn modelId="{7B69A6FE-8E9B-4C66-A181-04055F0175B2}" type="presOf" srcId="{A35279C8-D608-4084-A38A-68094C2EECFB}" destId="{4CABDAD5-9468-48BD-9F13-AED35A6E578B}" srcOrd="0" destOrd="0" presId="urn:microsoft.com/office/officeart/2005/8/layout/vList5"/>
    <dgm:cxn modelId="{E27A3E41-D24D-4090-A545-444FA2E2F5BA}" type="presOf" srcId="{C3FE3E77-EAA7-4211-ACB3-1C8EB3CD9070}" destId="{46B02816-EF88-49D1-A1CB-3E0D640C89EF}" srcOrd="0" destOrd="1" presId="urn:microsoft.com/office/officeart/2005/8/layout/vList5"/>
    <dgm:cxn modelId="{6886ECC7-9042-46BB-8B15-C728811A692B}" srcId="{5D2E6151-A977-4E7C-9CBF-3D39B478A0E6}" destId="{4D58CEBD-9171-4FF8-84BD-BEBF63C1903B}" srcOrd="3" destOrd="0" parTransId="{F478DC43-9DE2-42AD-80DE-49A72606EE3B}" sibTransId="{B90AE23C-B722-4306-BCEE-B875243E63C7}"/>
    <dgm:cxn modelId="{599B0A15-1D24-49FD-B4E8-A91003FC21E1}" type="presOf" srcId="{7062AF08-E717-477D-9E7C-CFB2714C6F49}" destId="{FEA2F877-3F5E-46CA-9B7E-A55538E2238C}" srcOrd="0" destOrd="0" presId="urn:microsoft.com/office/officeart/2005/8/layout/vList5"/>
    <dgm:cxn modelId="{7A24182B-BB17-4DBF-B1B7-7924552689FF}" type="presOf" srcId="{9A599FD7-F8B8-4E5B-93B2-A536D7F5C159}" destId="{46B02816-EF88-49D1-A1CB-3E0D640C89EF}" srcOrd="0" destOrd="0" presId="urn:microsoft.com/office/officeart/2005/8/layout/vList5"/>
    <dgm:cxn modelId="{56392F86-8154-4886-8DC3-8C2BA3E55C7C}" type="presOf" srcId="{AC1036AF-A0A4-4194-B859-3C7079F2A43D}" destId="{34CD48B6-F33D-4BA9-977E-5327027A819A}" srcOrd="0" destOrd="0" presId="urn:microsoft.com/office/officeart/2005/8/layout/vList5"/>
    <dgm:cxn modelId="{86B31F36-EC3A-4910-83B7-1A5939EBA133}" type="presOf" srcId="{6CC89C81-1ED8-43B9-B8A6-9D3625871B3E}" destId="{7E8E2621-2A0B-4BA4-A0F3-5D58233BF106}" srcOrd="0" destOrd="0" presId="urn:microsoft.com/office/officeart/2005/8/layout/vList5"/>
    <dgm:cxn modelId="{9F9C4017-CD39-48B2-82AC-8AB4D2A0A03E}" srcId="{2111BDD8-2AE5-4A69-AE11-EE0C3250DBB0}" destId="{9A599FD7-F8B8-4E5B-93B2-A536D7F5C159}" srcOrd="0" destOrd="0" parTransId="{4177EFCD-EF58-402B-AE14-8F803E91993D}" sibTransId="{C4CA7780-499B-47C2-ACCB-F90EFD738328}"/>
    <dgm:cxn modelId="{0EB33963-DC4A-4DF7-9AC8-C916485DD8D2}" type="presOf" srcId="{1C3362B7-C96E-4586-8484-F1976EBC8CC9}" destId="{931E4465-C69E-4205-A85A-DF483885C318}" srcOrd="0" destOrd="0" presId="urn:microsoft.com/office/officeart/2005/8/layout/vList5"/>
    <dgm:cxn modelId="{BE9F38A5-122E-448F-B2D5-F30AE7EFE7FD}" type="presOf" srcId="{9F100FB4-7F51-4E80-9288-F504CDD73428}" destId="{8E90DF9F-8615-40D4-96C7-6F88B18CCAFF}" srcOrd="0" destOrd="0" presId="urn:microsoft.com/office/officeart/2005/8/layout/vList5"/>
    <dgm:cxn modelId="{8F940C33-2493-4CF1-8740-0C709EE3F3AC}" type="presOf" srcId="{C950B84C-DD5C-4A85-BAE4-953E4D881F90}" destId="{5F270FBA-F9E9-4C42-AB76-BD44ABB5A3D8}" srcOrd="0" destOrd="0" presId="urn:microsoft.com/office/officeart/2005/8/layout/vList5"/>
    <dgm:cxn modelId="{8013F082-D184-40A0-BDDD-41D2C445B304}" type="presOf" srcId="{4AF45AE9-404D-4270-9FA3-0F76E6E955A3}" destId="{29064FD0-212D-41CF-9048-F789AA57804B}" srcOrd="0" destOrd="0" presId="urn:microsoft.com/office/officeart/2005/8/layout/vList5"/>
    <dgm:cxn modelId="{F51EE315-4438-49E0-90BE-189189E8A593}" type="presOf" srcId="{E2270CF1-F33C-40D0-B1E0-9A6FE41FBED5}" destId="{39318C4C-3E40-4E8C-A9E1-5A4E9DC928DA}" srcOrd="0" destOrd="0" presId="urn:microsoft.com/office/officeart/2005/8/layout/vList5"/>
    <dgm:cxn modelId="{0020ACE8-B8B7-44C1-B6A0-BD3F2B64AAF4}" srcId="{5D2E6151-A977-4E7C-9CBF-3D39B478A0E6}" destId="{9F100FB4-7F51-4E80-9288-F504CDD73428}" srcOrd="6" destOrd="0" parTransId="{8308B596-A509-4898-8870-35F5BDC81802}" sibTransId="{A2EA407B-04CC-4AE1-9A66-4B3F1DD7F705}"/>
    <dgm:cxn modelId="{58B3325B-5E63-4FA6-A1AD-7868205EC5C0}" type="presOf" srcId="{2111BDD8-2AE5-4A69-AE11-EE0C3250DBB0}" destId="{A70D0C4A-2D53-4C16-8496-88C08E628545}" srcOrd="0" destOrd="0" presId="urn:microsoft.com/office/officeart/2005/8/layout/vList5"/>
    <dgm:cxn modelId="{EC89641B-2E6E-4DE7-A2DF-8DEC4558EFFC}" srcId="{6CC89C81-1ED8-43B9-B8A6-9D3625871B3E}" destId="{1AFB4631-3902-4D43-9AFF-1B8DD188859A}" srcOrd="0" destOrd="0" parTransId="{391FDD52-AD4E-4363-A24F-09317DD276F5}" sibTransId="{615524AB-B677-4D59-ABA5-68E7A9335591}"/>
    <dgm:cxn modelId="{547F9254-C4D4-4388-BBC3-0A120845A9DE}" srcId="{5D2E6151-A977-4E7C-9CBF-3D39B478A0E6}" destId="{A35279C8-D608-4084-A38A-68094C2EECFB}" srcOrd="5" destOrd="0" parTransId="{55773F0E-D276-4E4B-B037-BD4D880330F5}" sibTransId="{4691139E-AFFE-4558-AD23-68B392267E5A}"/>
    <dgm:cxn modelId="{B4859727-61D0-469A-991F-2BF20B98692A}" srcId="{A35279C8-D608-4084-A38A-68094C2EECFB}" destId="{C950B84C-DD5C-4A85-BAE4-953E4D881F90}" srcOrd="0" destOrd="0" parTransId="{8430F13B-B9CD-493B-9321-FD1854903BEC}" sibTransId="{6EDD2681-9DBD-4FDE-9333-C29D602C9744}"/>
    <dgm:cxn modelId="{6E02FFD9-0134-448A-B671-761315E4CEA6}" srcId="{4AF45AE9-404D-4270-9FA3-0F76E6E955A3}" destId="{E0BFBE46-17B4-4DEE-AAD1-2138E19B1DA8}" srcOrd="1" destOrd="0" parTransId="{D44EB995-BEA3-4254-8783-0D8A7F2A2EE2}" sibTransId="{6DA64550-F024-4590-AAFE-60818936E119}"/>
    <dgm:cxn modelId="{BB843EDB-01F3-453A-8503-7AFBC57D6B69}" type="presOf" srcId="{4D58CEBD-9171-4FF8-84BD-BEBF63C1903B}" destId="{33190783-6902-4931-8D86-A2F306EE9371}" srcOrd="0" destOrd="0" presId="urn:microsoft.com/office/officeart/2005/8/layout/vList5"/>
    <dgm:cxn modelId="{AC23B98E-9FA7-40B7-A5C9-620624A660A4}" type="presOf" srcId="{1AFB4631-3902-4D43-9AFF-1B8DD188859A}" destId="{12536B66-7AF8-498C-999A-BD08670A3334}" srcOrd="0" destOrd="0" presId="urn:microsoft.com/office/officeart/2005/8/layout/vList5"/>
    <dgm:cxn modelId="{2A7D1235-D5E7-43BE-B584-14867BEB71FF}" type="presOf" srcId="{7FDE371D-3646-41EE-A76D-9414E48DFB72}" destId="{54B90F28-A1FB-4054-A28F-543EC2818E27}" srcOrd="0" destOrd="0" presId="urn:microsoft.com/office/officeart/2005/8/layout/vList5"/>
    <dgm:cxn modelId="{84BF5D9F-0793-41D9-9213-1B83DCC9E539}" type="presOf" srcId="{5D2E6151-A977-4E7C-9CBF-3D39B478A0E6}" destId="{4720941C-A59B-40A6-8754-C9749BC54C90}" srcOrd="0" destOrd="0" presId="urn:microsoft.com/office/officeart/2005/8/layout/vList5"/>
    <dgm:cxn modelId="{AFD4AA0C-18AE-4524-89D4-6985F5D33BCF}" srcId="{2111BDD8-2AE5-4A69-AE11-EE0C3250DBB0}" destId="{6B07AB72-1685-46CC-A72D-076E82B566B4}" srcOrd="2" destOrd="0" parTransId="{0E5D8611-5884-4F69-966F-28BD6ACD76E4}" sibTransId="{8602AF3B-EAF9-4C60-A74E-AF636E58F443}"/>
    <dgm:cxn modelId="{BBC57B5B-0E75-4CCA-B590-D3DA0FFEE798}" srcId="{2111BDD8-2AE5-4A69-AE11-EE0C3250DBB0}" destId="{C3FE3E77-EAA7-4211-ACB3-1C8EB3CD9070}" srcOrd="1" destOrd="0" parTransId="{CD4AE23E-A3D3-4EE4-9B97-063541BE584F}" sibTransId="{94E1D508-43AD-43CE-9DEF-FC04838067BD}"/>
    <dgm:cxn modelId="{5DF4903B-4A46-42DA-9571-76E78661AD24}" srcId="{7062AF08-E717-477D-9E7C-CFB2714C6F49}" destId="{7FDE371D-3646-41EE-A76D-9414E48DFB72}" srcOrd="0" destOrd="0" parTransId="{BB9E45CA-A7D0-4426-A9CE-68F8BD38477D}" sibTransId="{D71DE02B-F77B-4D64-BF9F-24FD72BDC399}"/>
    <dgm:cxn modelId="{8392F502-DDC3-49CE-BE7A-A30486FBC65C}" srcId="{4D58CEBD-9171-4FF8-84BD-BEBF63C1903B}" destId="{E2270CF1-F33C-40D0-B1E0-9A6FE41FBED5}" srcOrd="0" destOrd="0" parTransId="{4DB4C35C-DC76-4E84-A122-5F297937C8AA}" sibTransId="{AB09AF8D-CE02-4F28-A9E6-A302C415B115}"/>
    <dgm:cxn modelId="{E805132F-A4F9-4129-92BD-728281E608A4}" srcId="{2111BDD8-2AE5-4A69-AE11-EE0C3250DBB0}" destId="{4CCA6AEA-CCF9-407B-AF22-A7309A31B169}" srcOrd="3" destOrd="0" parTransId="{5B49BC8E-E95A-4278-974B-20ABCBE3CDBC}" sibTransId="{2B2AE90A-6368-4F2E-879E-88F68B7ACB13}"/>
    <dgm:cxn modelId="{B99CA01C-4A8C-41B0-9CC4-FA5901EEC030}" srcId="{4AF45AE9-404D-4270-9FA3-0F76E6E955A3}" destId="{AC1036AF-A0A4-4194-B859-3C7079F2A43D}" srcOrd="0" destOrd="0" parTransId="{E35CB3EF-A20F-4371-B5DE-ED33DFDE4A15}" sibTransId="{18E029BD-C6CA-425E-9DB0-34830BBE1AB3}"/>
    <dgm:cxn modelId="{1D326E0B-8ADA-4158-8F66-D146F5BD4873}" srcId="{5D2E6151-A977-4E7C-9CBF-3D39B478A0E6}" destId="{7062AF08-E717-477D-9E7C-CFB2714C6F49}" srcOrd="1" destOrd="0" parTransId="{5EB69327-F869-4B54-8233-2CEC9A6AE1F1}" sibTransId="{C91EC74D-5302-4C02-98C4-1E104343A20F}"/>
    <dgm:cxn modelId="{5878F9B9-6FB6-416B-925C-98E581802E09}" srcId="{5D2E6151-A977-4E7C-9CBF-3D39B478A0E6}" destId="{4AF45AE9-404D-4270-9FA3-0F76E6E955A3}" srcOrd="0" destOrd="0" parTransId="{9512E634-6CBA-4FAD-924E-41F5040E115A}" sibTransId="{F849F5C3-D966-4FAF-870D-2516F884F334}"/>
    <dgm:cxn modelId="{14BC7E46-C94B-4E35-88B4-52DFA1815441}" type="presParOf" srcId="{4720941C-A59B-40A6-8754-C9749BC54C90}" destId="{66867C0E-5A97-49FC-86A5-0C0AB6B297A9}" srcOrd="0" destOrd="0" presId="urn:microsoft.com/office/officeart/2005/8/layout/vList5"/>
    <dgm:cxn modelId="{AB5F08F7-AB7D-41FE-AAAE-D298544B7D07}" type="presParOf" srcId="{66867C0E-5A97-49FC-86A5-0C0AB6B297A9}" destId="{29064FD0-212D-41CF-9048-F789AA57804B}" srcOrd="0" destOrd="0" presId="urn:microsoft.com/office/officeart/2005/8/layout/vList5"/>
    <dgm:cxn modelId="{7632C1A6-4048-4349-972E-A14E4813CFF4}" type="presParOf" srcId="{66867C0E-5A97-49FC-86A5-0C0AB6B297A9}" destId="{34CD48B6-F33D-4BA9-977E-5327027A819A}" srcOrd="1" destOrd="0" presId="urn:microsoft.com/office/officeart/2005/8/layout/vList5"/>
    <dgm:cxn modelId="{88716950-5935-4A7A-8E11-C566A2EACD81}" type="presParOf" srcId="{4720941C-A59B-40A6-8754-C9749BC54C90}" destId="{BCBBB574-08CE-4F7F-B812-577D1576A87F}" srcOrd="1" destOrd="0" presId="urn:microsoft.com/office/officeart/2005/8/layout/vList5"/>
    <dgm:cxn modelId="{39E64189-EC6A-4446-950B-1C7F2FC60C12}" type="presParOf" srcId="{4720941C-A59B-40A6-8754-C9749BC54C90}" destId="{EA56FFDF-F89E-414E-8C50-C98D62F57AB1}" srcOrd="2" destOrd="0" presId="urn:microsoft.com/office/officeart/2005/8/layout/vList5"/>
    <dgm:cxn modelId="{97B22F8B-0E7D-4531-AA5C-6FA993BA84EC}" type="presParOf" srcId="{EA56FFDF-F89E-414E-8C50-C98D62F57AB1}" destId="{FEA2F877-3F5E-46CA-9B7E-A55538E2238C}" srcOrd="0" destOrd="0" presId="urn:microsoft.com/office/officeart/2005/8/layout/vList5"/>
    <dgm:cxn modelId="{3BBB9D92-81E8-4E93-ADCA-6F394384F402}" type="presParOf" srcId="{EA56FFDF-F89E-414E-8C50-C98D62F57AB1}" destId="{54B90F28-A1FB-4054-A28F-543EC2818E27}" srcOrd="1" destOrd="0" presId="urn:microsoft.com/office/officeart/2005/8/layout/vList5"/>
    <dgm:cxn modelId="{9E5443FB-5C29-49F9-AB87-09E7B0109E94}" type="presParOf" srcId="{4720941C-A59B-40A6-8754-C9749BC54C90}" destId="{ACFCC7E4-04EF-41F0-B9FA-01299507D63A}" srcOrd="3" destOrd="0" presId="urn:microsoft.com/office/officeart/2005/8/layout/vList5"/>
    <dgm:cxn modelId="{3C5DB417-EAEC-4E3B-8700-9CE8270766FC}" type="presParOf" srcId="{4720941C-A59B-40A6-8754-C9749BC54C90}" destId="{650588A1-7F8E-45E5-A56D-E46CC0BF688C}" srcOrd="4" destOrd="0" presId="urn:microsoft.com/office/officeart/2005/8/layout/vList5"/>
    <dgm:cxn modelId="{9B760B01-1C77-4D5F-A1BD-120F697AE2ED}" type="presParOf" srcId="{650588A1-7F8E-45E5-A56D-E46CC0BF688C}" destId="{A70D0C4A-2D53-4C16-8496-88C08E628545}" srcOrd="0" destOrd="0" presId="urn:microsoft.com/office/officeart/2005/8/layout/vList5"/>
    <dgm:cxn modelId="{71E0B82E-4603-48EA-AFB5-696D98522D53}" type="presParOf" srcId="{650588A1-7F8E-45E5-A56D-E46CC0BF688C}" destId="{46B02816-EF88-49D1-A1CB-3E0D640C89EF}" srcOrd="1" destOrd="0" presId="urn:microsoft.com/office/officeart/2005/8/layout/vList5"/>
    <dgm:cxn modelId="{EA63BE49-BE40-4D01-B20C-6DD03E7B995A}" type="presParOf" srcId="{4720941C-A59B-40A6-8754-C9749BC54C90}" destId="{B6E72302-281F-4639-B244-FD0EDCA0F72B}" srcOrd="5" destOrd="0" presId="urn:microsoft.com/office/officeart/2005/8/layout/vList5"/>
    <dgm:cxn modelId="{C1DB0FD1-21F7-407E-8342-DC684282B3B0}" type="presParOf" srcId="{4720941C-A59B-40A6-8754-C9749BC54C90}" destId="{01C8F874-8A6B-49DC-84C0-12B021F2B12B}" srcOrd="6" destOrd="0" presId="urn:microsoft.com/office/officeart/2005/8/layout/vList5"/>
    <dgm:cxn modelId="{EA2C573B-900F-44A4-BBFD-0FE29782B147}" type="presParOf" srcId="{01C8F874-8A6B-49DC-84C0-12B021F2B12B}" destId="{33190783-6902-4931-8D86-A2F306EE9371}" srcOrd="0" destOrd="0" presId="urn:microsoft.com/office/officeart/2005/8/layout/vList5"/>
    <dgm:cxn modelId="{7A350453-DAE3-405B-8E81-16BF2FFB38AC}" type="presParOf" srcId="{01C8F874-8A6B-49DC-84C0-12B021F2B12B}" destId="{39318C4C-3E40-4E8C-A9E1-5A4E9DC928DA}" srcOrd="1" destOrd="0" presId="urn:microsoft.com/office/officeart/2005/8/layout/vList5"/>
    <dgm:cxn modelId="{65ECE7CD-0E8F-4D49-8E90-78496141115A}" type="presParOf" srcId="{4720941C-A59B-40A6-8754-C9749BC54C90}" destId="{AD4B286E-C501-4AB2-9640-C3BD4EAAAE04}" srcOrd="7" destOrd="0" presId="urn:microsoft.com/office/officeart/2005/8/layout/vList5"/>
    <dgm:cxn modelId="{C30A2373-0217-4872-8B97-3E37F64EA65A}" type="presParOf" srcId="{4720941C-A59B-40A6-8754-C9749BC54C90}" destId="{E73B3185-762E-4200-9F78-6B43DCF1DB2D}" srcOrd="8" destOrd="0" presId="urn:microsoft.com/office/officeart/2005/8/layout/vList5"/>
    <dgm:cxn modelId="{108338EE-6A9C-439C-AEE6-FA0A4A1D212F}" type="presParOf" srcId="{E73B3185-762E-4200-9F78-6B43DCF1DB2D}" destId="{7E8E2621-2A0B-4BA4-A0F3-5D58233BF106}" srcOrd="0" destOrd="0" presId="urn:microsoft.com/office/officeart/2005/8/layout/vList5"/>
    <dgm:cxn modelId="{ED764918-4293-4F43-92D0-26C1D83D3E3F}" type="presParOf" srcId="{E73B3185-762E-4200-9F78-6B43DCF1DB2D}" destId="{12536B66-7AF8-498C-999A-BD08670A3334}" srcOrd="1" destOrd="0" presId="urn:microsoft.com/office/officeart/2005/8/layout/vList5"/>
    <dgm:cxn modelId="{2F92D64B-EC96-455D-BC1B-DE62003AE528}" type="presParOf" srcId="{4720941C-A59B-40A6-8754-C9749BC54C90}" destId="{E0F49AF7-5591-4267-B8A0-1BE88E7B58A9}" srcOrd="9" destOrd="0" presId="urn:microsoft.com/office/officeart/2005/8/layout/vList5"/>
    <dgm:cxn modelId="{89E88068-58FD-4C8A-A1EF-FFA84FDC99EF}" type="presParOf" srcId="{4720941C-A59B-40A6-8754-C9749BC54C90}" destId="{7E7A3A4E-29EE-4745-A3F2-00BD0F29C04B}" srcOrd="10" destOrd="0" presId="urn:microsoft.com/office/officeart/2005/8/layout/vList5"/>
    <dgm:cxn modelId="{A7253D98-E0E0-4CCF-89FE-5DE526D6611F}" type="presParOf" srcId="{7E7A3A4E-29EE-4745-A3F2-00BD0F29C04B}" destId="{4CABDAD5-9468-48BD-9F13-AED35A6E578B}" srcOrd="0" destOrd="0" presId="urn:microsoft.com/office/officeart/2005/8/layout/vList5"/>
    <dgm:cxn modelId="{6F4B5747-0A68-4917-943A-F2A18888FE7A}" type="presParOf" srcId="{7E7A3A4E-29EE-4745-A3F2-00BD0F29C04B}" destId="{5F270FBA-F9E9-4C42-AB76-BD44ABB5A3D8}" srcOrd="1" destOrd="0" presId="urn:microsoft.com/office/officeart/2005/8/layout/vList5"/>
    <dgm:cxn modelId="{8CD8E065-7F85-4998-9BE5-937B411C9453}" type="presParOf" srcId="{4720941C-A59B-40A6-8754-C9749BC54C90}" destId="{F618EA97-6650-4EB6-B9AE-067DF8286543}" srcOrd="11" destOrd="0" presId="urn:microsoft.com/office/officeart/2005/8/layout/vList5"/>
    <dgm:cxn modelId="{BD508C96-9CE8-490D-9D16-78D1FEFF765B}" type="presParOf" srcId="{4720941C-A59B-40A6-8754-C9749BC54C90}" destId="{BAB39B6F-4B07-421D-9028-DC009199611C}" srcOrd="12" destOrd="0" presId="urn:microsoft.com/office/officeart/2005/8/layout/vList5"/>
    <dgm:cxn modelId="{5F61C59F-3E4B-4B14-810F-E05B190EFB9B}" type="presParOf" srcId="{BAB39B6F-4B07-421D-9028-DC009199611C}" destId="{8E90DF9F-8615-40D4-96C7-6F88B18CCAFF}" srcOrd="0" destOrd="0" presId="urn:microsoft.com/office/officeart/2005/8/layout/vList5"/>
    <dgm:cxn modelId="{B378976D-1343-4B34-8203-FDDD7E5A7273}" type="presParOf" srcId="{BAB39B6F-4B07-421D-9028-DC009199611C}" destId="{931E4465-C69E-4205-A85A-DF483885C31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E6151-A977-4E7C-9CBF-3D39B478A0E6}"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4AF45AE9-404D-4270-9FA3-0F76E6E955A3}">
      <dgm:prSet custT="1"/>
      <dgm:spPr/>
      <dgm:t>
        <a:bodyPr/>
        <a:lstStyle/>
        <a:p>
          <a:pPr rtl="0"/>
          <a:r>
            <a:rPr lang="en-US" sz="2000" dirty="0" smtClean="0"/>
            <a:t>Application Virtualization Management</a:t>
          </a:r>
          <a:endParaRPr lang="en-US" sz="2000" dirty="0"/>
        </a:p>
      </dgm:t>
    </dgm:pt>
    <dgm:pt modelId="{9512E634-6CBA-4FAD-924E-41F5040E115A}" type="parTrans" cxnId="{5878F9B9-6FB6-416B-925C-98E581802E09}">
      <dgm:prSet/>
      <dgm:spPr/>
      <dgm:t>
        <a:bodyPr/>
        <a:lstStyle/>
        <a:p>
          <a:endParaRPr lang="en-US"/>
        </a:p>
      </dgm:t>
    </dgm:pt>
    <dgm:pt modelId="{F849F5C3-D966-4FAF-870D-2516F884F334}" type="sibTrans" cxnId="{5878F9B9-6FB6-416B-925C-98E581802E09}">
      <dgm:prSet/>
      <dgm:spPr/>
      <dgm:t>
        <a:bodyPr/>
        <a:lstStyle/>
        <a:p>
          <a:endParaRPr lang="en-US"/>
        </a:p>
      </dgm:t>
    </dgm:pt>
    <dgm:pt modelId="{C1B61CFC-14E5-4E1B-A691-5BE1AEB1027D}">
      <dgm:prSet custT="1"/>
      <dgm:spPr/>
      <dgm:t>
        <a:bodyPr/>
        <a:lstStyle/>
        <a:p>
          <a:pPr rtl="0"/>
          <a:r>
            <a:rPr lang="en-US" sz="2000" dirty="0" smtClean="0"/>
            <a:t>Client Status Reporting</a:t>
          </a:r>
          <a:endParaRPr lang="en-US" sz="2000" dirty="0"/>
        </a:p>
      </dgm:t>
    </dgm:pt>
    <dgm:pt modelId="{14DBDB48-A6F0-489B-843B-D60CA0FA57C4}" type="parTrans" cxnId="{74105A8A-B9E0-493C-AF9C-1623AF294B18}">
      <dgm:prSet/>
      <dgm:spPr/>
    </dgm:pt>
    <dgm:pt modelId="{0D39E66E-703C-4D54-90F6-8D9E07F28AF3}" type="sibTrans" cxnId="{74105A8A-B9E0-493C-AF9C-1623AF294B18}">
      <dgm:prSet/>
      <dgm:spPr/>
    </dgm:pt>
    <dgm:pt modelId="{8077E5BE-AD1D-48AC-AFC8-508877393DB9}">
      <dgm:prSet custT="1"/>
      <dgm:spPr/>
      <dgm:t>
        <a:bodyPr/>
        <a:lstStyle/>
        <a:p>
          <a:pPr rtl="0"/>
          <a:r>
            <a:rPr lang="en-US" sz="2000" dirty="0" smtClean="0"/>
            <a:t>Forefront Client security integration</a:t>
          </a:r>
          <a:endParaRPr lang="en-US" sz="2000" dirty="0"/>
        </a:p>
      </dgm:t>
    </dgm:pt>
    <dgm:pt modelId="{4A6DF4DF-46FF-489E-97C6-3D35B2255986}" type="parTrans" cxnId="{0A349285-0921-4D94-ACAF-90F4D5492B80}">
      <dgm:prSet/>
      <dgm:spPr/>
    </dgm:pt>
    <dgm:pt modelId="{E7ACAC55-2BF4-4756-BB1F-6E3A82553796}" type="sibTrans" cxnId="{0A349285-0921-4D94-ACAF-90F4D5492B80}">
      <dgm:prSet/>
      <dgm:spPr/>
    </dgm:pt>
    <dgm:pt modelId="{E7C2CD43-057C-4097-B245-67FBE9227983}">
      <dgm:prSet custT="1"/>
      <dgm:spPr/>
      <dgm:t>
        <a:bodyPr/>
        <a:lstStyle/>
        <a:p>
          <a:pPr rtl="0"/>
          <a:r>
            <a:rPr lang="en-US" sz="2000" dirty="0" smtClean="0"/>
            <a:t>SQL Reporting Services Integration</a:t>
          </a:r>
          <a:endParaRPr lang="en-US" sz="2000" dirty="0"/>
        </a:p>
      </dgm:t>
    </dgm:pt>
    <dgm:pt modelId="{79089682-63C9-43C6-81D2-70921AF4C72F}" type="parTrans" cxnId="{937435D1-BA8C-4989-96C9-7F41B1EAED73}">
      <dgm:prSet/>
      <dgm:spPr/>
    </dgm:pt>
    <dgm:pt modelId="{0DF788DE-3879-4D36-A0B2-946E28669983}" type="sibTrans" cxnId="{937435D1-BA8C-4989-96C9-7F41B1EAED73}">
      <dgm:prSet/>
      <dgm:spPr/>
    </dgm:pt>
    <dgm:pt modelId="{5508C340-A5BC-4EC5-87B5-BFF93C3D86C7}">
      <dgm:prSet custT="1"/>
      <dgm:spPr/>
      <dgm:t>
        <a:bodyPr/>
        <a:lstStyle/>
        <a:p>
          <a:pPr rtl="0"/>
          <a:r>
            <a:rPr lang="en-US" sz="2000" dirty="0" smtClean="0"/>
            <a:t>New OSD capability</a:t>
          </a:r>
          <a:endParaRPr lang="en-US" sz="2000" dirty="0"/>
        </a:p>
      </dgm:t>
    </dgm:pt>
    <dgm:pt modelId="{C7722E66-402D-4424-9A52-B53DFBA40C3E}" type="parTrans" cxnId="{74DA866D-4C2F-4A1D-9A52-6870F07E6DF9}">
      <dgm:prSet/>
      <dgm:spPr/>
    </dgm:pt>
    <dgm:pt modelId="{95DBC13F-8044-4F12-A3EE-C23C2E5C7422}" type="sibTrans" cxnId="{74DA866D-4C2F-4A1D-9A52-6870F07E6DF9}">
      <dgm:prSet/>
      <dgm:spPr/>
    </dgm:pt>
    <dgm:pt modelId="{87411C1A-3AB7-4762-8669-87D93F75C701}">
      <dgm:prSet custT="1"/>
      <dgm:spPr/>
      <dgm:t>
        <a:bodyPr/>
        <a:lstStyle/>
        <a:p>
          <a:pPr rtl="0"/>
          <a:r>
            <a:rPr lang="en-US" sz="2000" dirty="0" smtClean="0"/>
            <a:t>Seamless integration to Microsoft Application Virtualization</a:t>
          </a:r>
          <a:endParaRPr lang="en-US" sz="2000" dirty="0"/>
        </a:p>
      </dgm:t>
    </dgm:pt>
    <dgm:pt modelId="{FDB1183B-AB56-43F0-9522-A06C40E3832F}" type="parTrans" cxnId="{9A78D4C8-C373-436C-8591-9D1525CD45C3}">
      <dgm:prSet/>
      <dgm:spPr/>
    </dgm:pt>
    <dgm:pt modelId="{D2BE53CA-054E-46C1-83AC-699FFBE21066}" type="sibTrans" cxnId="{9A78D4C8-C373-436C-8591-9D1525CD45C3}">
      <dgm:prSet/>
      <dgm:spPr/>
    </dgm:pt>
    <dgm:pt modelId="{CDB4C456-40C3-44C4-9630-D9F8BFA5C223}">
      <dgm:prSet custT="1"/>
      <dgm:spPr/>
      <dgm:t>
        <a:bodyPr/>
        <a:lstStyle/>
        <a:p>
          <a:pPr rtl="0"/>
          <a:r>
            <a:rPr lang="en-US" sz="2000" dirty="0" smtClean="0"/>
            <a:t>Additions of Multicast and Unknown Computer Support</a:t>
          </a:r>
          <a:endParaRPr lang="en-US" sz="2000" dirty="0"/>
        </a:p>
      </dgm:t>
    </dgm:pt>
    <dgm:pt modelId="{B72AD260-EB8A-4D20-918F-5D1C5CE023F6}" type="parTrans" cxnId="{D6D099B3-3367-4563-AA37-06AE83BFA928}">
      <dgm:prSet/>
      <dgm:spPr/>
    </dgm:pt>
    <dgm:pt modelId="{AD457DB3-CEDD-424D-B2F9-5E4B0F19EB66}" type="sibTrans" cxnId="{D6D099B3-3367-4563-AA37-06AE83BFA928}">
      <dgm:prSet/>
      <dgm:spPr/>
    </dgm:pt>
    <dgm:pt modelId="{3B407886-A61B-41D8-9887-7778C13C861B}">
      <dgm:prSet custT="1"/>
      <dgm:spPr/>
      <dgm:t>
        <a:bodyPr/>
        <a:lstStyle/>
        <a:p>
          <a:pPr rtl="0"/>
          <a:r>
            <a:rPr lang="en-US" sz="2000" dirty="0" smtClean="0"/>
            <a:t>Client summary rollup of key performance indicators</a:t>
          </a:r>
          <a:endParaRPr lang="en-US" sz="2000" dirty="0"/>
        </a:p>
      </dgm:t>
    </dgm:pt>
    <dgm:pt modelId="{2357831F-39A2-4777-A4CE-92279D3C9DB7}" type="parTrans" cxnId="{998B8E8A-5063-4DEE-A550-D0D28AA46A03}">
      <dgm:prSet/>
      <dgm:spPr/>
    </dgm:pt>
    <dgm:pt modelId="{978E04B1-78BD-44DC-8E61-D0793F96840B}" type="sibTrans" cxnId="{998B8E8A-5063-4DEE-A550-D0D28AA46A03}">
      <dgm:prSet/>
      <dgm:spPr/>
    </dgm:pt>
    <dgm:pt modelId="{25A62759-A6F0-46DF-B278-3FB841F59BC8}">
      <dgm:prSet custT="1"/>
      <dgm:spPr/>
      <dgm:t>
        <a:bodyPr/>
        <a:lstStyle/>
        <a:p>
          <a:pPr rtl="0"/>
          <a:r>
            <a:rPr lang="en-US" sz="2000" dirty="0" smtClean="0"/>
            <a:t>Migration of ConfigMgr reports to robust reporting platform</a:t>
          </a:r>
          <a:endParaRPr lang="en-US" sz="2000" dirty="0"/>
        </a:p>
      </dgm:t>
    </dgm:pt>
    <dgm:pt modelId="{CA8B5B05-4769-4330-B2B5-4C6F138CD7A3}" type="parTrans" cxnId="{3E4DBC47-CC03-4CA5-8A1E-25475EE11708}">
      <dgm:prSet/>
      <dgm:spPr/>
    </dgm:pt>
    <dgm:pt modelId="{13950B79-4B33-4796-89C8-B17D20242A48}" type="sibTrans" cxnId="{3E4DBC47-CC03-4CA5-8A1E-25475EE11708}">
      <dgm:prSet/>
      <dgm:spPr/>
    </dgm:pt>
    <dgm:pt modelId="{B1588FAA-55C4-4DCB-9611-3301621AB6B6}">
      <dgm:prSet custT="1"/>
      <dgm:spPr/>
      <dgm:t>
        <a:bodyPr/>
        <a:lstStyle/>
        <a:p>
          <a:pPr rtl="0"/>
          <a:r>
            <a:rPr lang="en-US" sz="2000" dirty="0" smtClean="0"/>
            <a:t>Configuration Pack knowledge of the Forefront client status</a:t>
          </a:r>
          <a:endParaRPr lang="en-US" sz="2000" dirty="0"/>
        </a:p>
      </dgm:t>
    </dgm:pt>
    <dgm:pt modelId="{DDE1980E-D22F-48B3-9EC8-5B30EC6E4AAB}" type="parTrans" cxnId="{47043AA8-74CE-44E1-9FE7-5133D4022066}">
      <dgm:prSet/>
      <dgm:spPr/>
    </dgm:pt>
    <dgm:pt modelId="{3C1A7120-1FFF-445F-9371-4255C4178EEF}" type="sibTrans" cxnId="{47043AA8-74CE-44E1-9FE7-5133D4022066}">
      <dgm:prSet/>
      <dgm:spPr/>
    </dgm:pt>
    <dgm:pt modelId="{4720941C-A59B-40A6-8754-C9749BC54C90}" type="pres">
      <dgm:prSet presAssocID="{5D2E6151-A977-4E7C-9CBF-3D39B478A0E6}" presName="Name0" presStyleCnt="0">
        <dgm:presLayoutVars>
          <dgm:dir/>
          <dgm:animLvl val="lvl"/>
          <dgm:resizeHandles val="exact"/>
        </dgm:presLayoutVars>
      </dgm:prSet>
      <dgm:spPr/>
      <dgm:t>
        <a:bodyPr/>
        <a:lstStyle/>
        <a:p>
          <a:endParaRPr lang="en-US"/>
        </a:p>
      </dgm:t>
    </dgm:pt>
    <dgm:pt modelId="{66867C0E-5A97-49FC-86A5-0C0AB6B297A9}" type="pres">
      <dgm:prSet presAssocID="{4AF45AE9-404D-4270-9FA3-0F76E6E955A3}" presName="linNode" presStyleCnt="0"/>
      <dgm:spPr/>
      <dgm:t>
        <a:bodyPr/>
        <a:lstStyle/>
        <a:p>
          <a:endParaRPr lang="en-US"/>
        </a:p>
      </dgm:t>
    </dgm:pt>
    <dgm:pt modelId="{29064FD0-212D-41CF-9048-F789AA57804B}" type="pres">
      <dgm:prSet presAssocID="{4AF45AE9-404D-4270-9FA3-0F76E6E955A3}" presName="parentText" presStyleLbl="node1" presStyleIdx="0" presStyleCnt="5">
        <dgm:presLayoutVars>
          <dgm:chMax val="1"/>
          <dgm:bulletEnabled val="1"/>
        </dgm:presLayoutVars>
      </dgm:prSet>
      <dgm:spPr/>
      <dgm:t>
        <a:bodyPr/>
        <a:lstStyle/>
        <a:p>
          <a:endParaRPr lang="en-US"/>
        </a:p>
      </dgm:t>
    </dgm:pt>
    <dgm:pt modelId="{34CD48B6-F33D-4BA9-977E-5327027A819A}" type="pres">
      <dgm:prSet presAssocID="{4AF45AE9-404D-4270-9FA3-0F76E6E955A3}" presName="descendantText" presStyleLbl="alignAccFollowNode1" presStyleIdx="0" presStyleCnt="5">
        <dgm:presLayoutVars>
          <dgm:bulletEnabled val="1"/>
        </dgm:presLayoutVars>
      </dgm:prSet>
      <dgm:spPr/>
      <dgm:t>
        <a:bodyPr/>
        <a:lstStyle/>
        <a:p>
          <a:endParaRPr lang="en-US"/>
        </a:p>
      </dgm:t>
    </dgm:pt>
    <dgm:pt modelId="{BCBBB574-08CE-4F7F-B812-577D1576A87F}" type="pres">
      <dgm:prSet presAssocID="{F849F5C3-D966-4FAF-870D-2516F884F334}" presName="sp" presStyleCnt="0"/>
      <dgm:spPr/>
      <dgm:t>
        <a:bodyPr/>
        <a:lstStyle/>
        <a:p>
          <a:endParaRPr lang="en-US"/>
        </a:p>
      </dgm:t>
    </dgm:pt>
    <dgm:pt modelId="{A798FC0D-C609-4503-BA1D-A51BE721EEAD}" type="pres">
      <dgm:prSet presAssocID="{5508C340-A5BC-4EC5-87B5-BFF93C3D86C7}" presName="linNode" presStyleCnt="0"/>
      <dgm:spPr/>
      <dgm:t>
        <a:bodyPr/>
        <a:lstStyle/>
        <a:p>
          <a:endParaRPr lang="en-US"/>
        </a:p>
      </dgm:t>
    </dgm:pt>
    <dgm:pt modelId="{D20CCB4B-A11C-4BC0-8461-8718B23D8F1A}" type="pres">
      <dgm:prSet presAssocID="{5508C340-A5BC-4EC5-87B5-BFF93C3D86C7}" presName="parentText" presStyleLbl="node1" presStyleIdx="1" presStyleCnt="5">
        <dgm:presLayoutVars>
          <dgm:chMax val="1"/>
          <dgm:bulletEnabled val="1"/>
        </dgm:presLayoutVars>
      </dgm:prSet>
      <dgm:spPr/>
      <dgm:t>
        <a:bodyPr/>
        <a:lstStyle/>
        <a:p>
          <a:endParaRPr lang="en-US"/>
        </a:p>
      </dgm:t>
    </dgm:pt>
    <dgm:pt modelId="{E503B022-1836-4905-B388-1FA38880ACBF}" type="pres">
      <dgm:prSet presAssocID="{5508C340-A5BC-4EC5-87B5-BFF93C3D86C7}" presName="descendantText" presStyleLbl="alignAccFollowNode1" presStyleIdx="1" presStyleCnt="5">
        <dgm:presLayoutVars>
          <dgm:bulletEnabled val="1"/>
        </dgm:presLayoutVars>
      </dgm:prSet>
      <dgm:spPr/>
      <dgm:t>
        <a:bodyPr/>
        <a:lstStyle/>
        <a:p>
          <a:endParaRPr lang="en-US"/>
        </a:p>
      </dgm:t>
    </dgm:pt>
    <dgm:pt modelId="{AB5B4F39-82CF-4657-A796-F879F1C797CA}" type="pres">
      <dgm:prSet presAssocID="{95DBC13F-8044-4F12-A3EE-C23C2E5C7422}" presName="sp" presStyleCnt="0"/>
      <dgm:spPr/>
      <dgm:t>
        <a:bodyPr/>
        <a:lstStyle/>
        <a:p>
          <a:endParaRPr lang="en-US"/>
        </a:p>
      </dgm:t>
    </dgm:pt>
    <dgm:pt modelId="{D921D445-FA91-4C7A-BD73-19FA7C2763BC}" type="pres">
      <dgm:prSet presAssocID="{C1B61CFC-14E5-4E1B-A691-5BE1AEB1027D}" presName="linNode" presStyleCnt="0"/>
      <dgm:spPr/>
      <dgm:t>
        <a:bodyPr/>
        <a:lstStyle/>
        <a:p>
          <a:endParaRPr lang="en-US"/>
        </a:p>
      </dgm:t>
    </dgm:pt>
    <dgm:pt modelId="{1CAB4553-2B2A-466E-8BB0-32CED747715C}" type="pres">
      <dgm:prSet presAssocID="{C1B61CFC-14E5-4E1B-A691-5BE1AEB1027D}" presName="parentText" presStyleLbl="node1" presStyleIdx="2" presStyleCnt="5">
        <dgm:presLayoutVars>
          <dgm:chMax val="1"/>
          <dgm:bulletEnabled val="1"/>
        </dgm:presLayoutVars>
      </dgm:prSet>
      <dgm:spPr/>
      <dgm:t>
        <a:bodyPr/>
        <a:lstStyle/>
        <a:p>
          <a:endParaRPr lang="en-US"/>
        </a:p>
      </dgm:t>
    </dgm:pt>
    <dgm:pt modelId="{AD5714BC-3A56-4E55-92FA-A99A7B02A288}" type="pres">
      <dgm:prSet presAssocID="{C1B61CFC-14E5-4E1B-A691-5BE1AEB1027D}" presName="descendantText" presStyleLbl="alignAccFollowNode1" presStyleIdx="2" presStyleCnt="5">
        <dgm:presLayoutVars>
          <dgm:bulletEnabled val="1"/>
        </dgm:presLayoutVars>
      </dgm:prSet>
      <dgm:spPr/>
      <dgm:t>
        <a:bodyPr/>
        <a:lstStyle/>
        <a:p>
          <a:endParaRPr lang="en-US"/>
        </a:p>
      </dgm:t>
    </dgm:pt>
    <dgm:pt modelId="{39604129-0FD8-4B4F-A59B-BDA5F3EE82A7}" type="pres">
      <dgm:prSet presAssocID="{0D39E66E-703C-4D54-90F6-8D9E07F28AF3}" presName="sp" presStyleCnt="0"/>
      <dgm:spPr/>
      <dgm:t>
        <a:bodyPr/>
        <a:lstStyle/>
        <a:p>
          <a:endParaRPr lang="en-US"/>
        </a:p>
      </dgm:t>
    </dgm:pt>
    <dgm:pt modelId="{CEA0CF1D-093F-4492-AC9F-A1A9A2EE273B}" type="pres">
      <dgm:prSet presAssocID="{E7C2CD43-057C-4097-B245-67FBE9227983}" presName="linNode" presStyleCnt="0"/>
      <dgm:spPr/>
      <dgm:t>
        <a:bodyPr/>
        <a:lstStyle/>
        <a:p>
          <a:endParaRPr lang="en-US"/>
        </a:p>
      </dgm:t>
    </dgm:pt>
    <dgm:pt modelId="{E0D915B9-9E9A-4B84-9043-24434305EF67}" type="pres">
      <dgm:prSet presAssocID="{E7C2CD43-057C-4097-B245-67FBE9227983}" presName="parentText" presStyleLbl="node1" presStyleIdx="3" presStyleCnt="5">
        <dgm:presLayoutVars>
          <dgm:chMax val="1"/>
          <dgm:bulletEnabled val="1"/>
        </dgm:presLayoutVars>
      </dgm:prSet>
      <dgm:spPr/>
      <dgm:t>
        <a:bodyPr/>
        <a:lstStyle/>
        <a:p>
          <a:endParaRPr lang="en-US"/>
        </a:p>
      </dgm:t>
    </dgm:pt>
    <dgm:pt modelId="{CE03A0DF-9A13-45A2-9BE3-25D9CC400310}" type="pres">
      <dgm:prSet presAssocID="{E7C2CD43-057C-4097-B245-67FBE9227983}" presName="descendantText" presStyleLbl="alignAccFollowNode1" presStyleIdx="3" presStyleCnt="5">
        <dgm:presLayoutVars>
          <dgm:bulletEnabled val="1"/>
        </dgm:presLayoutVars>
      </dgm:prSet>
      <dgm:spPr/>
      <dgm:t>
        <a:bodyPr/>
        <a:lstStyle/>
        <a:p>
          <a:endParaRPr lang="en-US"/>
        </a:p>
      </dgm:t>
    </dgm:pt>
    <dgm:pt modelId="{32C20144-E772-40DC-A1AD-04A8D22CED35}" type="pres">
      <dgm:prSet presAssocID="{0DF788DE-3879-4D36-A0B2-946E28669983}" presName="sp" presStyleCnt="0"/>
      <dgm:spPr/>
      <dgm:t>
        <a:bodyPr/>
        <a:lstStyle/>
        <a:p>
          <a:endParaRPr lang="en-US"/>
        </a:p>
      </dgm:t>
    </dgm:pt>
    <dgm:pt modelId="{C538AE58-4329-4407-A891-509F088C577D}" type="pres">
      <dgm:prSet presAssocID="{8077E5BE-AD1D-48AC-AFC8-508877393DB9}" presName="linNode" presStyleCnt="0"/>
      <dgm:spPr/>
      <dgm:t>
        <a:bodyPr/>
        <a:lstStyle/>
        <a:p>
          <a:endParaRPr lang="en-US"/>
        </a:p>
      </dgm:t>
    </dgm:pt>
    <dgm:pt modelId="{314DD13F-B1A3-48C7-98FD-9AB2F0064854}" type="pres">
      <dgm:prSet presAssocID="{8077E5BE-AD1D-48AC-AFC8-508877393DB9}" presName="parentText" presStyleLbl="node1" presStyleIdx="4" presStyleCnt="5">
        <dgm:presLayoutVars>
          <dgm:chMax val="1"/>
          <dgm:bulletEnabled val="1"/>
        </dgm:presLayoutVars>
      </dgm:prSet>
      <dgm:spPr/>
      <dgm:t>
        <a:bodyPr/>
        <a:lstStyle/>
        <a:p>
          <a:endParaRPr lang="en-US"/>
        </a:p>
      </dgm:t>
    </dgm:pt>
    <dgm:pt modelId="{4762B974-64A0-4DC7-8195-0476447CF249}" type="pres">
      <dgm:prSet presAssocID="{8077E5BE-AD1D-48AC-AFC8-508877393DB9}" presName="descendantText" presStyleLbl="alignAccFollowNode1" presStyleIdx="4" presStyleCnt="5">
        <dgm:presLayoutVars>
          <dgm:bulletEnabled val="1"/>
        </dgm:presLayoutVars>
      </dgm:prSet>
      <dgm:spPr/>
      <dgm:t>
        <a:bodyPr/>
        <a:lstStyle/>
        <a:p>
          <a:endParaRPr lang="en-US"/>
        </a:p>
      </dgm:t>
    </dgm:pt>
  </dgm:ptLst>
  <dgm:cxnLst>
    <dgm:cxn modelId="{E1B25F04-1382-447B-9600-C3E9CB15ADFF}" type="presOf" srcId="{25A62759-A6F0-46DF-B278-3FB841F59BC8}" destId="{CE03A0DF-9A13-45A2-9BE3-25D9CC400310}" srcOrd="0" destOrd="0" presId="urn:microsoft.com/office/officeart/2005/8/layout/vList5"/>
    <dgm:cxn modelId="{261E315E-0C75-4D26-A3A9-7484ACBE50DD}" type="presOf" srcId="{E7C2CD43-057C-4097-B245-67FBE9227983}" destId="{E0D915B9-9E9A-4B84-9043-24434305EF67}" srcOrd="0" destOrd="0" presId="urn:microsoft.com/office/officeart/2005/8/layout/vList5"/>
    <dgm:cxn modelId="{6C43296F-AACF-4A0C-9274-67F1FFB1BD87}" type="presOf" srcId="{3B407886-A61B-41D8-9887-7778C13C861B}" destId="{AD5714BC-3A56-4E55-92FA-A99A7B02A288}" srcOrd="0" destOrd="0" presId="urn:microsoft.com/office/officeart/2005/8/layout/vList5"/>
    <dgm:cxn modelId="{5878F9B9-6FB6-416B-925C-98E581802E09}" srcId="{5D2E6151-A977-4E7C-9CBF-3D39B478A0E6}" destId="{4AF45AE9-404D-4270-9FA3-0F76E6E955A3}" srcOrd="0" destOrd="0" parTransId="{9512E634-6CBA-4FAD-924E-41F5040E115A}" sibTransId="{F849F5C3-D966-4FAF-870D-2516F884F334}"/>
    <dgm:cxn modelId="{7D226EEC-ABF7-4A2F-89A1-471E641D797F}" type="presOf" srcId="{4AF45AE9-404D-4270-9FA3-0F76E6E955A3}" destId="{29064FD0-212D-41CF-9048-F789AA57804B}" srcOrd="0" destOrd="0" presId="urn:microsoft.com/office/officeart/2005/8/layout/vList5"/>
    <dgm:cxn modelId="{937435D1-BA8C-4989-96C9-7F41B1EAED73}" srcId="{5D2E6151-A977-4E7C-9CBF-3D39B478A0E6}" destId="{E7C2CD43-057C-4097-B245-67FBE9227983}" srcOrd="3" destOrd="0" parTransId="{79089682-63C9-43C6-81D2-70921AF4C72F}" sibTransId="{0DF788DE-3879-4D36-A0B2-946E28669983}"/>
    <dgm:cxn modelId="{74DA866D-4C2F-4A1D-9A52-6870F07E6DF9}" srcId="{5D2E6151-A977-4E7C-9CBF-3D39B478A0E6}" destId="{5508C340-A5BC-4EC5-87B5-BFF93C3D86C7}" srcOrd="1" destOrd="0" parTransId="{C7722E66-402D-4424-9A52-B53DFBA40C3E}" sibTransId="{95DBC13F-8044-4F12-A3EE-C23C2E5C7422}"/>
    <dgm:cxn modelId="{9A78D4C8-C373-436C-8591-9D1525CD45C3}" srcId="{4AF45AE9-404D-4270-9FA3-0F76E6E955A3}" destId="{87411C1A-3AB7-4762-8669-87D93F75C701}" srcOrd="0" destOrd="0" parTransId="{FDB1183B-AB56-43F0-9522-A06C40E3832F}" sibTransId="{D2BE53CA-054E-46C1-83AC-699FFBE21066}"/>
    <dgm:cxn modelId="{1122FAF3-5B4E-4FDA-8DC6-57461359FC16}" type="presOf" srcId="{CDB4C456-40C3-44C4-9630-D9F8BFA5C223}" destId="{E503B022-1836-4905-B388-1FA38880ACBF}" srcOrd="0" destOrd="0" presId="urn:microsoft.com/office/officeart/2005/8/layout/vList5"/>
    <dgm:cxn modelId="{A3D7E3D2-13FD-4092-9F7F-7932510EC9A7}" type="presOf" srcId="{B1588FAA-55C4-4DCB-9611-3301621AB6B6}" destId="{4762B974-64A0-4DC7-8195-0476447CF249}" srcOrd="0" destOrd="0" presId="urn:microsoft.com/office/officeart/2005/8/layout/vList5"/>
    <dgm:cxn modelId="{67FD5990-45ED-449A-B67F-526DD5371A88}" type="presOf" srcId="{5508C340-A5BC-4EC5-87B5-BFF93C3D86C7}" destId="{D20CCB4B-A11C-4BC0-8461-8718B23D8F1A}" srcOrd="0" destOrd="0" presId="urn:microsoft.com/office/officeart/2005/8/layout/vList5"/>
    <dgm:cxn modelId="{D6D099B3-3367-4563-AA37-06AE83BFA928}" srcId="{5508C340-A5BC-4EC5-87B5-BFF93C3D86C7}" destId="{CDB4C456-40C3-44C4-9630-D9F8BFA5C223}" srcOrd="0" destOrd="0" parTransId="{B72AD260-EB8A-4D20-918F-5D1C5CE023F6}" sibTransId="{AD457DB3-CEDD-424D-B2F9-5E4B0F19EB66}"/>
    <dgm:cxn modelId="{3E4DBC47-CC03-4CA5-8A1E-25475EE11708}" srcId="{E7C2CD43-057C-4097-B245-67FBE9227983}" destId="{25A62759-A6F0-46DF-B278-3FB841F59BC8}" srcOrd="0" destOrd="0" parTransId="{CA8B5B05-4769-4330-B2B5-4C6F138CD7A3}" sibTransId="{13950B79-4B33-4796-89C8-B17D20242A48}"/>
    <dgm:cxn modelId="{0A349285-0921-4D94-ACAF-90F4D5492B80}" srcId="{5D2E6151-A977-4E7C-9CBF-3D39B478A0E6}" destId="{8077E5BE-AD1D-48AC-AFC8-508877393DB9}" srcOrd="4" destOrd="0" parTransId="{4A6DF4DF-46FF-489E-97C6-3D35B2255986}" sibTransId="{E7ACAC55-2BF4-4756-BB1F-6E3A82553796}"/>
    <dgm:cxn modelId="{74105A8A-B9E0-493C-AF9C-1623AF294B18}" srcId="{5D2E6151-A977-4E7C-9CBF-3D39B478A0E6}" destId="{C1B61CFC-14E5-4E1B-A691-5BE1AEB1027D}" srcOrd="2" destOrd="0" parTransId="{14DBDB48-A6F0-489B-843B-D60CA0FA57C4}" sibTransId="{0D39E66E-703C-4D54-90F6-8D9E07F28AF3}"/>
    <dgm:cxn modelId="{7A45AB02-BBDB-480E-B9B0-8E000D6B95C4}" type="presOf" srcId="{5D2E6151-A977-4E7C-9CBF-3D39B478A0E6}" destId="{4720941C-A59B-40A6-8754-C9749BC54C90}" srcOrd="0" destOrd="0" presId="urn:microsoft.com/office/officeart/2005/8/layout/vList5"/>
    <dgm:cxn modelId="{47043AA8-74CE-44E1-9FE7-5133D4022066}" srcId="{8077E5BE-AD1D-48AC-AFC8-508877393DB9}" destId="{B1588FAA-55C4-4DCB-9611-3301621AB6B6}" srcOrd="0" destOrd="0" parTransId="{DDE1980E-D22F-48B3-9EC8-5B30EC6E4AAB}" sibTransId="{3C1A7120-1FFF-445F-9371-4255C4178EEF}"/>
    <dgm:cxn modelId="{998B8E8A-5063-4DEE-A550-D0D28AA46A03}" srcId="{C1B61CFC-14E5-4E1B-A691-5BE1AEB1027D}" destId="{3B407886-A61B-41D8-9887-7778C13C861B}" srcOrd="0" destOrd="0" parTransId="{2357831F-39A2-4777-A4CE-92279D3C9DB7}" sibTransId="{978E04B1-78BD-44DC-8E61-D0793F96840B}"/>
    <dgm:cxn modelId="{E80183C7-C68E-403A-A682-F2173FB48025}" type="presOf" srcId="{87411C1A-3AB7-4762-8669-87D93F75C701}" destId="{34CD48B6-F33D-4BA9-977E-5327027A819A}" srcOrd="0" destOrd="0" presId="urn:microsoft.com/office/officeart/2005/8/layout/vList5"/>
    <dgm:cxn modelId="{B05B77FB-4E44-4D4D-BC71-2AB76F3194CC}" type="presOf" srcId="{8077E5BE-AD1D-48AC-AFC8-508877393DB9}" destId="{314DD13F-B1A3-48C7-98FD-9AB2F0064854}" srcOrd="0" destOrd="0" presId="urn:microsoft.com/office/officeart/2005/8/layout/vList5"/>
    <dgm:cxn modelId="{7C231620-2CC3-427F-BE5C-B39786F06CB9}" type="presOf" srcId="{C1B61CFC-14E5-4E1B-A691-5BE1AEB1027D}" destId="{1CAB4553-2B2A-466E-8BB0-32CED747715C}" srcOrd="0" destOrd="0" presId="urn:microsoft.com/office/officeart/2005/8/layout/vList5"/>
    <dgm:cxn modelId="{E486DD05-0504-42AD-835A-116E4E6C2927}" type="presParOf" srcId="{4720941C-A59B-40A6-8754-C9749BC54C90}" destId="{66867C0E-5A97-49FC-86A5-0C0AB6B297A9}" srcOrd="0" destOrd="0" presId="urn:microsoft.com/office/officeart/2005/8/layout/vList5"/>
    <dgm:cxn modelId="{70722026-30B0-453B-A330-5DE3566B8693}" type="presParOf" srcId="{66867C0E-5A97-49FC-86A5-0C0AB6B297A9}" destId="{29064FD0-212D-41CF-9048-F789AA57804B}" srcOrd="0" destOrd="0" presId="urn:microsoft.com/office/officeart/2005/8/layout/vList5"/>
    <dgm:cxn modelId="{67A16304-9323-48DA-84A8-126C1A8DF4F9}" type="presParOf" srcId="{66867C0E-5A97-49FC-86A5-0C0AB6B297A9}" destId="{34CD48B6-F33D-4BA9-977E-5327027A819A}" srcOrd="1" destOrd="0" presId="urn:microsoft.com/office/officeart/2005/8/layout/vList5"/>
    <dgm:cxn modelId="{C84E37CC-9AE1-45A5-B2C7-549FD8F4AD2A}" type="presParOf" srcId="{4720941C-A59B-40A6-8754-C9749BC54C90}" destId="{BCBBB574-08CE-4F7F-B812-577D1576A87F}" srcOrd="1" destOrd="0" presId="urn:microsoft.com/office/officeart/2005/8/layout/vList5"/>
    <dgm:cxn modelId="{CC8B700F-D0D8-4054-BAF4-062A5442A42C}" type="presParOf" srcId="{4720941C-A59B-40A6-8754-C9749BC54C90}" destId="{A798FC0D-C609-4503-BA1D-A51BE721EEAD}" srcOrd="2" destOrd="0" presId="urn:microsoft.com/office/officeart/2005/8/layout/vList5"/>
    <dgm:cxn modelId="{7CC48B7C-D2C6-402C-9B73-627611B979C2}" type="presParOf" srcId="{A798FC0D-C609-4503-BA1D-A51BE721EEAD}" destId="{D20CCB4B-A11C-4BC0-8461-8718B23D8F1A}" srcOrd="0" destOrd="0" presId="urn:microsoft.com/office/officeart/2005/8/layout/vList5"/>
    <dgm:cxn modelId="{7A8CB129-7FE7-4BFA-8747-57D81160928F}" type="presParOf" srcId="{A798FC0D-C609-4503-BA1D-A51BE721EEAD}" destId="{E503B022-1836-4905-B388-1FA38880ACBF}" srcOrd="1" destOrd="0" presId="urn:microsoft.com/office/officeart/2005/8/layout/vList5"/>
    <dgm:cxn modelId="{FD88E512-A4DA-44C4-8FBA-C9633668DB82}" type="presParOf" srcId="{4720941C-A59B-40A6-8754-C9749BC54C90}" destId="{AB5B4F39-82CF-4657-A796-F879F1C797CA}" srcOrd="3" destOrd="0" presId="urn:microsoft.com/office/officeart/2005/8/layout/vList5"/>
    <dgm:cxn modelId="{AFBABF69-F66E-403D-8259-F12F9CBF9C65}" type="presParOf" srcId="{4720941C-A59B-40A6-8754-C9749BC54C90}" destId="{D921D445-FA91-4C7A-BD73-19FA7C2763BC}" srcOrd="4" destOrd="0" presId="urn:microsoft.com/office/officeart/2005/8/layout/vList5"/>
    <dgm:cxn modelId="{2BD44D2E-8BFF-4898-93BD-0CDB7792F2A6}" type="presParOf" srcId="{D921D445-FA91-4C7A-BD73-19FA7C2763BC}" destId="{1CAB4553-2B2A-466E-8BB0-32CED747715C}" srcOrd="0" destOrd="0" presId="urn:microsoft.com/office/officeart/2005/8/layout/vList5"/>
    <dgm:cxn modelId="{2B8E3718-7039-4C80-87A5-EE3FF41C5707}" type="presParOf" srcId="{D921D445-FA91-4C7A-BD73-19FA7C2763BC}" destId="{AD5714BC-3A56-4E55-92FA-A99A7B02A288}" srcOrd="1" destOrd="0" presId="urn:microsoft.com/office/officeart/2005/8/layout/vList5"/>
    <dgm:cxn modelId="{743C64DF-5C1A-4B17-9F0E-B67E70D462C0}" type="presParOf" srcId="{4720941C-A59B-40A6-8754-C9749BC54C90}" destId="{39604129-0FD8-4B4F-A59B-BDA5F3EE82A7}" srcOrd="5" destOrd="0" presId="urn:microsoft.com/office/officeart/2005/8/layout/vList5"/>
    <dgm:cxn modelId="{656D3059-0EFF-42BD-9CB8-C45BE386B185}" type="presParOf" srcId="{4720941C-A59B-40A6-8754-C9749BC54C90}" destId="{CEA0CF1D-093F-4492-AC9F-A1A9A2EE273B}" srcOrd="6" destOrd="0" presId="urn:microsoft.com/office/officeart/2005/8/layout/vList5"/>
    <dgm:cxn modelId="{AC746CA3-33FF-40B8-B8BA-8AE432789C81}" type="presParOf" srcId="{CEA0CF1D-093F-4492-AC9F-A1A9A2EE273B}" destId="{E0D915B9-9E9A-4B84-9043-24434305EF67}" srcOrd="0" destOrd="0" presId="urn:microsoft.com/office/officeart/2005/8/layout/vList5"/>
    <dgm:cxn modelId="{5502F350-7E4B-4A6E-96EE-4C8A194EAF3B}" type="presParOf" srcId="{CEA0CF1D-093F-4492-AC9F-A1A9A2EE273B}" destId="{CE03A0DF-9A13-45A2-9BE3-25D9CC400310}" srcOrd="1" destOrd="0" presId="urn:microsoft.com/office/officeart/2005/8/layout/vList5"/>
    <dgm:cxn modelId="{378EBF83-34A6-4964-89AC-C9BAB815E2E7}" type="presParOf" srcId="{4720941C-A59B-40A6-8754-C9749BC54C90}" destId="{32C20144-E772-40DC-A1AD-04A8D22CED35}" srcOrd="7" destOrd="0" presId="urn:microsoft.com/office/officeart/2005/8/layout/vList5"/>
    <dgm:cxn modelId="{59B72BF6-DAE0-4757-B7A9-2A1250456AC1}" type="presParOf" srcId="{4720941C-A59B-40A6-8754-C9749BC54C90}" destId="{C538AE58-4329-4407-A891-509F088C577D}" srcOrd="8" destOrd="0" presId="urn:microsoft.com/office/officeart/2005/8/layout/vList5"/>
    <dgm:cxn modelId="{8B36B416-D4F6-4D51-A15C-CACE1EEA043E}" type="presParOf" srcId="{C538AE58-4329-4407-A891-509F088C577D}" destId="{314DD13F-B1A3-48C7-98FD-9AB2F0064854}" srcOrd="0" destOrd="0" presId="urn:microsoft.com/office/officeart/2005/8/layout/vList5"/>
    <dgm:cxn modelId="{9B33AB3D-D862-4D0F-BB34-83DA36498798}" type="presParOf" srcId="{C538AE58-4329-4407-A891-509F088C577D}" destId="{4762B974-64A0-4DC7-8195-0476447CF249}"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2E6151-A977-4E7C-9CBF-3D39B478A0E6}" type="doc">
      <dgm:prSet loTypeId="urn:microsoft.com/office/officeart/2005/8/layout/vList5" loCatId="list" qsTypeId="urn:microsoft.com/office/officeart/2005/8/quickstyle/simple4" qsCatId="simple" csTypeId="urn:microsoft.com/office/officeart/2005/8/colors/accent6_2" csCatId="accent6" phldr="1"/>
      <dgm:spPr/>
      <dgm:t>
        <a:bodyPr/>
        <a:lstStyle/>
        <a:p>
          <a:endParaRPr lang="en-US"/>
        </a:p>
      </dgm:t>
    </dgm:pt>
    <dgm:pt modelId="{4AF45AE9-404D-4270-9FA3-0F76E6E955A3}">
      <dgm:prSet custT="1"/>
      <dgm:spPr/>
      <dgm:t>
        <a:bodyPr/>
        <a:lstStyle/>
        <a:p>
          <a:pPr rtl="0"/>
          <a:r>
            <a:rPr lang="en-US" sz="2400" dirty="0" smtClean="0"/>
            <a:t>Operating System Support updates</a:t>
          </a:r>
          <a:endParaRPr lang="en-US" sz="2400" dirty="0"/>
        </a:p>
      </dgm:t>
    </dgm:pt>
    <dgm:pt modelId="{9512E634-6CBA-4FAD-924E-41F5040E115A}" type="parTrans" cxnId="{5878F9B9-6FB6-416B-925C-98E581802E09}">
      <dgm:prSet/>
      <dgm:spPr/>
      <dgm:t>
        <a:bodyPr/>
        <a:lstStyle/>
        <a:p>
          <a:endParaRPr lang="en-US"/>
        </a:p>
      </dgm:t>
    </dgm:pt>
    <dgm:pt modelId="{F849F5C3-D966-4FAF-870D-2516F884F334}" type="sibTrans" cxnId="{5878F9B9-6FB6-416B-925C-98E581802E09}">
      <dgm:prSet/>
      <dgm:spPr/>
      <dgm:t>
        <a:bodyPr/>
        <a:lstStyle/>
        <a:p>
          <a:endParaRPr lang="en-US"/>
        </a:p>
      </dgm:t>
    </dgm:pt>
    <dgm:pt modelId="{D6E84C16-423E-49FF-B9FA-17DD98E6667B}">
      <dgm:prSet/>
      <dgm:spPr/>
      <dgm:t>
        <a:bodyPr/>
        <a:lstStyle/>
        <a:p>
          <a:r>
            <a:rPr lang="en-US" dirty="0" smtClean="0"/>
            <a:t>Site Role support for Windows Server 2008 R2</a:t>
          </a:r>
          <a:endParaRPr lang="en-US" dirty="0"/>
        </a:p>
      </dgm:t>
    </dgm:pt>
    <dgm:pt modelId="{B178467E-2769-4412-86B5-7C9240C7A72E}" type="parTrans" cxnId="{6F565D6C-F906-4E6E-81CE-282369F01129}">
      <dgm:prSet/>
      <dgm:spPr/>
      <dgm:t>
        <a:bodyPr/>
        <a:lstStyle/>
        <a:p>
          <a:endParaRPr lang="en-US"/>
        </a:p>
      </dgm:t>
    </dgm:pt>
    <dgm:pt modelId="{B44B8BAB-287C-47FB-B27C-1051EC8B6B7F}" type="sibTrans" cxnId="{6F565D6C-F906-4E6E-81CE-282369F01129}">
      <dgm:prSet/>
      <dgm:spPr/>
      <dgm:t>
        <a:bodyPr/>
        <a:lstStyle/>
        <a:p>
          <a:endParaRPr lang="en-US"/>
        </a:p>
      </dgm:t>
    </dgm:pt>
    <dgm:pt modelId="{C8089010-D467-4E98-8EB2-375294EC7E38}">
      <dgm:prSet/>
      <dgm:spPr/>
      <dgm:t>
        <a:bodyPr/>
        <a:lstStyle/>
        <a:p>
          <a:r>
            <a:rPr lang="en-US" dirty="0" smtClean="0"/>
            <a:t>Branch Cache Support</a:t>
          </a:r>
          <a:endParaRPr lang="en-US" dirty="0"/>
        </a:p>
      </dgm:t>
    </dgm:pt>
    <dgm:pt modelId="{04E4513E-6238-455F-B143-D5DF4D9DEDB1}" type="parTrans" cxnId="{E1D27761-C891-4C98-9277-3F79B85B64DA}">
      <dgm:prSet/>
      <dgm:spPr/>
      <dgm:t>
        <a:bodyPr/>
        <a:lstStyle/>
        <a:p>
          <a:endParaRPr lang="en-US"/>
        </a:p>
      </dgm:t>
    </dgm:pt>
    <dgm:pt modelId="{87C46F46-C27D-4230-94D7-070716637D5E}" type="sibTrans" cxnId="{E1D27761-C891-4C98-9277-3F79B85B64DA}">
      <dgm:prSet/>
      <dgm:spPr/>
      <dgm:t>
        <a:bodyPr/>
        <a:lstStyle/>
        <a:p>
          <a:endParaRPr lang="en-US"/>
        </a:p>
      </dgm:t>
    </dgm:pt>
    <dgm:pt modelId="{87EC9751-FAE7-42F4-B272-67462DF90A66}">
      <dgm:prSet/>
      <dgm:spPr/>
      <dgm:t>
        <a:bodyPr/>
        <a:lstStyle/>
        <a:p>
          <a:r>
            <a:rPr lang="en-US" dirty="0" smtClean="0"/>
            <a:t>Operations Manager 64bit support</a:t>
          </a:r>
          <a:endParaRPr lang="en-US" dirty="0"/>
        </a:p>
      </dgm:t>
    </dgm:pt>
    <dgm:pt modelId="{92054FB7-0C2C-4129-988E-CB2F0C795F46}" type="parTrans" cxnId="{71C195ED-4A89-4AFC-96A3-118692A07565}">
      <dgm:prSet/>
      <dgm:spPr/>
      <dgm:t>
        <a:bodyPr/>
        <a:lstStyle/>
        <a:p>
          <a:endParaRPr lang="en-US"/>
        </a:p>
      </dgm:t>
    </dgm:pt>
    <dgm:pt modelId="{AEE01114-A590-453F-A862-76A232D09BF8}" type="sibTrans" cxnId="{71C195ED-4A89-4AFC-96A3-118692A07565}">
      <dgm:prSet/>
      <dgm:spPr/>
      <dgm:t>
        <a:bodyPr/>
        <a:lstStyle/>
        <a:p>
          <a:endParaRPr lang="en-US"/>
        </a:p>
      </dgm:t>
    </dgm:pt>
    <dgm:pt modelId="{1E6866EA-FFD7-44EF-8205-2F7E8CD812D6}">
      <dgm:prSet custT="1"/>
      <dgm:spPr/>
      <dgm:t>
        <a:bodyPr/>
        <a:lstStyle/>
        <a:p>
          <a:pPr rtl="0"/>
          <a:r>
            <a:rPr lang="en-US" sz="1400" dirty="0" smtClean="0"/>
            <a:t>Windows 7</a:t>
          </a:r>
          <a:endParaRPr lang="en-US" sz="1400" dirty="0"/>
        </a:p>
      </dgm:t>
    </dgm:pt>
    <dgm:pt modelId="{E5ED641D-CF04-4A79-A15A-880F4D960E65}" type="parTrans" cxnId="{522F7DA2-A3BC-4905-932A-9FB9E70C7AAC}">
      <dgm:prSet/>
      <dgm:spPr/>
      <dgm:t>
        <a:bodyPr/>
        <a:lstStyle/>
        <a:p>
          <a:endParaRPr lang="en-US"/>
        </a:p>
      </dgm:t>
    </dgm:pt>
    <dgm:pt modelId="{13ACA435-FF78-4FE1-B7EF-46FA1169FA23}" type="sibTrans" cxnId="{522F7DA2-A3BC-4905-932A-9FB9E70C7AAC}">
      <dgm:prSet/>
      <dgm:spPr/>
      <dgm:t>
        <a:bodyPr/>
        <a:lstStyle/>
        <a:p>
          <a:endParaRPr lang="en-US"/>
        </a:p>
      </dgm:t>
    </dgm:pt>
    <dgm:pt modelId="{8DF74ADE-8D45-48FC-AF90-260C037D69B9}">
      <dgm:prSet custT="1"/>
      <dgm:spPr/>
      <dgm:t>
        <a:bodyPr/>
        <a:lstStyle/>
        <a:p>
          <a:r>
            <a:rPr lang="en-US" sz="1400" dirty="0" smtClean="0"/>
            <a:t>Windows Server 2008 R2 </a:t>
          </a:r>
          <a:endParaRPr lang="en-US" sz="1400" dirty="0"/>
        </a:p>
      </dgm:t>
    </dgm:pt>
    <dgm:pt modelId="{A7AC44DC-691F-4FE3-A8A5-D9D78521E644}" type="parTrans" cxnId="{14FCC620-416B-407C-85E9-10D9C2CC31DF}">
      <dgm:prSet/>
      <dgm:spPr/>
      <dgm:t>
        <a:bodyPr/>
        <a:lstStyle/>
        <a:p>
          <a:endParaRPr lang="en-US"/>
        </a:p>
      </dgm:t>
    </dgm:pt>
    <dgm:pt modelId="{3580CEE1-AA28-42E9-A0F8-4D23049A433D}" type="sibTrans" cxnId="{14FCC620-416B-407C-85E9-10D9C2CC31DF}">
      <dgm:prSet/>
      <dgm:spPr/>
      <dgm:t>
        <a:bodyPr/>
        <a:lstStyle/>
        <a:p>
          <a:endParaRPr lang="en-US"/>
        </a:p>
      </dgm:t>
    </dgm:pt>
    <dgm:pt modelId="{317FB15E-990F-4F53-984E-7825ECC35AFE}">
      <dgm:prSet custT="1"/>
      <dgm:spPr/>
      <dgm:t>
        <a:bodyPr/>
        <a:lstStyle/>
        <a:p>
          <a:r>
            <a:rPr lang="en-US" sz="1400" dirty="0" smtClean="0"/>
            <a:t>Windows Server 2008 SP2 </a:t>
          </a:r>
          <a:endParaRPr lang="en-US" sz="1400" dirty="0"/>
        </a:p>
      </dgm:t>
    </dgm:pt>
    <dgm:pt modelId="{3EE8C305-4E25-4612-A8F0-B7AF9FEB9BB8}" type="parTrans" cxnId="{71EEF2D4-02DA-479B-A142-A537D4E189BE}">
      <dgm:prSet/>
      <dgm:spPr/>
      <dgm:t>
        <a:bodyPr/>
        <a:lstStyle/>
        <a:p>
          <a:endParaRPr lang="en-US"/>
        </a:p>
      </dgm:t>
    </dgm:pt>
    <dgm:pt modelId="{C7F5D023-AAD7-4335-B1B3-38B373B7BCE3}" type="sibTrans" cxnId="{71EEF2D4-02DA-479B-A142-A537D4E189BE}">
      <dgm:prSet/>
      <dgm:spPr/>
      <dgm:t>
        <a:bodyPr/>
        <a:lstStyle/>
        <a:p>
          <a:endParaRPr lang="en-US"/>
        </a:p>
      </dgm:t>
    </dgm:pt>
    <dgm:pt modelId="{89E8EC28-49EB-4CCB-A7BE-2E0DDD07F5AF}">
      <dgm:prSet custT="1"/>
      <dgm:spPr/>
      <dgm:t>
        <a:bodyPr/>
        <a:lstStyle/>
        <a:p>
          <a:r>
            <a:rPr lang="en-US" sz="1400" dirty="0" smtClean="0"/>
            <a:t>Windows Vista Sp2</a:t>
          </a:r>
          <a:endParaRPr lang="en-US" sz="1400" dirty="0"/>
        </a:p>
      </dgm:t>
    </dgm:pt>
    <dgm:pt modelId="{64EE3179-12C3-4774-9B88-3D651A26DB8A}" type="parTrans" cxnId="{8DE3A15A-41B4-4EB0-85F1-73D8A1D0BC7C}">
      <dgm:prSet/>
      <dgm:spPr/>
      <dgm:t>
        <a:bodyPr/>
        <a:lstStyle/>
        <a:p>
          <a:endParaRPr lang="en-US"/>
        </a:p>
      </dgm:t>
    </dgm:pt>
    <dgm:pt modelId="{C87BB351-6FCA-4F12-873E-6EF7A541D0C3}" type="sibTrans" cxnId="{8DE3A15A-41B4-4EB0-85F1-73D8A1D0BC7C}">
      <dgm:prSet/>
      <dgm:spPr/>
      <dgm:t>
        <a:bodyPr/>
        <a:lstStyle/>
        <a:p>
          <a:endParaRPr lang="en-US"/>
        </a:p>
      </dgm:t>
    </dgm:pt>
    <dgm:pt modelId="{02F76CEC-D536-4A5E-B95E-6C9AD376E587}">
      <dgm:prSet custT="1"/>
      <dgm:spPr/>
      <dgm:t>
        <a:bodyPr/>
        <a:lstStyle/>
        <a:p>
          <a:r>
            <a:rPr lang="en-US" sz="1050" dirty="0" smtClean="0"/>
            <a:t>OOB Wireless Management: Wireless Profile Management </a:t>
          </a:r>
          <a:endParaRPr lang="en-US" sz="1050" dirty="0"/>
        </a:p>
      </dgm:t>
    </dgm:pt>
    <dgm:pt modelId="{DAA6A03F-6EA0-4753-A5AB-871000A954D9}" type="parTrans" cxnId="{92F744C2-78BD-4C34-BAB0-2F26625DA8B0}">
      <dgm:prSet/>
      <dgm:spPr/>
      <dgm:t>
        <a:bodyPr/>
        <a:lstStyle/>
        <a:p>
          <a:endParaRPr lang="en-US"/>
        </a:p>
      </dgm:t>
    </dgm:pt>
    <dgm:pt modelId="{B9578F6C-9CFB-4F6E-8016-60B688700473}" type="sibTrans" cxnId="{92F744C2-78BD-4C34-BAB0-2F26625DA8B0}">
      <dgm:prSet/>
      <dgm:spPr/>
      <dgm:t>
        <a:bodyPr/>
        <a:lstStyle/>
        <a:p>
          <a:endParaRPr lang="en-US"/>
        </a:p>
      </dgm:t>
    </dgm:pt>
    <dgm:pt modelId="{F773C914-D029-4FB0-A6FA-BDBA54C77100}">
      <dgm:prSet custT="1"/>
      <dgm:spPr/>
      <dgm:t>
        <a:bodyPr/>
        <a:lstStyle/>
        <a:p>
          <a:r>
            <a:rPr lang="en-US" sz="1050" dirty="0" smtClean="0"/>
            <a:t>End Point Access Control: 802.1x support </a:t>
          </a:r>
          <a:endParaRPr lang="en-US" sz="1050" dirty="0"/>
        </a:p>
      </dgm:t>
    </dgm:pt>
    <dgm:pt modelId="{6D8B53EB-76EC-4535-9BF2-8E8758B17A3B}" type="parTrans" cxnId="{F16CB28A-F590-4ECE-BCA1-7C10BA368F83}">
      <dgm:prSet/>
      <dgm:spPr/>
      <dgm:t>
        <a:bodyPr/>
        <a:lstStyle/>
        <a:p>
          <a:endParaRPr lang="en-US"/>
        </a:p>
      </dgm:t>
    </dgm:pt>
    <dgm:pt modelId="{00494B97-285D-4A0E-B6F8-C23F96874405}" type="sibTrans" cxnId="{F16CB28A-F590-4ECE-BCA1-7C10BA368F83}">
      <dgm:prSet/>
      <dgm:spPr/>
      <dgm:t>
        <a:bodyPr/>
        <a:lstStyle/>
        <a:p>
          <a:endParaRPr lang="en-US"/>
        </a:p>
      </dgm:t>
    </dgm:pt>
    <dgm:pt modelId="{9E059683-DF3D-427D-A2DC-D9CF47C678F3}">
      <dgm:prSet custT="1"/>
      <dgm:spPr/>
      <dgm:t>
        <a:bodyPr/>
        <a:lstStyle/>
        <a:p>
          <a:r>
            <a:rPr lang="en-US" sz="2000" dirty="0" smtClean="0"/>
            <a:t>Requires Win7 client and W2K8 R2 backend</a:t>
          </a:r>
          <a:endParaRPr lang="en-US" sz="2000" dirty="0"/>
        </a:p>
      </dgm:t>
    </dgm:pt>
    <dgm:pt modelId="{83401577-6681-4403-AEB0-77A6C54D738F}" type="parTrans" cxnId="{9B64F837-A9A7-43AC-90F7-E41FE9F56675}">
      <dgm:prSet/>
      <dgm:spPr/>
      <dgm:t>
        <a:bodyPr/>
        <a:lstStyle/>
        <a:p>
          <a:endParaRPr lang="en-US"/>
        </a:p>
      </dgm:t>
    </dgm:pt>
    <dgm:pt modelId="{A54B2871-88A2-4E69-80CF-DC3200C405B2}" type="sibTrans" cxnId="{9B64F837-A9A7-43AC-90F7-E41FE9F56675}">
      <dgm:prSet/>
      <dgm:spPr/>
      <dgm:t>
        <a:bodyPr/>
        <a:lstStyle/>
        <a:p>
          <a:endParaRPr lang="en-US"/>
        </a:p>
      </dgm:t>
    </dgm:pt>
    <dgm:pt modelId="{1C5CA37D-5F86-4AEB-911B-7F0AEE7CF22D}">
      <dgm:prSet custT="1"/>
      <dgm:spPr/>
      <dgm:t>
        <a:bodyPr/>
        <a:lstStyle/>
        <a:p>
          <a:r>
            <a:rPr lang="en-US" sz="1050" dirty="0" smtClean="0"/>
            <a:t>Persistent Data Storage: Non Volatile Memory or Third Party Data Store (3PDS) </a:t>
          </a:r>
          <a:endParaRPr lang="en-US" sz="1050" dirty="0"/>
        </a:p>
      </dgm:t>
    </dgm:pt>
    <dgm:pt modelId="{ADBFA105-0284-4BF7-BFAF-B471B3E34261}" type="parTrans" cxnId="{E060E924-572F-40E2-9D82-D16D1FCC6764}">
      <dgm:prSet/>
      <dgm:spPr/>
      <dgm:t>
        <a:bodyPr/>
        <a:lstStyle/>
        <a:p>
          <a:endParaRPr lang="en-US"/>
        </a:p>
      </dgm:t>
    </dgm:pt>
    <dgm:pt modelId="{2B36F612-640A-48F5-9A13-6A125488877F}" type="sibTrans" cxnId="{E060E924-572F-40E2-9D82-D16D1FCC6764}">
      <dgm:prSet/>
      <dgm:spPr/>
      <dgm:t>
        <a:bodyPr/>
        <a:lstStyle/>
        <a:p>
          <a:endParaRPr lang="en-US"/>
        </a:p>
      </dgm:t>
    </dgm:pt>
    <dgm:pt modelId="{D9801362-8924-430B-9E28-3BEBDC81F379}">
      <dgm:prSet custT="1"/>
      <dgm:spPr/>
      <dgm:t>
        <a:bodyPr/>
        <a:lstStyle/>
        <a:p>
          <a:r>
            <a:rPr lang="en-US" sz="1050" dirty="0" smtClean="0"/>
            <a:t>Access Monitor: Audit Log </a:t>
          </a:r>
          <a:endParaRPr lang="en-US" sz="1050" dirty="0"/>
        </a:p>
      </dgm:t>
    </dgm:pt>
    <dgm:pt modelId="{78B39547-C3B6-47E6-AE3B-577EC3D43937}" type="parTrans" cxnId="{EF182F50-AD37-4BEF-B2F3-6A431BE16538}">
      <dgm:prSet/>
      <dgm:spPr/>
      <dgm:t>
        <a:bodyPr/>
        <a:lstStyle/>
        <a:p>
          <a:endParaRPr lang="en-US"/>
        </a:p>
      </dgm:t>
    </dgm:pt>
    <dgm:pt modelId="{5139AFFA-57C9-42E3-AE37-DDCF21C662BC}" type="sibTrans" cxnId="{EF182F50-AD37-4BEF-B2F3-6A431BE16538}">
      <dgm:prSet/>
      <dgm:spPr/>
      <dgm:t>
        <a:bodyPr/>
        <a:lstStyle/>
        <a:p>
          <a:endParaRPr lang="en-US"/>
        </a:p>
      </dgm:t>
    </dgm:pt>
    <dgm:pt modelId="{9B4743A9-DA35-4991-88DB-AB0C69F78D99}">
      <dgm:prSet custT="1"/>
      <dgm:spPr/>
      <dgm:t>
        <a:bodyPr/>
        <a:lstStyle/>
        <a:p>
          <a:r>
            <a:rPr lang="en-US" sz="1050" dirty="0" smtClean="0"/>
            <a:t>Remote Power Management: Power State Configuration from ConfigMgr Console </a:t>
          </a:r>
          <a:endParaRPr lang="en-US" sz="1050" dirty="0"/>
        </a:p>
      </dgm:t>
    </dgm:pt>
    <dgm:pt modelId="{DCFED875-EE60-493E-BBB4-24D18D7FA572}" type="parTrans" cxnId="{9532DE97-7BDE-4D00-8677-77707A4143E6}">
      <dgm:prSet/>
      <dgm:spPr/>
      <dgm:t>
        <a:bodyPr/>
        <a:lstStyle/>
        <a:p>
          <a:endParaRPr lang="en-US"/>
        </a:p>
      </dgm:t>
    </dgm:pt>
    <dgm:pt modelId="{D38FD2E5-1153-442D-A70D-A59D432F71BD}" type="sibTrans" cxnId="{9532DE97-7BDE-4D00-8677-77707A4143E6}">
      <dgm:prSet/>
      <dgm:spPr/>
      <dgm:t>
        <a:bodyPr/>
        <a:lstStyle/>
        <a:p>
          <a:endParaRPr lang="en-US"/>
        </a:p>
      </dgm:t>
    </dgm:pt>
    <dgm:pt modelId="{30D7BF6D-9A10-45D0-8410-E6C570DE96DD}">
      <dgm:prSet custT="1"/>
      <dgm:spPr/>
      <dgm:t>
        <a:bodyPr/>
        <a:lstStyle/>
        <a:p>
          <a:r>
            <a:rPr lang="en-US" sz="2000" dirty="0" smtClean="0"/>
            <a:t>X64 support for Operations Manager 2007 Client Agent</a:t>
          </a:r>
          <a:endParaRPr lang="en-US" sz="2000" dirty="0"/>
        </a:p>
      </dgm:t>
    </dgm:pt>
    <dgm:pt modelId="{70F58C45-1649-4DA2-AB76-97E5622AEBDC}" type="parTrans" cxnId="{74AB0DF2-5BE0-401F-B9D8-6CD3A17019D9}">
      <dgm:prSet/>
      <dgm:spPr/>
      <dgm:t>
        <a:bodyPr/>
        <a:lstStyle/>
        <a:p>
          <a:endParaRPr lang="en-US"/>
        </a:p>
      </dgm:t>
    </dgm:pt>
    <dgm:pt modelId="{524DEC91-9EFE-4EA2-8F7C-8A11350C79D9}" type="sibTrans" cxnId="{74AB0DF2-5BE0-401F-B9D8-6CD3A17019D9}">
      <dgm:prSet/>
      <dgm:spPr/>
      <dgm:t>
        <a:bodyPr/>
        <a:lstStyle/>
        <a:p>
          <a:endParaRPr lang="en-US"/>
        </a:p>
      </dgm:t>
    </dgm:pt>
    <dgm:pt modelId="{49FA69E8-0E57-4ADC-AD55-1D779F4365E1}">
      <dgm:prSet custT="1"/>
      <dgm:spPr/>
      <dgm:t>
        <a:bodyPr/>
        <a:lstStyle/>
        <a:p>
          <a:r>
            <a:rPr lang="en-US" sz="2000" dirty="0" smtClean="0"/>
            <a:t>Site role support for Windows Server 2008 R2</a:t>
          </a:r>
          <a:endParaRPr lang="en-US" sz="2000" dirty="0"/>
        </a:p>
      </dgm:t>
    </dgm:pt>
    <dgm:pt modelId="{E69D32B0-AA43-4B28-A639-39BED3369438}" type="parTrans" cxnId="{50F78003-0E8F-4266-AF7E-FB3833E63AD2}">
      <dgm:prSet/>
      <dgm:spPr/>
      <dgm:t>
        <a:bodyPr/>
        <a:lstStyle/>
        <a:p>
          <a:endParaRPr lang="en-US"/>
        </a:p>
      </dgm:t>
    </dgm:pt>
    <dgm:pt modelId="{5626DF42-2C8B-41F1-8DDC-80DD7D36A1CF}" type="sibTrans" cxnId="{50F78003-0E8F-4266-AF7E-FB3833E63AD2}">
      <dgm:prSet/>
      <dgm:spPr/>
      <dgm:t>
        <a:bodyPr/>
        <a:lstStyle/>
        <a:p>
          <a:endParaRPr lang="en-US"/>
        </a:p>
      </dgm:t>
    </dgm:pt>
    <dgm:pt modelId="{4C6871A9-6909-4398-B19C-3AAF16795A42}">
      <dgm:prSet/>
      <dgm:spPr/>
      <dgm:t>
        <a:bodyPr/>
        <a:lstStyle/>
        <a:p>
          <a:r>
            <a:rPr lang="en-US" dirty="0" smtClean="0"/>
            <a:t>Intel AMT Integration Enhancements</a:t>
          </a:r>
          <a:endParaRPr lang="en-US" dirty="0"/>
        </a:p>
      </dgm:t>
    </dgm:pt>
    <dgm:pt modelId="{DF3FED4D-A596-42A4-A3A9-CF304D910DBE}" type="parTrans" cxnId="{9A3EE06F-8759-4278-9A44-9353A579BF15}">
      <dgm:prSet/>
      <dgm:spPr/>
    </dgm:pt>
    <dgm:pt modelId="{186F9724-5C1F-4141-8535-D38658E07A0E}" type="sibTrans" cxnId="{9A3EE06F-8759-4278-9A44-9353A579BF15}">
      <dgm:prSet/>
      <dgm:spPr/>
    </dgm:pt>
    <dgm:pt modelId="{4720941C-A59B-40A6-8754-C9749BC54C90}" type="pres">
      <dgm:prSet presAssocID="{5D2E6151-A977-4E7C-9CBF-3D39B478A0E6}" presName="Name0" presStyleCnt="0">
        <dgm:presLayoutVars>
          <dgm:dir/>
          <dgm:animLvl val="lvl"/>
          <dgm:resizeHandles val="exact"/>
        </dgm:presLayoutVars>
      </dgm:prSet>
      <dgm:spPr/>
      <dgm:t>
        <a:bodyPr/>
        <a:lstStyle/>
        <a:p>
          <a:endParaRPr lang="en-US"/>
        </a:p>
      </dgm:t>
    </dgm:pt>
    <dgm:pt modelId="{66867C0E-5A97-49FC-86A5-0C0AB6B297A9}" type="pres">
      <dgm:prSet presAssocID="{4AF45AE9-404D-4270-9FA3-0F76E6E955A3}" presName="linNode" presStyleCnt="0"/>
      <dgm:spPr/>
      <dgm:t>
        <a:bodyPr/>
        <a:lstStyle/>
        <a:p>
          <a:endParaRPr lang="en-US"/>
        </a:p>
      </dgm:t>
    </dgm:pt>
    <dgm:pt modelId="{29064FD0-212D-41CF-9048-F789AA57804B}" type="pres">
      <dgm:prSet presAssocID="{4AF45AE9-404D-4270-9FA3-0F76E6E955A3}" presName="parentText" presStyleLbl="node1" presStyleIdx="0" presStyleCnt="5">
        <dgm:presLayoutVars>
          <dgm:chMax val="1"/>
          <dgm:bulletEnabled val="1"/>
        </dgm:presLayoutVars>
      </dgm:prSet>
      <dgm:spPr/>
      <dgm:t>
        <a:bodyPr/>
        <a:lstStyle/>
        <a:p>
          <a:endParaRPr lang="en-US"/>
        </a:p>
      </dgm:t>
    </dgm:pt>
    <dgm:pt modelId="{34CD48B6-F33D-4BA9-977E-5327027A819A}" type="pres">
      <dgm:prSet presAssocID="{4AF45AE9-404D-4270-9FA3-0F76E6E955A3}" presName="descendantText" presStyleLbl="alignAccFollowNode1" presStyleIdx="0" presStyleCnt="5" custScaleY="138205">
        <dgm:presLayoutVars>
          <dgm:bulletEnabled val="1"/>
        </dgm:presLayoutVars>
      </dgm:prSet>
      <dgm:spPr/>
      <dgm:t>
        <a:bodyPr/>
        <a:lstStyle/>
        <a:p>
          <a:endParaRPr lang="en-US"/>
        </a:p>
      </dgm:t>
    </dgm:pt>
    <dgm:pt modelId="{BCBBB574-08CE-4F7F-B812-577D1576A87F}" type="pres">
      <dgm:prSet presAssocID="{F849F5C3-D966-4FAF-870D-2516F884F334}" presName="sp" presStyleCnt="0"/>
      <dgm:spPr/>
      <dgm:t>
        <a:bodyPr/>
        <a:lstStyle/>
        <a:p>
          <a:endParaRPr lang="en-US"/>
        </a:p>
      </dgm:t>
    </dgm:pt>
    <dgm:pt modelId="{1BF0B64C-740A-4C98-A157-791B9218AB0A}" type="pres">
      <dgm:prSet presAssocID="{D6E84C16-423E-49FF-B9FA-17DD98E6667B}" presName="linNode" presStyleCnt="0"/>
      <dgm:spPr/>
    </dgm:pt>
    <dgm:pt modelId="{BA090BE1-D0B8-4145-8794-68044FA044F8}" type="pres">
      <dgm:prSet presAssocID="{D6E84C16-423E-49FF-B9FA-17DD98E6667B}" presName="parentText" presStyleLbl="node1" presStyleIdx="1" presStyleCnt="5">
        <dgm:presLayoutVars>
          <dgm:chMax val="1"/>
          <dgm:bulletEnabled val="1"/>
        </dgm:presLayoutVars>
      </dgm:prSet>
      <dgm:spPr/>
      <dgm:t>
        <a:bodyPr/>
        <a:lstStyle/>
        <a:p>
          <a:endParaRPr lang="en-US"/>
        </a:p>
      </dgm:t>
    </dgm:pt>
    <dgm:pt modelId="{874FAD2A-B27D-4348-A5C5-173ADF6BAF69}" type="pres">
      <dgm:prSet presAssocID="{D6E84C16-423E-49FF-B9FA-17DD98E6667B}" presName="descendantText" presStyleLbl="alignAccFollowNode1" presStyleIdx="1" presStyleCnt="5" custScaleY="113024">
        <dgm:presLayoutVars>
          <dgm:bulletEnabled val="1"/>
        </dgm:presLayoutVars>
      </dgm:prSet>
      <dgm:spPr/>
      <dgm:t>
        <a:bodyPr/>
        <a:lstStyle/>
        <a:p>
          <a:endParaRPr lang="en-US"/>
        </a:p>
      </dgm:t>
    </dgm:pt>
    <dgm:pt modelId="{DB9871F1-10DE-4B00-97EE-BED557142441}" type="pres">
      <dgm:prSet presAssocID="{B44B8BAB-287C-47FB-B27C-1051EC8B6B7F}" presName="sp" presStyleCnt="0"/>
      <dgm:spPr/>
    </dgm:pt>
    <dgm:pt modelId="{F0BD1321-740A-4E57-929D-F623C36FFFA1}" type="pres">
      <dgm:prSet presAssocID="{4C6871A9-6909-4398-B19C-3AAF16795A42}" presName="linNode" presStyleCnt="0"/>
      <dgm:spPr/>
    </dgm:pt>
    <dgm:pt modelId="{5B15633F-CF68-4292-B12D-EB0BA2746F59}" type="pres">
      <dgm:prSet presAssocID="{4C6871A9-6909-4398-B19C-3AAF16795A42}" presName="parentText" presStyleLbl="node1" presStyleIdx="2" presStyleCnt="5">
        <dgm:presLayoutVars>
          <dgm:chMax val="1"/>
          <dgm:bulletEnabled val="1"/>
        </dgm:presLayoutVars>
      </dgm:prSet>
      <dgm:spPr/>
      <dgm:t>
        <a:bodyPr/>
        <a:lstStyle/>
        <a:p>
          <a:endParaRPr lang="en-US"/>
        </a:p>
      </dgm:t>
    </dgm:pt>
    <dgm:pt modelId="{8D3E1FC8-E299-403F-9D33-983F9AD6B957}" type="pres">
      <dgm:prSet presAssocID="{4C6871A9-6909-4398-B19C-3AAF16795A42}" presName="descendantText" presStyleLbl="alignAccFollowNode1" presStyleIdx="2" presStyleCnt="5">
        <dgm:presLayoutVars>
          <dgm:bulletEnabled val="1"/>
        </dgm:presLayoutVars>
      </dgm:prSet>
      <dgm:spPr/>
      <dgm:t>
        <a:bodyPr/>
        <a:lstStyle/>
        <a:p>
          <a:endParaRPr lang="en-US"/>
        </a:p>
      </dgm:t>
    </dgm:pt>
    <dgm:pt modelId="{E0BCD861-A3F6-4248-AC36-25FD68D0CC08}" type="pres">
      <dgm:prSet presAssocID="{186F9724-5C1F-4141-8535-D38658E07A0E}" presName="sp" presStyleCnt="0"/>
      <dgm:spPr/>
    </dgm:pt>
    <dgm:pt modelId="{AB5FD542-652E-49C5-8E84-F8A228C71697}" type="pres">
      <dgm:prSet presAssocID="{C8089010-D467-4E98-8EB2-375294EC7E38}" presName="linNode" presStyleCnt="0"/>
      <dgm:spPr/>
    </dgm:pt>
    <dgm:pt modelId="{80CF2970-E738-405F-91F9-341C7C12BADB}" type="pres">
      <dgm:prSet presAssocID="{C8089010-D467-4E98-8EB2-375294EC7E38}" presName="parentText" presStyleLbl="node1" presStyleIdx="3" presStyleCnt="5">
        <dgm:presLayoutVars>
          <dgm:chMax val="1"/>
          <dgm:bulletEnabled val="1"/>
        </dgm:presLayoutVars>
      </dgm:prSet>
      <dgm:spPr/>
      <dgm:t>
        <a:bodyPr/>
        <a:lstStyle/>
        <a:p>
          <a:endParaRPr lang="en-US"/>
        </a:p>
      </dgm:t>
    </dgm:pt>
    <dgm:pt modelId="{2EA70949-3849-4F9C-9321-1C4756D61890}" type="pres">
      <dgm:prSet presAssocID="{C8089010-D467-4E98-8EB2-375294EC7E38}" presName="descendantText" presStyleLbl="alignAccFollowNode1" presStyleIdx="3" presStyleCnt="5">
        <dgm:presLayoutVars>
          <dgm:bulletEnabled val="1"/>
        </dgm:presLayoutVars>
      </dgm:prSet>
      <dgm:spPr/>
      <dgm:t>
        <a:bodyPr/>
        <a:lstStyle/>
        <a:p>
          <a:endParaRPr lang="en-US"/>
        </a:p>
      </dgm:t>
    </dgm:pt>
    <dgm:pt modelId="{9E7E9469-348E-47E5-9E17-318BB4B728CC}" type="pres">
      <dgm:prSet presAssocID="{87C46F46-C27D-4230-94D7-070716637D5E}" presName="sp" presStyleCnt="0"/>
      <dgm:spPr/>
    </dgm:pt>
    <dgm:pt modelId="{1B57F2BF-B034-4A40-AA60-711CAFAB21A6}" type="pres">
      <dgm:prSet presAssocID="{87EC9751-FAE7-42F4-B272-67462DF90A66}" presName="linNode" presStyleCnt="0"/>
      <dgm:spPr/>
    </dgm:pt>
    <dgm:pt modelId="{C2C52514-74C5-4883-A352-693BA7B0098A}" type="pres">
      <dgm:prSet presAssocID="{87EC9751-FAE7-42F4-B272-67462DF90A66}" presName="parentText" presStyleLbl="node1" presStyleIdx="4" presStyleCnt="5">
        <dgm:presLayoutVars>
          <dgm:chMax val="1"/>
          <dgm:bulletEnabled val="1"/>
        </dgm:presLayoutVars>
      </dgm:prSet>
      <dgm:spPr/>
      <dgm:t>
        <a:bodyPr/>
        <a:lstStyle/>
        <a:p>
          <a:endParaRPr lang="en-US"/>
        </a:p>
      </dgm:t>
    </dgm:pt>
    <dgm:pt modelId="{3552EA1D-B511-4D17-954D-4673887DB074}" type="pres">
      <dgm:prSet presAssocID="{87EC9751-FAE7-42F4-B272-67462DF90A66}" presName="descendantText" presStyleLbl="alignAccFollowNode1" presStyleIdx="4" presStyleCnt="5">
        <dgm:presLayoutVars>
          <dgm:bulletEnabled val="1"/>
        </dgm:presLayoutVars>
      </dgm:prSet>
      <dgm:spPr/>
      <dgm:t>
        <a:bodyPr/>
        <a:lstStyle/>
        <a:p>
          <a:endParaRPr lang="en-US"/>
        </a:p>
      </dgm:t>
    </dgm:pt>
  </dgm:ptLst>
  <dgm:cxnLst>
    <dgm:cxn modelId="{14FCC620-416B-407C-85E9-10D9C2CC31DF}" srcId="{4AF45AE9-404D-4270-9FA3-0F76E6E955A3}" destId="{8DF74ADE-8D45-48FC-AF90-260C037D69B9}" srcOrd="1" destOrd="0" parTransId="{A7AC44DC-691F-4FE3-A8A5-D9D78521E644}" sibTransId="{3580CEE1-AA28-42E9-A0F8-4D23049A433D}"/>
    <dgm:cxn modelId="{71C195ED-4A89-4AFC-96A3-118692A07565}" srcId="{5D2E6151-A977-4E7C-9CBF-3D39B478A0E6}" destId="{87EC9751-FAE7-42F4-B272-67462DF90A66}" srcOrd="4" destOrd="0" parTransId="{92054FB7-0C2C-4129-988E-CB2F0C795F46}" sibTransId="{AEE01114-A590-453F-A862-76A232D09BF8}"/>
    <dgm:cxn modelId="{A74FA045-00F5-489B-883B-CC42D05728AB}" type="presOf" srcId="{9B4743A9-DA35-4991-88DB-AB0C69F78D99}" destId="{8D3E1FC8-E299-403F-9D33-983F9AD6B957}" srcOrd="0" destOrd="4" presId="urn:microsoft.com/office/officeart/2005/8/layout/vList5"/>
    <dgm:cxn modelId="{BDD1865E-52BC-4D3E-93B0-24FFB1863747}" type="presOf" srcId="{F773C914-D029-4FB0-A6FA-BDBA54C77100}" destId="{8D3E1FC8-E299-403F-9D33-983F9AD6B957}" srcOrd="0" destOrd="1" presId="urn:microsoft.com/office/officeart/2005/8/layout/vList5"/>
    <dgm:cxn modelId="{69AD6B9E-B1C9-4895-95E6-F6F542594DCF}" type="presOf" srcId="{1C5CA37D-5F86-4AEB-911B-7F0AEE7CF22D}" destId="{8D3E1FC8-E299-403F-9D33-983F9AD6B957}" srcOrd="0" destOrd="2" presId="urn:microsoft.com/office/officeart/2005/8/layout/vList5"/>
    <dgm:cxn modelId="{D5639419-F4AE-4696-928E-B364E85E8510}" type="presOf" srcId="{02F76CEC-D536-4A5E-B95E-6C9AD376E587}" destId="{8D3E1FC8-E299-403F-9D33-983F9AD6B957}" srcOrd="0" destOrd="0" presId="urn:microsoft.com/office/officeart/2005/8/layout/vList5"/>
    <dgm:cxn modelId="{64014264-93DF-4E5A-BA71-90E29B438A2C}" type="presOf" srcId="{89E8EC28-49EB-4CCB-A7BE-2E0DDD07F5AF}" destId="{34CD48B6-F33D-4BA9-977E-5327027A819A}" srcOrd="0" destOrd="3" presId="urn:microsoft.com/office/officeart/2005/8/layout/vList5"/>
    <dgm:cxn modelId="{E1D27761-C891-4C98-9277-3F79B85B64DA}" srcId="{5D2E6151-A977-4E7C-9CBF-3D39B478A0E6}" destId="{C8089010-D467-4E98-8EB2-375294EC7E38}" srcOrd="3" destOrd="0" parTransId="{04E4513E-6238-455F-B143-D5DF4D9DEDB1}" sibTransId="{87C46F46-C27D-4230-94D7-070716637D5E}"/>
    <dgm:cxn modelId="{9532DE97-7BDE-4D00-8677-77707A4143E6}" srcId="{4C6871A9-6909-4398-B19C-3AAF16795A42}" destId="{9B4743A9-DA35-4991-88DB-AB0C69F78D99}" srcOrd="4" destOrd="0" parTransId="{DCFED875-EE60-493E-BBB4-24D18D7FA572}" sibTransId="{D38FD2E5-1153-442D-A70D-A59D432F71BD}"/>
    <dgm:cxn modelId="{71EEF2D4-02DA-479B-A142-A537D4E189BE}" srcId="{4AF45AE9-404D-4270-9FA3-0F76E6E955A3}" destId="{317FB15E-990F-4F53-984E-7825ECC35AFE}" srcOrd="2" destOrd="0" parTransId="{3EE8C305-4E25-4612-A8F0-B7AF9FEB9BB8}" sibTransId="{C7F5D023-AAD7-4335-B1B3-38B373B7BCE3}"/>
    <dgm:cxn modelId="{6F2CA71C-E79F-4450-AFD2-80E943DCAB5C}" type="presOf" srcId="{5D2E6151-A977-4E7C-9CBF-3D39B478A0E6}" destId="{4720941C-A59B-40A6-8754-C9749BC54C90}" srcOrd="0" destOrd="0" presId="urn:microsoft.com/office/officeart/2005/8/layout/vList5"/>
    <dgm:cxn modelId="{6F565D6C-F906-4E6E-81CE-282369F01129}" srcId="{5D2E6151-A977-4E7C-9CBF-3D39B478A0E6}" destId="{D6E84C16-423E-49FF-B9FA-17DD98E6667B}" srcOrd="1" destOrd="0" parTransId="{B178467E-2769-4412-86B5-7C9240C7A72E}" sibTransId="{B44B8BAB-287C-47FB-B27C-1051EC8B6B7F}"/>
    <dgm:cxn modelId="{FBD84349-1540-4130-8D14-C4B99A73F89F}" type="presOf" srcId="{1E6866EA-FFD7-44EF-8205-2F7E8CD812D6}" destId="{34CD48B6-F33D-4BA9-977E-5327027A819A}" srcOrd="0" destOrd="0" presId="urn:microsoft.com/office/officeart/2005/8/layout/vList5"/>
    <dgm:cxn modelId="{5878F9B9-6FB6-416B-925C-98E581802E09}" srcId="{5D2E6151-A977-4E7C-9CBF-3D39B478A0E6}" destId="{4AF45AE9-404D-4270-9FA3-0F76E6E955A3}" srcOrd="0" destOrd="0" parTransId="{9512E634-6CBA-4FAD-924E-41F5040E115A}" sibTransId="{F849F5C3-D966-4FAF-870D-2516F884F334}"/>
    <dgm:cxn modelId="{E060E924-572F-40E2-9D82-D16D1FCC6764}" srcId="{4C6871A9-6909-4398-B19C-3AAF16795A42}" destId="{1C5CA37D-5F86-4AEB-911B-7F0AEE7CF22D}" srcOrd="2" destOrd="0" parTransId="{ADBFA105-0284-4BF7-BFAF-B471B3E34261}" sibTransId="{2B36F612-640A-48F5-9A13-6A125488877F}"/>
    <dgm:cxn modelId="{522F7DA2-A3BC-4905-932A-9FB9E70C7AAC}" srcId="{4AF45AE9-404D-4270-9FA3-0F76E6E955A3}" destId="{1E6866EA-FFD7-44EF-8205-2F7E8CD812D6}" srcOrd="0" destOrd="0" parTransId="{E5ED641D-CF04-4A79-A15A-880F4D960E65}" sibTransId="{13ACA435-FF78-4FE1-B7EF-46FA1169FA23}"/>
    <dgm:cxn modelId="{2DC7A825-A26E-4C1E-BE33-B19A6C92D22C}" type="presOf" srcId="{30D7BF6D-9A10-45D0-8410-E6C570DE96DD}" destId="{3552EA1D-B511-4D17-954D-4673887DB074}" srcOrd="0" destOrd="0" presId="urn:microsoft.com/office/officeart/2005/8/layout/vList5"/>
    <dgm:cxn modelId="{FFEBE79D-01A1-4EAD-955B-FF7D75E4297F}" type="presOf" srcId="{49FA69E8-0E57-4ADC-AD55-1D779F4365E1}" destId="{874FAD2A-B27D-4348-A5C5-173ADF6BAF69}" srcOrd="0" destOrd="0" presId="urn:microsoft.com/office/officeart/2005/8/layout/vList5"/>
    <dgm:cxn modelId="{50F78003-0E8F-4266-AF7E-FB3833E63AD2}" srcId="{D6E84C16-423E-49FF-B9FA-17DD98E6667B}" destId="{49FA69E8-0E57-4ADC-AD55-1D779F4365E1}" srcOrd="0" destOrd="0" parTransId="{E69D32B0-AA43-4B28-A639-39BED3369438}" sibTransId="{5626DF42-2C8B-41F1-8DDC-80DD7D36A1CF}"/>
    <dgm:cxn modelId="{9A3EE06F-8759-4278-9A44-9353A579BF15}" srcId="{5D2E6151-A977-4E7C-9CBF-3D39B478A0E6}" destId="{4C6871A9-6909-4398-B19C-3AAF16795A42}" srcOrd="2" destOrd="0" parTransId="{DF3FED4D-A596-42A4-A3A9-CF304D910DBE}" sibTransId="{186F9724-5C1F-4141-8535-D38658E07A0E}"/>
    <dgm:cxn modelId="{92F744C2-78BD-4C34-BAB0-2F26625DA8B0}" srcId="{4C6871A9-6909-4398-B19C-3AAF16795A42}" destId="{02F76CEC-D536-4A5E-B95E-6C9AD376E587}" srcOrd="0" destOrd="0" parTransId="{DAA6A03F-6EA0-4753-A5AB-871000A954D9}" sibTransId="{B9578F6C-9CFB-4F6E-8016-60B688700473}"/>
    <dgm:cxn modelId="{490568B6-3D12-4897-91FC-AF19BEF66F13}" type="presOf" srcId="{D9801362-8924-430B-9E28-3BEBDC81F379}" destId="{8D3E1FC8-E299-403F-9D33-983F9AD6B957}" srcOrd="0" destOrd="3" presId="urn:microsoft.com/office/officeart/2005/8/layout/vList5"/>
    <dgm:cxn modelId="{3812A554-7B07-465C-99E5-0AC8BA436917}" type="presOf" srcId="{4AF45AE9-404D-4270-9FA3-0F76E6E955A3}" destId="{29064FD0-212D-41CF-9048-F789AA57804B}" srcOrd="0" destOrd="0" presId="urn:microsoft.com/office/officeart/2005/8/layout/vList5"/>
    <dgm:cxn modelId="{74AB0DF2-5BE0-401F-B9D8-6CD3A17019D9}" srcId="{87EC9751-FAE7-42F4-B272-67462DF90A66}" destId="{30D7BF6D-9A10-45D0-8410-E6C570DE96DD}" srcOrd="0" destOrd="0" parTransId="{70F58C45-1649-4DA2-AB76-97E5622AEBDC}" sibTransId="{524DEC91-9EFE-4EA2-8F7C-8A11350C79D9}"/>
    <dgm:cxn modelId="{8DE3A15A-41B4-4EB0-85F1-73D8A1D0BC7C}" srcId="{4AF45AE9-404D-4270-9FA3-0F76E6E955A3}" destId="{89E8EC28-49EB-4CCB-A7BE-2E0DDD07F5AF}" srcOrd="3" destOrd="0" parTransId="{64EE3179-12C3-4774-9B88-3D651A26DB8A}" sibTransId="{C87BB351-6FCA-4F12-873E-6EF7A541D0C3}"/>
    <dgm:cxn modelId="{D36D4B0B-5B98-4D47-9C83-EF5C0500CA37}" type="presOf" srcId="{4C6871A9-6909-4398-B19C-3AAF16795A42}" destId="{5B15633F-CF68-4292-B12D-EB0BA2746F59}" srcOrd="0" destOrd="0" presId="urn:microsoft.com/office/officeart/2005/8/layout/vList5"/>
    <dgm:cxn modelId="{EF182F50-AD37-4BEF-B2F3-6A431BE16538}" srcId="{4C6871A9-6909-4398-B19C-3AAF16795A42}" destId="{D9801362-8924-430B-9E28-3BEBDC81F379}" srcOrd="3" destOrd="0" parTransId="{78B39547-C3B6-47E6-AE3B-577EC3D43937}" sibTransId="{5139AFFA-57C9-42E3-AE37-DDCF21C662BC}"/>
    <dgm:cxn modelId="{C6E59FAC-A027-445F-8A71-ADBA0BD114D8}" type="presOf" srcId="{87EC9751-FAE7-42F4-B272-67462DF90A66}" destId="{C2C52514-74C5-4883-A352-693BA7B0098A}" srcOrd="0" destOrd="0" presId="urn:microsoft.com/office/officeart/2005/8/layout/vList5"/>
    <dgm:cxn modelId="{F16CB28A-F590-4ECE-BCA1-7C10BA368F83}" srcId="{4C6871A9-6909-4398-B19C-3AAF16795A42}" destId="{F773C914-D029-4FB0-A6FA-BDBA54C77100}" srcOrd="1" destOrd="0" parTransId="{6D8B53EB-76EC-4535-9BF2-8E8758B17A3B}" sibTransId="{00494B97-285D-4A0E-B6F8-C23F96874405}"/>
    <dgm:cxn modelId="{EA24140C-CF6E-4F69-ACED-EB14B6F9FEDD}" type="presOf" srcId="{D6E84C16-423E-49FF-B9FA-17DD98E6667B}" destId="{BA090BE1-D0B8-4145-8794-68044FA044F8}" srcOrd="0" destOrd="0" presId="urn:microsoft.com/office/officeart/2005/8/layout/vList5"/>
    <dgm:cxn modelId="{AE7219C2-5FAB-43C8-9896-BC34BF9FDDB2}" type="presOf" srcId="{C8089010-D467-4E98-8EB2-375294EC7E38}" destId="{80CF2970-E738-405F-91F9-341C7C12BADB}" srcOrd="0" destOrd="0" presId="urn:microsoft.com/office/officeart/2005/8/layout/vList5"/>
    <dgm:cxn modelId="{8F7E8090-757A-4DAF-AAE3-365EE9B67489}" type="presOf" srcId="{8DF74ADE-8D45-48FC-AF90-260C037D69B9}" destId="{34CD48B6-F33D-4BA9-977E-5327027A819A}" srcOrd="0" destOrd="1" presId="urn:microsoft.com/office/officeart/2005/8/layout/vList5"/>
    <dgm:cxn modelId="{9B64F837-A9A7-43AC-90F7-E41FE9F56675}" srcId="{C8089010-D467-4E98-8EB2-375294EC7E38}" destId="{9E059683-DF3D-427D-A2DC-D9CF47C678F3}" srcOrd="0" destOrd="0" parTransId="{83401577-6681-4403-AEB0-77A6C54D738F}" sibTransId="{A54B2871-88A2-4E69-80CF-DC3200C405B2}"/>
    <dgm:cxn modelId="{6BE41298-C719-4868-B084-1FAE395CA5EF}" type="presOf" srcId="{317FB15E-990F-4F53-984E-7825ECC35AFE}" destId="{34CD48B6-F33D-4BA9-977E-5327027A819A}" srcOrd="0" destOrd="2" presId="urn:microsoft.com/office/officeart/2005/8/layout/vList5"/>
    <dgm:cxn modelId="{20DE1EDC-1D4B-4E4E-8448-91C28BC494D3}" type="presOf" srcId="{9E059683-DF3D-427D-A2DC-D9CF47C678F3}" destId="{2EA70949-3849-4F9C-9321-1C4756D61890}" srcOrd="0" destOrd="0" presId="urn:microsoft.com/office/officeart/2005/8/layout/vList5"/>
    <dgm:cxn modelId="{1923ED9F-E763-4F9C-B4D6-E9CB0F3EC642}" type="presParOf" srcId="{4720941C-A59B-40A6-8754-C9749BC54C90}" destId="{66867C0E-5A97-49FC-86A5-0C0AB6B297A9}" srcOrd="0" destOrd="0" presId="urn:microsoft.com/office/officeart/2005/8/layout/vList5"/>
    <dgm:cxn modelId="{7CE004CA-878C-4AD2-AB4C-87741D722D0C}" type="presParOf" srcId="{66867C0E-5A97-49FC-86A5-0C0AB6B297A9}" destId="{29064FD0-212D-41CF-9048-F789AA57804B}" srcOrd="0" destOrd="0" presId="urn:microsoft.com/office/officeart/2005/8/layout/vList5"/>
    <dgm:cxn modelId="{8C7526D4-E350-43DA-908D-7255E399CD5D}" type="presParOf" srcId="{66867C0E-5A97-49FC-86A5-0C0AB6B297A9}" destId="{34CD48B6-F33D-4BA9-977E-5327027A819A}" srcOrd="1" destOrd="0" presId="urn:microsoft.com/office/officeart/2005/8/layout/vList5"/>
    <dgm:cxn modelId="{05FA151D-7B7C-491B-B509-7B9DE324BBD6}" type="presParOf" srcId="{4720941C-A59B-40A6-8754-C9749BC54C90}" destId="{BCBBB574-08CE-4F7F-B812-577D1576A87F}" srcOrd="1" destOrd="0" presId="urn:microsoft.com/office/officeart/2005/8/layout/vList5"/>
    <dgm:cxn modelId="{2AB99B2D-CADD-4010-976B-CFB498E2070D}" type="presParOf" srcId="{4720941C-A59B-40A6-8754-C9749BC54C90}" destId="{1BF0B64C-740A-4C98-A157-791B9218AB0A}" srcOrd="2" destOrd="0" presId="urn:microsoft.com/office/officeart/2005/8/layout/vList5"/>
    <dgm:cxn modelId="{B489B94B-2F19-4D3D-954F-3D026E765F4D}" type="presParOf" srcId="{1BF0B64C-740A-4C98-A157-791B9218AB0A}" destId="{BA090BE1-D0B8-4145-8794-68044FA044F8}" srcOrd="0" destOrd="0" presId="urn:microsoft.com/office/officeart/2005/8/layout/vList5"/>
    <dgm:cxn modelId="{D1A2F4D3-F849-4283-B2E0-64D9FB0EA4C6}" type="presParOf" srcId="{1BF0B64C-740A-4C98-A157-791B9218AB0A}" destId="{874FAD2A-B27D-4348-A5C5-173ADF6BAF69}" srcOrd="1" destOrd="0" presId="urn:microsoft.com/office/officeart/2005/8/layout/vList5"/>
    <dgm:cxn modelId="{DA8FBCD5-EB6F-4E2D-9EE8-9A913F76A1FF}" type="presParOf" srcId="{4720941C-A59B-40A6-8754-C9749BC54C90}" destId="{DB9871F1-10DE-4B00-97EE-BED557142441}" srcOrd="3" destOrd="0" presId="urn:microsoft.com/office/officeart/2005/8/layout/vList5"/>
    <dgm:cxn modelId="{90ADC584-02A5-4D94-9B20-5CA164DFA2CC}" type="presParOf" srcId="{4720941C-A59B-40A6-8754-C9749BC54C90}" destId="{F0BD1321-740A-4E57-929D-F623C36FFFA1}" srcOrd="4" destOrd="0" presId="urn:microsoft.com/office/officeart/2005/8/layout/vList5"/>
    <dgm:cxn modelId="{C2F07CB7-20CE-4396-BC64-97A5DDD74A48}" type="presParOf" srcId="{F0BD1321-740A-4E57-929D-F623C36FFFA1}" destId="{5B15633F-CF68-4292-B12D-EB0BA2746F59}" srcOrd="0" destOrd="0" presId="urn:microsoft.com/office/officeart/2005/8/layout/vList5"/>
    <dgm:cxn modelId="{BB80E065-928F-4672-80A3-828F26EF96DD}" type="presParOf" srcId="{F0BD1321-740A-4E57-929D-F623C36FFFA1}" destId="{8D3E1FC8-E299-403F-9D33-983F9AD6B957}" srcOrd="1" destOrd="0" presId="urn:microsoft.com/office/officeart/2005/8/layout/vList5"/>
    <dgm:cxn modelId="{A7218FD3-65D0-4D74-8B59-BBFD0564D54C}" type="presParOf" srcId="{4720941C-A59B-40A6-8754-C9749BC54C90}" destId="{E0BCD861-A3F6-4248-AC36-25FD68D0CC08}" srcOrd="5" destOrd="0" presId="urn:microsoft.com/office/officeart/2005/8/layout/vList5"/>
    <dgm:cxn modelId="{82AF45A0-109B-455C-9C14-AAC1ACC1594A}" type="presParOf" srcId="{4720941C-A59B-40A6-8754-C9749BC54C90}" destId="{AB5FD542-652E-49C5-8E84-F8A228C71697}" srcOrd="6" destOrd="0" presId="urn:microsoft.com/office/officeart/2005/8/layout/vList5"/>
    <dgm:cxn modelId="{F9B3C137-BFC9-46B7-8DC4-3595194EB6D0}" type="presParOf" srcId="{AB5FD542-652E-49C5-8E84-F8A228C71697}" destId="{80CF2970-E738-405F-91F9-341C7C12BADB}" srcOrd="0" destOrd="0" presId="urn:microsoft.com/office/officeart/2005/8/layout/vList5"/>
    <dgm:cxn modelId="{21150D9F-77A8-4D99-AAA4-DB7E165F9AAD}" type="presParOf" srcId="{AB5FD542-652E-49C5-8E84-F8A228C71697}" destId="{2EA70949-3849-4F9C-9321-1C4756D61890}" srcOrd="1" destOrd="0" presId="urn:microsoft.com/office/officeart/2005/8/layout/vList5"/>
    <dgm:cxn modelId="{5A731AA0-10BD-42A3-9085-3C2DCC43F92D}" type="presParOf" srcId="{4720941C-A59B-40A6-8754-C9749BC54C90}" destId="{9E7E9469-348E-47E5-9E17-318BB4B728CC}" srcOrd="7" destOrd="0" presId="urn:microsoft.com/office/officeart/2005/8/layout/vList5"/>
    <dgm:cxn modelId="{B0041361-9037-46E9-AE13-D5D1CC1546D7}" type="presParOf" srcId="{4720941C-A59B-40A6-8754-C9749BC54C90}" destId="{1B57F2BF-B034-4A40-AA60-711CAFAB21A6}" srcOrd="8" destOrd="0" presId="urn:microsoft.com/office/officeart/2005/8/layout/vList5"/>
    <dgm:cxn modelId="{9E3FF1C3-525D-42EF-B2D9-C5D4D7C66117}" type="presParOf" srcId="{1B57F2BF-B034-4A40-AA60-711CAFAB21A6}" destId="{C2C52514-74C5-4883-A352-693BA7B0098A}" srcOrd="0" destOrd="0" presId="urn:microsoft.com/office/officeart/2005/8/layout/vList5"/>
    <dgm:cxn modelId="{9AAF94AC-4103-4213-B614-DAA5F6598D48}" type="presParOf" srcId="{1B57F2BF-B034-4A40-AA60-711CAFAB21A6}" destId="{3552EA1D-B511-4D17-954D-4673887DB074}"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CBEA886-7117-4792-8C2E-C00A866C7059}">
      <dsp:nvSpPr>
        <dsp:cNvPr id="0" name=""/>
        <dsp:cNvSpPr/>
      </dsp:nvSpPr>
      <dsp:spPr>
        <a:xfrm rot="5400000">
          <a:off x="5506309" y="-2437447"/>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Richer knowledge presented, less mouse clicks, stronger wizard guidance, deeper pre-</a:t>
          </a:r>
          <a:r>
            <a:rPr lang="en-US" sz="1100" kern="1200" dirty="0" err="1" smtClean="0"/>
            <a:t>req</a:t>
          </a:r>
          <a:r>
            <a:rPr lang="en-US" sz="1100" kern="1200" dirty="0" smtClean="0"/>
            <a:t> checks and deployment assistance</a:t>
          </a:r>
          <a:endParaRPr lang="en-US" sz="1100" kern="1200" dirty="0"/>
        </a:p>
      </dsp:txBody>
      <dsp:txXfrm rot="5400000">
        <a:off x="5506309" y="-2437447"/>
        <a:ext cx="386900" cy="5364480"/>
      </dsp:txXfrm>
    </dsp:sp>
    <dsp:sp modelId="{3E9D62EE-1208-4E50-9B30-C08B4DE2DF8D}">
      <dsp:nvSpPr>
        <dsp:cNvPr id="0" name=""/>
        <dsp:cNvSpPr/>
      </dsp:nvSpPr>
      <dsp:spPr>
        <a:xfrm>
          <a:off x="0" y="2980"/>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Admin UI Improvements</a:t>
          </a:r>
          <a:endParaRPr lang="en-US" sz="1500" kern="1200" dirty="0"/>
        </a:p>
      </dsp:txBody>
      <dsp:txXfrm>
        <a:off x="0" y="2980"/>
        <a:ext cx="3017520" cy="483625"/>
      </dsp:txXfrm>
    </dsp:sp>
    <dsp:sp modelId="{0CE7AFA4-3561-4811-B703-73B875253451}">
      <dsp:nvSpPr>
        <dsp:cNvPr id="0" name=""/>
        <dsp:cNvSpPr/>
      </dsp:nvSpPr>
      <dsp:spPr>
        <a:xfrm rot="5400000">
          <a:off x="5506309" y="-1929640"/>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Attach meaningful business terminology to inventory</a:t>
          </a:r>
          <a:endParaRPr lang="en-US" sz="1100" kern="1200" dirty="0"/>
        </a:p>
      </dsp:txBody>
      <dsp:txXfrm rot="5400000">
        <a:off x="5506309" y="-1929640"/>
        <a:ext cx="386900" cy="5364480"/>
      </dsp:txXfrm>
    </dsp:sp>
    <dsp:sp modelId="{55E15939-9733-40EF-8399-9C8D1565B46A}">
      <dsp:nvSpPr>
        <dsp:cNvPr id="0" name=""/>
        <dsp:cNvSpPr/>
      </dsp:nvSpPr>
      <dsp:spPr>
        <a:xfrm>
          <a:off x="0" y="510786"/>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Asset Intelligence</a:t>
          </a:r>
          <a:endParaRPr lang="en-US" sz="1500" kern="1200" dirty="0"/>
        </a:p>
      </dsp:txBody>
      <dsp:txXfrm>
        <a:off x="0" y="510786"/>
        <a:ext cx="3017520" cy="483625"/>
      </dsp:txXfrm>
    </dsp:sp>
    <dsp:sp modelId="{2DCF2E1A-2A37-4E6F-A47F-D2410DA5EEEB}">
      <dsp:nvSpPr>
        <dsp:cNvPr id="0" name=""/>
        <dsp:cNvSpPr/>
      </dsp:nvSpPr>
      <dsp:spPr>
        <a:xfrm rot="5400000">
          <a:off x="5506309" y="-1421833"/>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Advancements in upgrade reports, virtual support and more</a:t>
          </a:r>
          <a:endParaRPr lang="en-US" sz="1100" kern="1200" dirty="0"/>
        </a:p>
      </dsp:txBody>
      <dsp:txXfrm rot="5400000">
        <a:off x="5506309" y="-1421833"/>
        <a:ext cx="386900" cy="5364480"/>
      </dsp:txXfrm>
    </dsp:sp>
    <dsp:sp modelId="{44955DA3-6B58-415F-9940-44D332522594}">
      <dsp:nvSpPr>
        <dsp:cNvPr id="0" name=""/>
        <dsp:cNvSpPr/>
      </dsp:nvSpPr>
      <dsp:spPr>
        <a:xfrm>
          <a:off x="0" y="1018593"/>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HW/SW Inventory</a:t>
          </a:r>
          <a:endParaRPr lang="en-US" sz="1500" kern="1200" dirty="0"/>
        </a:p>
      </dsp:txBody>
      <dsp:txXfrm>
        <a:off x="0" y="1018593"/>
        <a:ext cx="3017520" cy="483625"/>
      </dsp:txXfrm>
    </dsp:sp>
    <dsp:sp modelId="{F971410F-2EAE-4B13-86C3-2B1B40EA69B2}">
      <dsp:nvSpPr>
        <dsp:cNvPr id="0" name=""/>
        <dsp:cNvSpPr/>
      </dsp:nvSpPr>
      <dsp:spPr>
        <a:xfrm rot="5400000">
          <a:off x="5506309" y="-914026"/>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Significant update, server support, multicast and unknown system support</a:t>
          </a:r>
          <a:endParaRPr lang="en-US" sz="1100" kern="1200" dirty="0"/>
        </a:p>
      </dsp:txBody>
      <dsp:txXfrm rot="5400000">
        <a:off x="5506309" y="-914026"/>
        <a:ext cx="386900" cy="5364480"/>
      </dsp:txXfrm>
    </dsp:sp>
    <dsp:sp modelId="{9CDB9970-B441-4C19-8948-2AEDE6F0023E}">
      <dsp:nvSpPr>
        <dsp:cNvPr id="0" name=""/>
        <dsp:cNvSpPr/>
      </dsp:nvSpPr>
      <dsp:spPr>
        <a:xfrm>
          <a:off x="0" y="1526400"/>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OS Deployment</a:t>
          </a:r>
          <a:endParaRPr lang="en-US" sz="1500" kern="1200" dirty="0"/>
        </a:p>
      </dsp:txBody>
      <dsp:txXfrm>
        <a:off x="0" y="1526400"/>
        <a:ext cx="3017520" cy="483625"/>
      </dsp:txXfrm>
    </dsp:sp>
    <dsp:sp modelId="{6EDEE329-3A53-4BB7-9DE0-5435903D95E1}">
      <dsp:nvSpPr>
        <dsp:cNvPr id="0" name=""/>
        <dsp:cNvSpPr/>
      </dsp:nvSpPr>
      <dsp:spPr>
        <a:xfrm rot="5400000">
          <a:off x="5506309" y="-406219"/>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Broad integration across ConfigMgr features, built on WSUS, branch, internet based, OSD, DCM</a:t>
          </a:r>
          <a:endParaRPr lang="en-US" sz="1100" kern="1200" dirty="0"/>
        </a:p>
      </dsp:txBody>
      <dsp:txXfrm rot="5400000">
        <a:off x="5506309" y="-406219"/>
        <a:ext cx="386900" cy="5364480"/>
      </dsp:txXfrm>
    </dsp:sp>
    <dsp:sp modelId="{3B0B9888-BE0D-4158-B574-8C8E80969297}">
      <dsp:nvSpPr>
        <dsp:cNvPr id="0" name=""/>
        <dsp:cNvSpPr/>
      </dsp:nvSpPr>
      <dsp:spPr>
        <a:xfrm>
          <a:off x="0" y="2034207"/>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Software Update Management</a:t>
          </a:r>
          <a:endParaRPr lang="en-US" sz="1500" kern="1200" dirty="0"/>
        </a:p>
      </dsp:txBody>
      <dsp:txXfrm>
        <a:off x="0" y="2034207"/>
        <a:ext cx="3017520" cy="483625"/>
      </dsp:txXfrm>
    </dsp:sp>
    <dsp:sp modelId="{B1F88D65-BAAC-4768-BCCF-9EC5C61033BB}">
      <dsp:nvSpPr>
        <dsp:cNvPr id="0" name=""/>
        <dsp:cNvSpPr/>
      </dsp:nvSpPr>
      <dsp:spPr>
        <a:xfrm rot="5400000">
          <a:off x="5506309" y="101586"/>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Integration scenario support for Windows Server 2008</a:t>
          </a:r>
          <a:endParaRPr lang="en-US" sz="1100" kern="1200" dirty="0"/>
        </a:p>
      </dsp:txBody>
      <dsp:txXfrm rot="5400000">
        <a:off x="5506309" y="101586"/>
        <a:ext cx="386900" cy="5364480"/>
      </dsp:txXfrm>
    </dsp:sp>
    <dsp:sp modelId="{1A9085EB-4A78-42AB-BA3E-5E82175EC453}">
      <dsp:nvSpPr>
        <dsp:cNvPr id="0" name=""/>
        <dsp:cNvSpPr/>
      </dsp:nvSpPr>
      <dsp:spPr>
        <a:xfrm>
          <a:off x="0" y="2542014"/>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Network Access Protection</a:t>
          </a:r>
          <a:endParaRPr lang="en-US" sz="1500" kern="1200" dirty="0"/>
        </a:p>
      </dsp:txBody>
      <dsp:txXfrm>
        <a:off x="0" y="2542014"/>
        <a:ext cx="3017520" cy="483625"/>
      </dsp:txXfrm>
    </dsp:sp>
    <dsp:sp modelId="{1FBBD5B2-A4A2-43DE-835C-9E7455EF4251}">
      <dsp:nvSpPr>
        <dsp:cNvPr id="0" name=""/>
        <dsp:cNvSpPr/>
      </dsp:nvSpPr>
      <dsp:spPr>
        <a:xfrm rot="5400000">
          <a:off x="5506309" y="609393"/>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Improvements to a core feature, new virtualization support</a:t>
          </a:r>
          <a:endParaRPr lang="en-US" sz="1100" kern="1200" dirty="0"/>
        </a:p>
      </dsp:txBody>
      <dsp:txXfrm rot="5400000">
        <a:off x="5506309" y="609393"/>
        <a:ext cx="386900" cy="5364480"/>
      </dsp:txXfrm>
    </dsp:sp>
    <dsp:sp modelId="{3DC6FD0C-3BD3-4BBD-8E6A-A05167987726}">
      <dsp:nvSpPr>
        <dsp:cNvPr id="0" name=""/>
        <dsp:cNvSpPr/>
      </dsp:nvSpPr>
      <dsp:spPr>
        <a:xfrm>
          <a:off x="0" y="3049820"/>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Software Distribution</a:t>
          </a:r>
          <a:endParaRPr lang="en-US" sz="1500" kern="1200" dirty="0"/>
        </a:p>
      </dsp:txBody>
      <dsp:txXfrm>
        <a:off x="0" y="3049820"/>
        <a:ext cx="3017520" cy="483625"/>
      </dsp:txXfrm>
    </dsp:sp>
    <dsp:sp modelId="{C7D17E90-A4CD-492B-BBFE-437CDF98B8B6}">
      <dsp:nvSpPr>
        <dsp:cNvPr id="0" name=""/>
        <dsp:cNvSpPr/>
      </dsp:nvSpPr>
      <dsp:spPr>
        <a:xfrm rot="5400000">
          <a:off x="5506309" y="1117200"/>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Model based, baseline definitions and regulatory support for system management</a:t>
          </a:r>
          <a:endParaRPr lang="en-US" sz="1100" kern="1200" dirty="0"/>
        </a:p>
      </dsp:txBody>
      <dsp:txXfrm rot="5400000">
        <a:off x="5506309" y="1117200"/>
        <a:ext cx="386900" cy="5364480"/>
      </dsp:txXfrm>
    </dsp:sp>
    <dsp:sp modelId="{18C4F150-C6A3-48E4-807B-3AC1C9BF8B99}">
      <dsp:nvSpPr>
        <dsp:cNvPr id="0" name=""/>
        <dsp:cNvSpPr/>
      </dsp:nvSpPr>
      <dsp:spPr>
        <a:xfrm>
          <a:off x="0" y="3557627"/>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Desired Configuration Management</a:t>
          </a:r>
          <a:endParaRPr lang="en-US" sz="1500" kern="1200" dirty="0"/>
        </a:p>
      </dsp:txBody>
      <dsp:txXfrm>
        <a:off x="0" y="3557627"/>
        <a:ext cx="3017520" cy="483625"/>
      </dsp:txXfrm>
    </dsp:sp>
    <dsp:sp modelId="{7983F844-F192-4BE1-A8C1-7B22B9C6FE39}">
      <dsp:nvSpPr>
        <dsp:cNvPr id="0" name=""/>
        <dsp:cNvSpPr/>
      </dsp:nvSpPr>
      <dsp:spPr>
        <a:xfrm rot="5400000">
          <a:off x="5506309" y="1625007"/>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Powerful support for CE, PPC, Windows Mobile devices</a:t>
          </a:r>
          <a:endParaRPr lang="en-US" sz="1100" kern="1200" dirty="0"/>
        </a:p>
      </dsp:txBody>
      <dsp:txXfrm rot="5400000">
        <a:off x="5506309" y="1625007"/>
        <a:ext cx="386900" cy="5364480"/>
      </dsp:txXfrm>
    </dsp:sp>
    <dsp:sp modelId="{D0B39AF6-869E-483D-946C-ED5EEB6ABE7C}">
      <dsp:nvSpPr>
        <dsp:cNvPr id="0" name=""/>
        <dsp:cNvSpPr/>
      </dsp:nvSpPr>
      <dsp:spPr>
        <a:xfrm>
          <a:off x="0" y="4065434"/>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Device Management</a:t>
          </a:r>
          <a:endParaRPr lang="en-US" sz="1500" kern="1200" dirty="0"/>
        </a:p>
      </dsp:txBody>
      <dsp:txXfrm>
        <a:off x="0" y="4065434"/>
        <a:ext cx="3017520" cy="483625"/>
      </dsp:txXfrm>
    </dsp:sp>
    <dsp:sp modelId="{F795A9C1-7C34-4E6D-8E44-5B0BB1BF0A57}">
      <dsp:nvSpPr>
        <dsp:cNvPr id="0" name=""/>
        <dsp:cNvSpPr/>
      </dsp:nvSpPr>
      <dsp:spPr>
        <a:xfrm rot="5400000">
          <a:off x="5506309" y="2132814"/>
          <a:ext cx="386900"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t>Now available, strong extension to core product</a:t>
          </a:r>
          <a:endParaRPr lang="en-US" sz="1100" kern="1200" dirty="0"/>
        </a:p>
      </dsp:txBody>
      <dsp:txXfrm rot="5400000">
        <a:off x="5506309" y="2132814"/>
        <a:ext cx="386900" cy="5364480"/>
      </dsp:txXfrm>
    </dsp:sp>
    <dsp:sp modelId="{BA815A5C-6484-4D72-9ACD-D631A5F8A7F7}">
      <dsp:nvSpPr>
        <dsp:cNvPr id="0" name=""/>
        <dsp:cNvSpPr/>
      </dsp:nvSpPr>
      <dsp:spPr>
        <a:xfrm>
          <a:off x="0" y="4573241"/>
          <a:ext cx="3017520" cy="483625"/>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rtl="0">
            <a:lnSpc>
              <a:spcPct val="90000"/>
            </a:lnSpc>
            <a:spcBef>
              <a:spcPct val="0"/>
            </a:spcBef>
            <a:spcAft>
              <a:spcPct val="35000"/>
            </a:spcAft>
          </a:pPr>
          <a:r>
            <a:rPr lang="en-US" sz="1500" kern="1200" dirty="0" smtClean="0"/>
            <a:t>SDK</a:t>
          </a:r>
          <a:endParaRPr lang="en-US" sz="1500" kern="1200" dirty="0"/>
        </a:p>
      </dsp:txBody>
      <dsp:txXfrm>
        <a:off x="0" y="4573241"/>
        <a:ext cx="3017520" cy="48362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CD48B6-F33D-4BA9-977E-5327027A819A}">
      <dsp:nvSpPr>
        <dsp:cNvPr id="0" name=""/>
        <dsp:cNvSpPr/>
      </dsp:nvSpPr>
      <dsp:spPr>
        <a:xfrm rot="5400000">
          <a:off x="5414960" y="-2325796"/>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rtl="0">
            <a:lnSpc>
              <a:spcPct val="90000"/>
            </a:lnSpc>
            <a:spcBef>
              <a:spcPct val="0"/>
            </a:spcBef>
            <a:spcAft>
              <a:spcPct val="15000"/>
            </a:spcAft>
            <a:buChar char="••"/>
          </a:pPr>
          <a:r>
            <a:rPr lang="en-US" sz="1050" kern="1200" dirty="0" smtClean="0"/>
            <a:t>Platform Support for planning, deployment and management of Windows Server 2008</a:t>
          </a:r>
          <a:endParaRPr lang="en-US" sz="1050" kern="1200" dirty="0"/>
        </a:p>
        <a:p>
          <a:pPr marL="57150" lvl="1" indent="-57150" algn="l" defTabSz="466725" rtl="0">
            <a:lnSpc>
              <a:spcPct val="90000"/>
            </a:lnSpc>
            <a:spcBef>
              <a:spcPct val="0"/>
            </a:spcBef>
            <a:spcAft>
              <a:spcPct val="15000"/>
            </a:spcAft>
            <a:buChar char="••"/>
          </a:pPr>
          <a:r>
            <a:rPr lang="en-US" sz="1050" kern="1200" dirty="0" smtClean="0"/>
            <a:t>Support for Site Role infrastructure deployment to Windows Server </a:t>
          </a:r>
          <a:endParaRPr lang="en-US" sz="1050" kern="1200" dirty="0"/>
        </a:p>
      </dsp:txBody>
      <dsp:txXfrm rot="5400000">
        <a:off x="5414960" y="-2325796"/>
        <a:ext cx="569598" cy="5364480"/>
      </dsp:txXfrm>
    </dsp:sp>
    <dsp:sp modelId="{29064FD0-212D-41CF-9048-F789AA57804B}">
      <dsp:nvSpPr>
        <dsp:cNvPr id="0" name=""/>
        <dsp:cNvSpPr/>
      </dsp:nvSpPr>
      <dsp:spPr>
        <a:xfrm>
          <a:off x="0" y="444"/>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Windows Server 2008 Support</a:t>
          </a:r>
          <a:endParaRPr lang="en-US" sz="2000" kern="1200" dirty="0"/>
        </a:p>
      </dsp:txBody>
      <dsp:txXfrm>
        <a:off x="0" y="444"/>
        <a:ext cx="3017520" cy="711998"/>
      </dsp:txXfrm>
    </dsp:sp>
    <dsp:sp modelId="{54B90F28-A1FB-4054-A28F-543EC2818E27}">
      <dsp:nvSpPr>
        <dsp:cNvPr id="0" name=""/>
        <dsp:cNvSpPr/>
      </dsp:nvSpPr>
      <dsp:spPr>
        <a:xfrm rot="5400000">
          <a:off x="5414960" y="-1578198"/>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rtl="0">
            <a:lnSpc>
              <a:spcPct val="90000"/>
            </a:lnSpc>
            <a:spcBef>
              <a:spcPct val="0"/>
            </a:spcBef>
            <a:spcAft>
              <a:spcPct val="15000"/>
            </a:spcAft>
            <a:buChar char="••"/>
          </a:pPr>
          <a:r>
            <a:rPr lang="en-US" sz="1050" kern="1200" dirty="0" smtClean="0"/>
            <a:t>Platform Support for planning, deployment and management of Windows Vista Service Pack 1</a:t>
          </a:r>
          <a:endParaRPr lang="en-US" sz="1050" kern="1200" dirty="0"/>
        </a:p>
      </dsp:txBody>
      <dsp:txXfrm rot="5400000">
        <a:off x="5414960" y="-1578198"/>
        <a:ext cx="569598" cy="5364480"/>
      </dsp:txXfrm>
    </dsp:sp>
    <dsp:sp modelId="{FEA2F877-3F5E-46CA-9B7E-A55538E2238C}">
      <dsp:nvSpPr>
        <dsp:cNvPr id="0" name=""/>
        <dsp:cNvSpPr/>
      </dsp:nvSpPr>
      <dsp:spPr>
        <a:xfrm>
          <a:off x="0" y="748042"/>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Vista SP1 Support</a:t>
          </a:r>
          <a:endParaRPr lang="en-US" sz="2000" kern="1200" dirty="0"/>
        </a:p>
      </dsp:txBody>
      <dsp:txXfrm>
        <a:off x="0" y="748042"/>
        <a:ext cx="3017520" cy="711998"/>
      </dsp:txXfrm>
    </dsp:sp>
    <dsp:sp modelId="{46B02816-EF88-49D1-A1CB-3E0D640C89EF}">
      <dsp:nvSpPr>
        <dsp:cNvPr id="0" name=""/>
        <dsp:cNvSpPr/>
      </dsp:nvSpPr>
      <dsp:spPr>
        <a:xfrm rot="5400000">
          <a:off x="5414960" y="-830600"/>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Major capability update</a:t>
          </a:r>
          <a:endParaRPr lang="en-US" sz="900" kern="1200" dirty="0"/>
        </a:p>
        <a:p>
          <a:pPr marL="57150" lvl="1" indent="-57150" algn="l" defTabSz="400050">
            <a:lnSpc>
              <a:spcPct val="90000"/>
            </a:lnSpc>
            <a:spcBef>
              <a:spcPct val="0"/>
            </a:spcBef>
            <a:spcAft>
              <a:spcPct val="15000"/>
            </a:spcAft>
            <a:buChar char="••"/>
          </a:pPr>
          <a:r>
            <a:rPr lang="en-US" sz="900" kern="1200" dirty="0" smtClean="0"/>
            <a:t>Significant Admin Console Upgrades</a:t>
          </a:r>
          <a:endParaRPr lang="en-US" sz="900" kern="1200" dirty="0"/>
        </a:p>
        <a:p>
          <a:pPr marL="57150" lvl="1" indent="-57150" algn="l" defTabSz="400050">
            <a:lnSpc>
              <a:spcPct val="90000"/>
            </a:lnSpc>
            <a:spcBef>
              <a:spcPct val="0"/>
            </a:spcBef>
            <a:spcAft>
              <a:spcPct val="15000"/>
            </a:spcAft>
            <a:buChar char="••"/>
          </a:pPr>
          <a:r>
            <a:rPr lang="en-US" sz="900" kern="1200" dirty="0" smtClean="0"/>
            <a:t>New Catalog and License support</a:t>
          </a:r>
          <a:endParaRPr lang="en-US" sz="900" kern="1200" dirty="0"/>
        </a:p>
        <a:p>
          <a:pPr marL="57150" lvl="1" indent="-57150" algn="l" defTabSz="400050">
            <a:lnSpc>
              <a:spcPct val="90000"/>
            </a:lnSpc>
            <a:spcBef>
              <a:spcPct val="0"/>
            </a:spcBef>
            <a:spcAft>
              <a:spcPct val="15000"/>
            </a:spcAft>
            <a:buChar char="••"/>
          </a:pPr>
          <a:r>
            <a:rPr lang="en-US" sz="900" kern="1200" dirty="0" smtClean="0"/>
            <a:t>System Center Online synchronization support </a:t>
          </a:r>
          <a:endParaRPr lang="en-US" sz="900" kern="1200" dirty="0"/>
        </a:p>
      </dsp:txBody>
      <dsp:txXfrm rot="5400000">
        <a:off x="5414960" y="-830600"/>
        <a:ext cx="569598" cy="5364480"/>
      </dsp:txXfrm>
    </dsp:sp>
    <dsp:sp modelId="{A70D0C4A-2D53-4C16-8496-88C08E628545}">
      <dsp:nvSpPr>
        <dsp:cNvPr id="0" name=""/>
        <dsp:cNvSpPr/>
      </dsp:nvSpPr>
      <dsp:spPr>
        <a:xfrm>
          <a:off x="0" y="1495640"/>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Asset Intelligence 1.5</a:t>
          </a:r>
          <a:endParaRPr lang="en-US" sz="2000" kern="1200" dirty="0"/>
        </a:p>
      </dsp:txBody>
      <dsp:txXfrm>
        <a:off x="0" y="1495640"/>
        <a:ext cx="3017520" cy="711998"/>
      </dsp:txXfrm>
    </dsp:sp>
    <dsp:sp modelId="{39318C4C-3E40-4E8C-A9E1-5A4E9DC928DA}">
      <dsp:nvSpPr>
        <dsp:cNvPr id="0" name=""/>
        <dsp:cNvSpPr/>
      </dsp:nvSpPr>
      <dsp:spPr>
        <a:xfrm rot="5400000">
          <a:off x="5414960" y="-83002"/>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dirty="0" smtClean="0"/>
            <a:t>Feature Integration with Intel vPro Technology</a:t>
          </a:r>
          <a:endParaRPr lang="en-US" sz="1050" kern="1200" dirty="0"/>
        </a:p>
      </dsp:txBody>
      <dsp:txXfrm rot="5400000">
        <a:off x="5414960" y="-83002"/>
        <a:ext cx="569598" cy="5364480"/>
      </dsp:txXfrm>
    </dsp:sp>
    <dsp:sp modelId="{33190783-6902-4931-8D86-A2F306EE9371}">
      <dsp:nvSpPr>
        <dsp:cNvPr id="0" name=""/>
        <dsp:cNvSpPr/>
      </dsp:nvSpPr>
      <dsp:spPr>
        <a:xfrm>
          <a:off x="0" y="2243238"/>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Intel AMT Integration</a:t>
          </a:r>
          <a:endParaRPr lang="en-US" sz="2000" kern="1200" dirty="0"/>
        </a:p>
      </dsp:txBody>
      <dsp:txXfrm>
        <a:off x="0" y="2243238"/>
        <a:ext cx="3017520" cy="711998"/>
      </dsp:txXfrm>
    </dsp:sp>
    <dsp:sp modelId="{12536B66-7AF8-498C-999A-BD08670A3334}">
      <dsp:nvSpPr>
        <dsp:cNvPr id="0" name=""/>
        <dsp:cNvSpPr/>
      </dsp:nvSpPr>
      <dsp:spPr>
        <a:xfrm rot="5400000">
          <a:off x="5414960" y="664595"/>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dirty="0" smtClean="0"/>
            <a:t>Small Collection of Customer Design Change Requests</a:t>
          </a:r>
          <a:endParaRPr lang="en-US" sz="1050" kern="1200" dirty="0"/>
        </a:p>
      </dsp:txBody>
      <dsp:txXfrm rot="5400000">
        <a:off x="5414960" y="664595"/>
        <a:ext cx="569598" cy="5364480"/>
      </dsp:txXfrm>
    </dsp:sp>
    <dsp:sp modelId="{7E8E2621-2A0B-4BA4-A0F3-5D58233BF106}">
      <dsp:nvSpPr>
        <dsp:cNvPr id="0" name=""/>
        <dsp:cNvSpPr/>
      </dsp:nvSpPr>
      <dsp:spPr>
        <a:xfrm>
          <a:off x="0" y="2990836"/>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Customer DCR</a:t>
          </a:r>
          <a:endParaRPr lang="en-US" sz="2000" kern="1200" dirty="0"/>
        </a:p>
      </dsp:txBody>
      <dsp:txXfrm>
        <a:off x="0" y="2990836"/>
        <a:ext cx="3017520" cy="711998"/>
      </dsp:txXfrm>
    </dsp:sp>
    <dsp:sp modelId="{5F270FBA-F9E9-4C42-AB76-BD44ABB5A3D8}">
      <dsp:nvSpPr>
        <dsp:cNvPr id="0" name=""/>
        <dsp:cNvSpPr/>
      </dsp:nvSpPr>
      <dsp:spPr>
        <a:xfrm rot="5400000">
          <a:off x="5414960" y="1412193"/>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dirty="0" smtClean="0"/>
            <a:t>Service Pack 1 download includes codebase for R2</a:t>
          </a:r>
          <a:endParaRPr lang="en-US" sz="1050" kern="1200" dirty="0"/>
        </a:p>
      </dsp:txBody>
      <dsp:txXfrm rot="5400000">
        <a:off x="5414960" y="1412193"/>
        <a:ext cx="569598" cy="5364480"/>
      </dsp:txXfrm>
    </dsp:sp>
    <dsp:sp modelId="{4CABDAD5-9468-48BD-9F13-AED35A6E578B}">
      <dsp:nvSpPr>
        <dsp:cNvPr id="0" name=""/>
        <dsp:cNvSpPr/>
      </dsp:nvSpPr>
      <dsp:spPr>
        <a:xfrm>
          <a:off x="0" y="3738434"/>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Infrastructure to support R2 features</a:t>
          </a:r>
          <a:endParaRPr lang="en-US" sz="2000" kern="1200" dirty="0"/>
        </a:p>
      </dsp:txBody>
      <dsp:txXfrm>
        <a:off x="0" y="3738434"/>
        <a:ext cx="3017520" cy="711998"/>
      </dsp:txXfrm>
    </dsp:sp>
    <dsp:sp modelId="{931E4465-C69E-4205-A85A-DF483885C318}">
      <dsp:nvSpPr>
        <dsp:cNvPr id="0" name=""/>
        <dsp:cNvSpPr/>
      </dsp:nvSpPr>
      <dsp:spPr>
        <a:xfrm rot="5400000">
          <a:off x="5414960" y="2159791"/>
          <a:ext cx="56959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dirty="0" smtClean="0"/>
            <a:t>Small Collection of </a:t>
          </a:r>
          <a:r>
            <a:rPr lang="en-US" sz="1050" kern="1200" dirty="0" err="1" smtClean="0"/>
            <a:t>hotfix</a:t>
          </a:r>
          <a:r>
            <a:rPr lang="en-US" sz="1050" kern="1200" dirty="0" smtClean="0"/>
            <a:t> and updates to rtm codebase</a:t>
          </a:r>
          <a:endParaRPr lang="en-US" sz="1050" kern="1200" dirty="0"/>
        </a:p>
      </dsp:txBody>
      <dsp:txXfrm rot="5400000">
        <a:off x="5414960" y="2159791"/>
        <a:ext cx="569598" cy="5364480"/>
      </dsp:txXfrm>
    </dsp:sp>
    <dsp:sp modelId="{8E90DF9F-8615-40D4-96C7-6F88B18CCAFF}">
      <dsp:nvSpPr>
        <dsp:cNvPr id="0" name=""/>
        <dsp:cNvSpPr/>
      </dsp:nvSpPr>
      <dsp:spPr>
        <a:xfrm>
          <a:off x="0" y="4486032"/>
          <a:ext cx="3017520" cy="71199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err="1" smtClean="0"/>
            <a:t>Hotfix</a:t>
          </a:r>
          <a:r>
            <a:rPr lang="en-US" sz="2000" kern="1200" dirty="0" smtClean="0"/>
            <a:t> Rollup</a:t>
          </a:r>
          <a:endParaRPr lang="en-US" sz="2000" kern="1200" dirty="0"/>
        </a:p>
      </dsp:txBody>
      <dsp:txXfrm>
        <a:off x="0" y="4486032"/>
        <a:ext cx="3017520" cy="71199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CD48B6-F33D-4BA9-977E-5327027A819A}">
      <dsp:nvSpPr>
        <dsp:cNvPr id="0" name=""/>
        <dsp:cNvSpPr/>
      </dsp:nvSpPr>
      <dsp:spPr>
        <a:xfrm rot="5400000">
          <a:off x="5300228" y="-2180541"/>
          <a:ext cx="799062"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Seamless integration to Microsoft Application Virtualization</a:t>
          </a:r>
          <a:endParaRPr lang="en-US" sz="2000" kern="1200" dirty="0"/>
        </a:p>
      </dsp:txBody>
      <dsp:txXfrm rot="5400000">
        <a:off x="5300228" y="-2180541"/>
        <a:ext cx="799062" cy="5364480"/>
      </dsp:txXfrm>
    </dsp:sp>
    <dsp:sp modelId="{29064FD0-212D-41CF-9048-F789AA57804B}">
      <dsp:nvSpPr>
        <dsp:cNvPr id="0" name=""/>
        <dsp:cNvSpPr/>
      </dsp:nvSpPr>
      <dsp:spPr>
        <a:xfrm>
          <a:off x="0" y="2284"/>
          <a:ext cx="3017520" cy="99882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Application Virtualization Management</a:t>
          </a:r>
          <a:endParaRPr lang="en-US" sz="2000" kern="1200" dirty="0"/>
        </a:p>
      </dsp:txBody>
      <dsp:txXfrm>
        <a:off x="0" y="2284"/>
        <a:ext cx="3017520" cy="998828"/>
      </dsp:txXfrm>
    </dsp:sp>
    <dsp:sp modelId="{E503B022-1836-4905-B388-1FA38880ACBF}">
      <dsp:nvSpPr>
        <dsp:cNvPr id="0" name=""/>
        <dsp:cNvSpPr/>
      </dsp:nvSpPr>
      <dsp:spPr>
        <a:xfrm rot="5400000">
          <a:off x="5300228" y="-1131771"/>
          <a:ext cx="799062"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Additions of Multicast and Unknown Computer Support</a:t>
          </a:r>
          <a:endParaRPr lang="en-US" sz="2000" kern="1200" dirty="0"/>
        </a:p>
      </dsp:txBody>
      <dsp:txXfrm rot="5400000">
        <a:off x="5300228" y="-1131771"/>
        <a:ext cx="799062" cy="5364480"/>
      </dsp:txXfrm>
    </dsp:sp>
    <dsp:sp modelId="{D20CCB4B-A11C-4BC0-8461-8718B23D8F1A}">
      <dsp:nvSpPr>
        <dsp:cNvPr id="0" name=""/>
        <dsp:cNvSpPr/>
      </dsp:nvSpPr>
      <dsp:spPr>
        <a:xfrm>
          <a:off x="0" y="1051053"/>
          <a:ext cx="3017520" cy="99882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New OSD capability</a:t>
          </a:r>
          <a:endParaRPr lang="en-US" sz="2000" kern="1200" dirty="0"/>
        </a:p>
      </dsp:txBody>
      <dsp:txXfrm>
        <a:off x="0" y="1051053"/>
        <a:ext cx="3017520" cy="998828"/>
      </dsp:txXfrm>
    </dsp:sp>
    <dsp:sp modelId="{AD5714BC-3A56-4E55-92FA-A99A7B02A288}">
      <dsp:nvSpPr>
        <dsp:cNvPr id="0" name=""/>
        <dsp:cNvSpPr/>
      </dsp:nvSpPr>
      <dsp:spPr>
        <a:xfrm rot="5400000">
          <a:off x="5300228" y="-83002"/>
          <a:ext cx="799062"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Client summary rollup of key performance indicators</a:t>
          </a:r>
          <a:endParaRPr lang="en-US" sz="2000" kern="1200" dirty="0"/>
        </a:p>
      </dsp:txBody>
      <dsp:txXfrm rot="5400000">
        <a:off x="5300228" y="-83002"/>
        <a:ext cx="799062" cy="5364480"/>
      </dsp:txXfrm>
    </dsp:sp>
    <dsp:sp modelId="{1CAB4553-2B2A-466E-8BB0-32CED747715C}">
      <dsp:nvSpPr>
        <dsp:cNvPr id="0" name=""/>
        <dsp:cNvSpPr/>
      </dsp:nvSpPr>
      <dsp:spPr>
        <a:xfrm>
          <a:off x="0" y="2099823"/>
          <a:ext cx="3017520" cy="99882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Client Status Reporting</a:t>
          </a:r>
          <a:endParaRPr lang="en-US" sz="2000" kern="1200" dirty="0"/>
        </a:p>
      </dsp:txBody>
      <dsp:txXfrm>
        <a:off x="0" y="2099823"/>
        <a:ext cx="3017520" cy="998828"/>
      </dsp:txXfrm>
    </dsp:sp>
    <dsp:sp modelId="{CE03A0DF-9A13-45A2-9BE3-25D9CC400310}">
      <dsp:nvSpPr>
        <dsp:cNvPr id="0" name=""/>
        <dsp:cNvSpPr/>
      </dsp:nvSpPr>
      <dsp:spPr>
        <a:xfrm rot="5400000">
          <a:off x="5300228" y="965766"/>
          <a:ext cx="799062"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Migration of ConfigMgr reports to robust reporting platform</a:t>
          </a:r>
          <a:endParaRPr lang="en-US" sz="2000" kern="1200" dirty="0"/>
        </a:p>
      </dsp:txBody>
      <dsp:txXfrm rot="5400000">
        <a:off x="5300228" y="965766"/>
        <a:ext cx="799062" cy="5364480"/>
      </dsp:txXfrm>
    </dsp:sp>
    <dsp:sp modelId="{E0D915B9-9E9A-4B84-9043-24434305EF67}">
      <dsp:nvSpPr>
        <dsp:cNvPr id="0" name=""/>
        <dsp:cNvSpPr/>
      </dsp:nvSpPr>
      <dsp:spPr>
        <a:xfrm>
          <a:off x="0" y="3148592"/>
          <a:ext cx="3017520" cy="99882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SQL Reporting Services Integration</a:t>
          </a:r>
          <a:endParaRPr lang="en-US" sz="2000" kern="1200" dirty="0"/>
        </a:p>
      </dsp:txBody>
      <dsp:txXfrm>
        <a:off x="0" y="3148592"/>
        <a:ext cx="3017520" cy="998828"/>
      </dsp:txXfrm>
    </dsp:sp>
    <dsp:sp modelId="{4762B974-64A0-4DC7-8195-0476447CF249}">
      <dsp:nvSpPr>
        <dsp:cNvPr id="0" name=""/>
        <dsp:cNvSpPr/>
      </dsp:nvSpPr>
      <dsp:spPr>
        <a:xfrm rot="5400000">
          <a:off x="5300228" y="2014536"/>
          <a:ext cx="799062"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Configuration Pack knowledge of the Forefront client status</a:t>
          </a:r>
          <a:endParaRPr lang="en-US" sz="2000" kern="1200" dirty="0"/>
        </a:p>
      </dsp:txBody>
      <dsp:txXfrm rot="5400000">
        <a:off x="5300228" y="2014536"/>
        <a:ext cx="799062" cy="5364480"/>
      </dsp:txXfrm>
    </dsp:sp>
    <dsp:sp modelId="{314DD13F-B1A3-48C7-98FD-9AB2F0064854}">
      <dsp:nvSpPr>
        <dsp:cNvPr id="0" name=""/>
        <dsp:cNvSpPr/>
      </dsp:nvSpPr>
      <dsp:spPr>
        <a:xfrm>
          <a:off x="0" y="4197362"/>
          <a:ext cx="3017520" cy="998828"/>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Forefront Client security integration</a:t>
          </a:r>
          <a:endParaRPr lang="en-US" sz="2000" kern="1200" dirty="0"/>
        </a:p>
      </dsp:txBody>
      <dsp:txXfrm>
        <a:off x="0" y="4197362"/>
        <a:ext cx="3017520" cy="99882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4CD48B6-F33D-4BA9-977E-5327027A819A}">
      <dsp:nvSpPr>
        <dsp:cNvPr id="0" name=""/>
        <dsp:cNvSpPr/>
      </dsp:nvSpPr>
      <dsp:spPr>
        <a:xfrm rot="5400000">
          <a:off x="5106666" y="-2092062"/>
          <a:ext cx="1175053" cy="5359241"/>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t>Windows 7</a:t>
          </a:r>
          <a:endParaRPr lang="en-US" sz="1400" kern="1200" dirty="0"/>
        </a:p>
        <a:p>
          <a:pPr marL="114300" lvl="1" indent="-114300" algn="l" defTabSz="622300">
            <a:lnSpc>
              <a:spcPct val="90000"/>
            </a:lnSpc>
            <a:spcBef>
              <a:spcPct val="0"/>
            </a:spcBef>
            <a:spcAft>
              <a:spcPct val="15000"/>
            </a:spcAft>
            <a:buChar char="••"/>
          </a:pPr>
          <a:r>
            <a:rPr lang="en-US" sz="1400" kern="1200" dirty="0" smtClean="0"/>
            <a:t>Windows Server 2008 R2 </a:t>
          </a:r>
          <a:endParaRPr lang="en-US" sz="1400" kern="1200" dirty="0"/>
        </a:p>
        <a:p>
          <a:pPr marL="114300" lvl="1" indent="-114300" algn="l" defTabSz="622300">
            <a:lnSpc>
              <a:spcPct val="90000"/>
            </a:lnSpc>
            <a:spcBef>
              <a:spcPct val="0"/>
            </a:spcBef>
            <a:spcAft>
              <a:spcPct val="15000"/>
            </a:spcAft>
            <a:buChar char="••"/>
          </a:pPr>
          <a:r>
            <a:rPr lang="en-US" sz="1400" kern="1200" dirty="0" smtClean="0"/>
            <a:t>Windows Server 2008 SP2 </a:t>
          </a:r>
          <a:endParaRPr lang="en-US" sz="1400" kern="1200" dirty="0"/>
        </a:p>
        <a:p>
          <a:pPr marL="114300" lvl="1" indent="-114300" algn="l" defTabSz="622300">
            <a:lnSpc>
              <a:spcPct val="90000"/>
            </a:lnSpc>
            <a:spcBef>
              <a:spcPct val="0"/>
            </a:spcBef>
            <a:spcAft>
              <a:spcPct val="15000"/>
            </a:spcAft>
            <a:buChar char="••"/>
          </a:pPr>
          <a:r>
            <a:rPr lang="en-US" sz="1400" kern="1200" dirty="0" smtClean="0"/>
            <a:t>Windows Vista Sp2</a:t>
          </a:r>
          <a:endParaRPr lang="en-US" sz="1400" kern="1200" dirty="0"/>
        </a:p>
      </dsp:txBody>
      <dsp:txXfrm rot="5400000">
        <a:off x="5106666" y="-2092062"/>
        <a:ext cx="1175053" cy="5359241"/>
      </dsp:txXfrm>
    </dsp:sp>
    <dsp:sp modelId="{29064FD0-212D-41CF-9048-F789AA57804B}">
      <dsp:nvSpPr>
        <dsp:cNvPr id="0" name=""/>
        <dsp:cNvSpPr/>
      </dsp:nvSpPr>
      <dsp:spPr>
        <a:xfrm>
          <a:off x="0" y="56167"/>
          <a:ext cx="3014573" cy="1062781"/>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Operating System Support updates</a:t>
          </a:r>
          <a:endParaRPr lang="en-US" sz="2400" kern="1200" dirty="0"/>
        </a:p>
      </dsp:txBody>
      <dsp:txXfrm>
        <a:off x="0" y="56167"/>
        <a:ext cx="3014573" cy="1062781"/>
      </dsp:txXfrm>
    </dsp:sp>
    <dsp:sp modelId="{874FAD2A-B27D-4348-A5C5-173ADF6BAF69}">
      <dsp:nvSpPr>
        <dsp:cNvPr id="0" name=""/>
        <dsp:cNvSpPr/>
      </dsp:nvSpPr>
      <dsp:spPr>
        <a:xfrm rot="5400000">
          <a:off x="5219280" y="-922624"/>
          <a:ext cx="960958"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Site role support for Windows Server 2008 R2</a:t>
          </a:r>
          <a:endParaRPr lang="en-US" sz="2000" kern="1200" dirty="0"/>
        </a:p>
      </dsp:txBody>
      <dsp:txXfrm rot="5400000">
        <a:off x="5219280" y="-922624"/>
        <a:ext cx="960958" cy="5364480"/>
      </dsp:txXfrm>
    </dsp:sp>
    <dsp:sp modelId="{BA090BE1-D0B8-4145-8794-68044FA044F8}">
      <dsp:nvSpPr>
        <dsp:cNvPr id="0" name=""/>
        <dsp:cNvSpPr/>
      </dsp:nvSpPr>
      <dsp:spPr>
        <a:xfrm>
          <a:off x="0" y="1228224"/>
          <a:ext cx="3017520" cy="1062781"/>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Site Role support for Windows Server 2008 R2</a:t>
          </a:r>
          <a:endParaRPr lang="en-US" sz="2100" kern="1200" dirty="0"/>
        </a:p>
      </dsp:txBody>
      <dsp:txXfrm>
        <a:off x="0" y="1228224"/>
        <a:ext cx="3017520" cy="1062781"/>
      </dsp:txXfrm>
    </dsp:sp>
    <dsp:sp modelId="{8D3E1FC8-E299-403F-9D33-983F9AD6B957}">
      <dsp:nvSpPr>
        <dsp:cNvPr id="0" name=""/>
        <dsp:cNvSpPr/>
      </dsp:nvSpPr>
      <dsp:spPr>
        <a:xfrm rot="5400000">
          <a:off x="5274647" y="193296"/>
          <a:ext cx="850225"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dirty="0" smtClean="0"/>
            <a:t>OOB Wireless Management: Wireless Profile Management </a:t>
          </a:r>
          <a:endParaRPr lang="en-US" sz="1050" kern="1200" dirty="0"/>
        </a:p>
        <a:p>
          <a:pPr marL="57150" lvl="1" indent="-57150" algn="l" defTabSz="466725">
            <a:lnSpc>
              <a:spcPct val="90000"/>
            </a:lnSpc>
            <a:spcBef>
              <a:spcPct val="0"/>
            </a:spcBef>
            <a:spcAft>
              <a:spcPct val="15000"/>
            </a:spcAft>
            <a:buChar char="••"/>
          </a:pPr>
          <a:r>
            <a:rPr lang="en-US" sz="1050" kern="1200" dirty="0" smtClean="0"/>
            <a:t>End Point Access Control: 802.1x support </a:t>
          </a:r>
          <a:endParaRPr lang="en-US" sz="1050" kern="1200" dirty="0"/>
        </a:p>
        <a:p>
          <a:pPr marL="57150" lvl="1" indent="-57150" algn="l" defTabSz="466725">
            <a:lnSpc>
              <a:spcPct val="90000"/>
            </a:lnSpc>
            <a:spcBef>
              <a:spcPct val="0"/>
            </a:spcBef>
            <a:spcAft>
              <a:spcPct val="15000"/>
            </a:spcAft>
            <a:buChar char="••"/>
          </a:pPr>
          <a:r>
            <a:rPr lang="en-US" sz="1050" kern="1200" dirty="0" smtClean="0"/>
            <a:t>Persistent Data Storage: Non Volatile Memory or Third Party Data Store (3PDS) </a:t>
          </a:r>
          <a:endParaRPr lang="en-US" sz="1050" kern="1200" dirty="0"/>
        </a:p>
        <a:p>
          <a:pPr marL="57150" lvl="1" indent="-57150" algn="l" defTabSz="466725">
            <a:lnSpc>
              <a:spcPct val="90000"/>
            </a:lnSpc>
            <a:spcBef>
              <a:spcPct val="0"/>
            </a:spcBef>
            <a:spcAft>
              <a:spcPct val="15000"/>
            </a:spcAft>
            <a:buChar char="••"/>
          </a:pPr>
          <a:r>
            <a:rPr lang="en-US" sz="1050" kern="1200" dirty="0" smtClean="0"/>
            <a:t>Access Monitor: Audit Log </a:t>
          </a:r>
          <a:endParaRPr lang="en-US" sz="1050" kern="1200" dirty="0"/>
        </a:p>
        <a:p>
          <a:pPr marL="57150" lvl="1" indent="-57150" algn="l" defTabSz="466725">
            <a:lnSpc>
              <a:spcPct val="90000"/>
            </a:lnSpc>
            <a:spcBef>
              <a:spcPct val="0"/>
            </a:spcBef>
            <a:spcAft>
              <a:spcPct val="15000"/>
            </a:spcAft>
            <a:buChar char="••"/>
          </a:pPr>
          <a:r>
            <a:rPr lang="en-US" sz="1050" kern="1200" dirty="0" smtClean="0"/>
            <a:t>Remote Power Management: Power State Configuration from ConfigMgr Console </a:t>
          </a:r>
          <a:endParaRPr lang="en-US" sz="1050" kern="1200" dirty="0"/>
        </a:p>
      </dsp:txBody>
      <dsp:txXfrm rot="5400000">
        <a:off x="5274647" y="193296"/>
        <a:ext cx="850225" cy="5364480"/>
      </dsp:txXfrm>
    </dsp:sp>
    <dsp:sp modelId="{5B15633F-CF68-4292-B12D-EB0BA2746F59}">
      <dsp:nvSpPr>
        <dsp:cNvPr id="0" name=""/>
        <dsp:cNvSpPr/>
      </dsp:nvSpPr>
      <dsp:spPr>
        <a:xfrm>
          <a:off x="0" y="2344145"/>
          <a:ext cx="3017520" cy="1062781"/>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Intel AMT Integration Enhancements</a:t>
          </a:r>
          <a:endParaRPr lang="en-US" sz="2100" kern="1200" dirty="0"/>
        </a:p>
      </dsp:txBody>
      <dsp:txXfrm>
        <a:off x="0" y="2344145"/>
        <a:ext cx="3017520" cy="1062781"/>
      </dsp:txXfrm>
    </dsp:sp>
    <dsp:sp modelId="{2EA70949-3849-4F9C-9321-1C4756D61890}">
      <dsp:nvSpPr>
        <dsp:cNvPr id="0" name=""/>
        <dsp:cNvSpPr/>
      </dsp:nvSpPr>
      <dsp:spPr>
        <a:xfrm rot="5400000">
          <a:off x="5274647" y="1309216"/>
          <a:ext cx="850225"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Requires Win7 client and W2K8 R2 backend</a:t>
          </a:r>
          <a:endParaRPr lang="en-US" sz="2000" kern="1200" dirty="0"/>
        </a:p>
      </dsp:txBody>
      <dsp:txXfrm rot="5400000">
        <a:off x="5274647" y="1309216"/>
        <a:ext cx="850225" cy="5364480"/>
      </dsp:txXfrm>
    </dsp:sp>
    <dsp:sp modelId="{80CF2970-E738-405F-91F9-341C7C12BADB}">
      <dsp:nvSpPr>
        <dsp:cNvPr id="0" name=""/>
        <dsp:cNvSpPr/>
      </dsp:nvSpPr>
      <dsp:spPr>
        <a:xfrm>
          <a:off x="0" y="3460066"/>
          <a:ext cx="3017520" cy="1062781"/>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Branch Cache Support</a:t>
          </a:r>
          <a:endParaRPr lang="en-US" sz="2100" kern="1200" dirty="0"/>
        </a:p>
      </dsp:txBody>
      <dsp:txXfrm>
        <a:off x="0" y="3460066"/>
        <a:ext cx="3017520" cy="1062781"/>
      </dsp:txXfrm>
    </dsp:sp>
    <dsp:sp modelId="{3552EA1D-B511-4D17-954D-4673887DB074}">
      <dsp:nvSpPr>
        <dsp:cNvPr id="0" name=""/>
        <dsp:cNvSpPr/>
      </dsp:nvSpPr>
      <dsp:spPr>
        <a:xfrm rot="5400000">
          <a:off x="5274647" y="2425137"/>
          <a:ext cx="850225" cy="536448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X64 support for Operations Manager 2007 Client Agent</a:t>
          </a:r>
          <a:endParaRPr lang="en-US" sz="2000" kern="1200" dirty="0"/>
        </a:p>
      </dsp:txBody>
      <dsp:txXfrm rot="5400000">
        <a:off x="5274647" y="2425137"/>
        <a:ext cx="850225" cy="5364480"/>
      </dsp:txXfrm>
    </dsp:sp>
    <dsp:sp modelId="{C2C52514-74C5-4883-A352-693BA7B0098A}">
      <dsp:nvSpPr>
        <dsp:cNvPr id="0" name=""/>
        <dsp:cNvSpPr/>
      </dsp:nvSpPr>
      <dsp:spPr>
        <a:xfrm>
          <a:off x="0" y="4575986"/>
          <a:ext cx="3017520" cy="1062781"/>
        </a:xfrm>
        <a:prstGeom prst="roundRect">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Operations Manager 64bit support</a:t>
          </a:r>
          <a:endParaRPr lang="en-US" sz="2100" kern="1200" dirty="0"/>
        </a:p>
      </dsp:txBody>
      <dsp:txXfrm>
        <a:off x="0" y="4575986"/>
        <a:ext cx="3017520" cy="10627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11/9/2009 10:53 AM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11/9/2009 10:53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11/9/2009 10:53 AM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11/9/2009 10:53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12" name="Slide Image Placeholder 11"/>
          <p:cNvSpPr>
            <a:spLocks noGrp="1" noRot="1" noChangeAspect="1"/>
          </p:cNvSpPr>
          <p:nvPr>
            <p:ph type="sldImg"/>
          </p:nvPr>
        </p:nvSpPr>
        <p:spPr>
          <a:xfrm>
            <a:off x="1535113" y="457200"/>
            <a:ext cx="3735387" cy="2801938"/>
          </a:xfrm>
        </p:spPr>
      </p:sp>
      <p:sp>
        <p:nvSpPr>
          <p:cNvPr id="13" name="Notes Placeholder 12"/>
          <p:cNvSpPr>
            <a:spLocks noGrp="1"/>
          </p:cNvSpPr>
          <p:nvPr>
            <p:ph type="body" idx="1"/>
          </p:nvPr>
        </p:nvSpPr>
        <p:spPr>
          <a:xfrm>
            <a:off x="685800" y="4343400"/>
            <a:ext cx="5486400" cy="4114800"/>
          </a:xfrm>
          <a:prstGeom prst="rect">
            <a:avLst/>
          </a:prstGeom>
        </p:spPr>
        <p:txBody>
          <a:bodyPr lIns="91435" tIns="45718" rIns="91435" bIns="45718">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7</a:t>
            </a:fld>
            <a:endParaRPr lang="en-US">
              <a:latin typeface="Segoe"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8</a:t>
            </a:fld>
            <a:endParaRPr lang="en-US">
              <a:latin typeface="Segoe"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lIns="91430" tIns="45716" rIns="91430" bIns="45716">
            <a:normAutofit/>
          </a:bodyPr>
          <a:lstStyle/>
          <a:p>
            <a:endParaRPr lang="en-US" dirty="0"/>
          </a:p>
        </p:txBody>
      </p:sp>
      <p:sp>
        <p:nvSpPr>
          <p:cNvPr id="4" name="Slide Number Placeholder 3"/>
          <p:cNvSpPr>
            <a:spLocks noGrp="1"/>
          </p:cNvSpPr>
          <p:nvPr>
            <p:ph type="sldNum" sz="quarter" idx="10"/>
          </p:nvPr>
        </p:nvSpPr>
        <p:spPr/>
        <p:txBody>
          <a:bodyPr/>
          <a:lstStyle/>
          <a:p>
            <a:pPr>
              <a:defRPr/>
            </a:pPr>
            <a:fld id="{F6780490-A7F8-428D-889F-4CEAC1F13B27}"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981D3C7-43EC-4931-841B-A221F413E7FD}" type="slidenum">
              <a:rPr lang="en-US" smtClean="0">
                <a:latin typeface="Arial" pitchFamily="34" charset="0"/>
              </a:rPr>
              <a:pPr/>
              <a:t>10</a:t>
            </a:fld>
            <a:endParaRPr lang="en-US" smtClean="0">
              <a:latin typeface="Arial" pitchFamily="34" charset="0"/>
            </a:endParaRPr>
          </a:p>
        </p:txBody>
      </p:sp>
      <p:sp>
        <p:nvSpPr>
          <p:cNvPr id="72707" name="Rectangle 2"/>
          <p:cNvSpPr>
            <a:spLocks noGrp="1" noRot="1" noChangeAspect="1" noTextEdit="1"/>
          </p:cNvSpPr>
          <p:nvPr>
            <p:ph type="sldImg"/>
          </p:nvPr>
        </p:nvSpPr>
        <p:spPr>
          <a:xfrm>
            <a:off x="384175" y="682625"/>
            <a:ext cx="6097588" cy="3432175"/>
          </a:xfrm>
          <a:noFill/>
          <a:ln w="12700" cap="flat" algn="ctr">
            <a:round/>
            <a:headEnd type="none" w="med" len="med"/>
            <a:tailEnd type="none" w="med" len="med"/>
          </a:ln>
        </p:spPr>
      </p:sp>
      <p:sp>
        <p:nvSpPr>
          <p:cNvPr id="72708" name="TextBox 3"/>
          <p:cNvSpPr txBox="1">
            <a:spLocks noChangeArrowheads="1"/>
          </p:cNvSpPr>
          <p:nvPr/>
        </p:nvSpPr>
        <p:spPr bwMode="auto">
          <a:xfrm>
            <a:off x="1131895" y="4321180"/>
            <a:ext cx="4537075" cy="1107971"/>
          </a:xfrm>
          <a:prstGeom prst="rect">
            <a:avLst/>
          </a:prstGeom>
          <a:noFill/>
          <a:ln w="9525">
            <a:noFill/>
            <a:miter lim="800000"/>
            <a:headEnd/>
            <a:tailEnd/>
          </a:ln>
        </p:spPr>
        <p:txBody>
          <a:bodyPr lIns="91400" tIns="45699" rIns="91400" bIns="45699">
            <a:spAutoFit/>
          </a:bodyPr>
          <a:lstStyle/>
          <a:p>
            <a:r>
              <a:rPr lang="en-US" sz="1100" b="1" dirty="0">
                <a:latin typeface="Arial" pitchFamily="34" charset="0"/>
                <a:cs typeface="Arial" pitchFamily="34" charset="0"/>
              </a:rPr>
              <a:t>System Center Configuration Manager</a:t>
            </a:r>
          </a:p>
          <a:p>
            <a:endParaRPr lang="en-US" sz="1100" b="1" dirty="0">
              <a:latin typeface="Arial" pitchFamily="34" charset="0"/>
              <a:cs typeface="Arial" pitchFamily="34" charset="0"/>
            </a:endParaRPr>
          </a:p>
          <a:p>
            <a:endParaRPr lang="en-US" sz="1100" b="1" dirty="0">
              <a:latin typeface="Arial" pitchFamily="34" charset="0"/>
              <a:cs typeface="Arial" pitchFamily="34" charset="0"/>
            </a:endParaRPr>
          </a:p>
          <a:p>
            <a:endParaRPr lang="en-US" sz="1100" b="1" dirty="0">
              <a:latin typeface="Arial" pitchFamily="34" charset="0"/>
              <a:cs typeface="Arial" pitchFamily="34" charset="0"/>
            </a:endParaRPr>
          </a:p>
          <a:p>
            <a:endParaRPr lang="en-US" sz="1100" b="1" dirty="0">
              <a:latin typeface="Arial" pitchFamily="34" charset="0"/>
              <a:cs typeface="Arial" pitchFamily="34" charset="0"/>
            </a:endParaRPr>
          </a:p>
          <a:p>
            <a:endParaRPr lang="en-US" sz="1100" b="1" dirty="0">
              <a:latin typeface="Arial" pitchFamily="34" charset="0"/>
              <a:cs typeface="Arial" pitchFamily="34" charset="0"/>
            </a:endParaRPr>
          </a:p>
        </p:txBody>
      </p:sp>
      <p:sp>
        <p:nvSpPr>
          <p:cNvPr id="72709" name="Rectangle 6"/>
          <p:cNvSpPr>
            <a:spLocks noChangeArrowheads="1"/>
          </p:cNvSpPr>
          <p:nvPr/>
        </p:nvSpPr>
        <p:spPr bwMode="auto">
          <a:xfrm>
            <a:off x="1219201" y="4630744"/>
            <a:ext cx="5099050" cy="2062079"/>
          </a:xfrm>
          <a:prstGeom prst="rect">
            <a:avLst/>
          </a:prstGeom>
          <a:noFill/>
          <a:ln w="9525" algn="ctr">
            <a:noFill/>
            <a:miter lim="800000"/>
            <a:headEnd/>
            <a:tailEnd/>
          </a:ln>
        </p:spPr>
        <p:txBody>
          <a:bodyPr lIns="91400" tIns="45699" rIns="91400" bIns="45699" anchor="ctr">
            <a:spAutoFit/>
          </a:bodyPr>
          <a:lstStyle/>
          <a:p>
            <a:pPr eaLnBrk="0" hangingPunct="0"/>
            <a:r>
              <a:rPr lang="en-US" sz="1000" dirty="0">
                <a:latin typeface="Arial" pitchFamily="34" charset="0"/>
                <a:ea typeface="Times New Roman" pitchFamily="18" charset="0"/>
                <a:cs typeface="Arial" pitchFamily="34" charset="0"/>
              </a:rPr>
              <a:t>System Center Configuration Manager enables secure and scalable operating and application deployment, desired configuration management, system quarantine, and asset management of servers, desktops, and mobile devices.</a:t>
            </a:r>
            <a:r>
              <a:rPr lang="en-US" sz="1000" dirty="0">
                <a:ea typeface="Times New Roman" pitchFamily="18" charset="0"/>
                <a:cs typeface="Arial" pitchFamily="34" charset="0"/>
              </a:rPr>
              <a:t> </a:t>
            </a:r>
            <a:r>
              <a:rPr lang="en-US" sz="1000" dirty="0">
                <a:latin typeface="Arial" pitchFamily="34" charset="0"/>
                <a:ea typeface="Times New Roman" pitchFamily="18" charset="0"/>
                <a:cs typeface="Arial" pitchFamily="34" charset="0"/>
              </a:rPr>
              <a:t> </a:t>
            </a:r>
            <a:r>
              <a:rPr lang="en-US" sz="1000" dirty="0">
                <a:ea typeface="Times New Roman" pitchFamily="18" charset="0"/>
                <a:cs typeface="Arial" pitchFamily="34" charset="0"/>
              </a:rPr>
              <a:t> </a:t>
            </a:r>
            <a:r>
              <a:rPr lang="en-US" sz="1000" dirty="0">
                <a:latin typeface="Arial" pitchFamily="34" charset="0"/>
                <a:ea typeface="Times New Roman" pitchFamily="18" charset="0"/>
                <a:cs typeface="Arial" pitchFamily="34" charset="0"/>
              </a:rPr>
              <a:t>New capabilities ensure that systems are checked and updated before joining the network, operating system and application deployment is greatly simplified for both new and existing systems, and configuration changes and system updates are more effectively managed regardless of location or device type, all of which enable IT managers to take control of their environment like never before.</a:t>
            </a:r>
            <a:r>
              <a:rPr lang="en-US" sz="600" dirty="0">
                <a:ea typeface="Times New Roman" pitchFamily="18" charset="0"/>
                <a:cs typeface="Arial" pitchFamily="34" charset="0"/>
              </a:rPr>
              <a:t> </a:t>
            </a:r>
          </a:p>
          <a:p>
            <a:pPr eaLnBrk="0" hangingPunct="0"/>
            <a:endParaRPr lang="en-US" sz="600" dirty="0">
              <a:ea typeface="Times New Roman" pitchFamily="18" charset="0"/>
              <a:cs typeface="Arial" pitchFamily="34" charset="0"/>
            </a:endParaRPr>
          </a:p>
          <a:p>
            <a:pPr eaLnBrk="0" hangingPunct="0"/>
            <a:endParaRPr lang="en-US" sz="600" dirty="0">
              <a:ea typeface="Times New Roman" pitchFamily="18" charset="0"/>
              <a:cs typeface="Arial" pitchFamily="34" charset="0"/>
            </a:endParaRPr>
          </a:p>
          <a:p>
            <a:pPr eaLnBrk="0" hangingPunct="0"/>
            <a:endParaRPr lang="en-US" sz="600" dirty="0">
              <a:ea typeface="Times New Roman" pitchFamily="18" charset="0"/>
              <a:cs typeface="Arial" pitchFamily="34" charset="0"/>
            </a:endParaRPr>
          </a:p>
          <a:p>
            <a:pPr eaLnBrk="0" hangingPunct="0"/>
            <a:endParaRPr lang="en-US" sz="600" dirty="0">
              <a:ea typeface="Times New Roman" pitchFamily="18" charset="0"/>
              <a:cs typeface="Arial" pitchFamily="34" charset="0"/>
            </a:endParaRPr>
          </a:p>
          <a:p>
            <a:pPr eaLnBrk="0" hangingPunct="0"/>
            <a:endParaRPr lang="en-US" sz="600" dirty="0">
              <a:ea typeface="Times New Roman" pitchFamily="18" charset="0"/>
              <a:cs typeface="Arial" pitchFamily="34" charset="0"/>
            </a:endParaRPr>
          </a:p>
          <a:p>
            <a:pPr eaLnBrk="0" hangingPunct="0"/>
            <a:endParaRPr lang="en-US" dirty="0">
              <a:effectLst/>
              <a:ea typeface="Times New Roman" pitchFamily="18" charset="0"/>
              <a:cs typeface="Arial" pitchFamily="34" charset="0"/>
            </a:endParaRPr>
          </a:p>
        </p:txBody>
      </p:sp>
      <p:sp>
        <p:nvSpPr>
          <p:cNvPr id="72710" name="Rectangle 7"/>
          <p:cNvSpPr>
            <a:spLocks noChangeArrowheads="1"/>
          </p:cNvSpPr>
          <p:nvPr/>
        </p:nvSpPr>
        <p:spPr bwMode="auto">
          <a:xfrm>
            <a:off x="1246189" y="5954714"/>
            <a:ext cx="4972050" cy="3016250"/>
          </a:xfrm>
          <a:prstGeom prst="rect">
            <a:avLst/>
          </a:prstGeom>
          <a:noFill/>
          <a:ln w="9525">
            <a:noFill/>
            <a:miter lim="800000"/>
            <a:headEnd/>
            <a:tailEnd/>
          </a:ln>
        </p:spPr>
        <p:txBody>
          <a:bodyPr lIns="91400" tIns="45699" rIns="91400" bIns="45699">
            <a:spAutoFit/>
          </a:bodyPr>
          <a:lstStyle/>
          <a:p>
            <a:r>
              <a:rPr lang="en-US" sz="1000" dirty="0">
                <a:latin typeface="Arial" pitchFamily="34" charset="0"/>
                <a:cs typeface="Arial" pitchFamily="34" charset="0"/>
              </a:rPr>
              <a:t>The current plan of record is to provide the following key capabilities:</a:t>
            </a:r>
            <a:br>
              <a:rPr lang="en-US" sz="1000" dirty="0">
                <a:latin typeface="Arial" pitchFamily="34" charset="0"/>
                <a:cs typeface="Arial" pitchFamily="34" charset="0"/>
              </a:rPr>
            </a:br>
            <a:r>
              <a:rPr lang="en-US" sz="1000" dirty="0">
                <a:latin typeface="Arial" pitchFamily="34" charset="0"/>
                <a:cs typeface="Arial" pitchFamily="34" charset="0"/>
              </a:rPr>
              <a:t/>
            </a:r>
            <a:br>
              <a:rPr lang="en-US" sz="1000" dirty="0">
                <a:latin typeface="Arial" pitchFamily="34" charset="0"/>
                <a:cs typeface="Arial" pitchFamily="34" charset="0"/>
              </a:rPr>
            </a:br>
            <a:r>
              <a:rPr lang="en-US" sz="1000" dirty="0">
                <a:latin typeface="Arial" pitchFamily="34" charset="0"/>
                <a:cs typeface="Arial" pitchFamily="34" charset="0"/>
              </a:rPr>
              <a:t>• Operating system deployment (OSD) is an automated and end-to-end solution for hands-off deployment </a:t>
            </a:r>
            <a:br>
              <a:rPr lang="en-US" sz="1000" dirty="0">
                <a:latin typeface="Arial" pitchFamily="34" charset="0"/>
                <a:cs typeface="Arial" pitchFamily="34" charset="0"/>
              </a:rPr>
            </a:br>
            <a:r>
              <a:rPr lang="en-US" sz="1000" dirty="0">
                <a:latin typeface="Arial" pitchFamily="34" charset="0"/>
                <a:cs typeface="Arial" pitchFamily="34" charset="0"/>
              </a:rPr>
              <a:t>• Network Access Protection </a:t>
            </a:r>
            <a:br>
              <a:rPr lang="en-US" sz="1000" dirty="0">
                <a:latin typeface="Arial" pitchFamily="34" charset="0"/>
                <a:cs typeface="Arial" pitchFamily="34" charset="0"/>
              </a:rPr>
            </a:br>
            <a:r>
              <a:rPr lang="en-US" sz="1000" dirty="0">
                <a:latin typeface="Arial" pitchFamily="34" charset="0"/>
                <a:cs typeface="Arial" pitchFamily="34" charset="0"/>
              </a:rPr>
              <a:t>• Software distribution </a:t>
            </a:r>
            <a:br>
              <a:rPr lang="en-US" sz="1000" dirty="0">
                <a:latin typeface="Arial" pitchFamily="34" charset="0"/>
                <a:cs typeface="Arial" pitchFamily="34" charset="0"/>
              </a:rPr>
            </a:br>
            <a:r>
              <a:rPr lang="en-US" sz="1000" dirty="0">
                <a:latin typeface="Arial" pitchFamily="34" charset="0"/>
                <a:cs typeface="Arial" pitchFamily="34" charset="0"/>
              </a:rPr>
              <a:t>• Software update management (SUM) </a:t>
            </a:r>
            <a:br>
              <a:rPr lang="en-US" sz="1000" dirty="0">
                <a:latin typeface="Arial" pitchFamily="34" charset="0"/>
                <a:cs typeface="Arial" pitchFamily="34" charset="0"/>
              </a:rPr>
            </a:br>
            <a:r>
              <a:rPr lang="en-US" sz="1000" dirty="0">
                <a:latin typeface="Arial" pitchFamily="34" charset="0"/>
                <a:cs typeface="Arial" pitchFamily="34" charset="0"/>
              </a:rPr>
              <a:t>• Desired configuration management </a:t>
            </a:r>
            <a:br>
              <a:rPr lang="en-US" sz="1000" dirty="0">
                <a:latin typeface="Arial" pitchFamily="34" charset="0"/>
                <a:cs typeface="Arial" pitchFamily="34" charset="0"/>
              </a:rPr>
            </a:br>
            <a:r>
              <a:rPr lang="en-US" sz="1000" dirty="0">
                <a:latin typeface="Arial" pitchFamily="34" charset="0"/>
                <a:cs typeface="Arial" pitchFamily="34" charset="0"/>
              </a:rPr>
              <a:t>• Device management </a:t>
            </a:r>
            <a:br>
              <a:rPr lang="en-US" sz="1000" dirty="0">
                <a:latin typeface="Arial" pitchFamily="34" charset="0"/>
                <a:cs typeface="Arial" pitchFamily="34" charset="0"/>
              </a:rPr>
            </a:br>
            <a:r>
              <a:rPr lang="en-US" sz="1000" dirty="0">
                <a:latin typeface="Arial" pitchFamily="34" charset="0"/>
                <a:cs typeface="Arial" pitchFamily="34" charset="0"/>
              </a:rPr>
              <a:t>• Software inventory and metering </a:t>
            </a:r>
            <a:br>
              <a:rPr lang="en-US" sz="1000" dirty="0">
                <a:latin typeface="Arial" pitchFamily="34" charset="0"/>
                <a:cs typeface="Arial" pitchFamily="34" charset="0"/>
              </a:rPr>
            </a:br>
            <a:r>
              <a:rPr lang="en-US" sz="1000" dirty="0">
                <a:latin typeface="Arial" pitchFamily="34" charset="0"/>
                <a:cs typeface="Arial" pitchFamily="34" charset="0"/>
              </a:rPr>
              <a:t>• Hardware inventory </a:t>
            </a:r>
            <a:br>
              <a:rPr lang="en-US" sz="1000" dirty="0">
                <a:latin typeface="Arial" pitchFamily="34" charset="0"/>
                <a:cs typeface="Arial" pitchFamily="34" charset="0"/>
              </a:rPr>
            </a:br>
            <a:r>
              <a:rPr lang="en-US" sz="1000" dirty="0">
                <a:latin typeface="Arial" pitchFamily="34" charset="0"/>
                <a:cs typeface="Arial" pitchFamily="34" charset="0"/>
              </a:rPr>
              <a:t>• Remote control </a:t>
            </a:r>
            <a:br>
              <a:rPr lang="en-US" sz="1000" dirty="0">
                <a:latin typeface="Arial" pitchFamily="34" charset="0"/>
                <a:cs typeface="Arial" pitchFamily="34" charset="0"/>
              </a:rPr>
            </a:br>
            <a:r>
              <a:rPr lang="en-US" sz="1000" dirty="0">
                <a:latin typeface="Arial" pitchFamily="34" charset="0"/>
                <a:cs typeface="Arial" pitchFamily="34" charset="0"/>
              </a:rPr>
              <a:t>• Wake On LAN </a:t>
            </a:r>
            <a:br>
              <a:rPr lang="en-US" sz="1000" dirty="0">
                <a:latin typeface="Arial" pitchFamily="34" charset="0"/>
                <a:cs typeface="Arial" pitchFamily="34" charset="0"/>
              </a:rPr>
            </a:br>
            <a:r>
              <a:rPr lang="en-US" sz="1000" dirty="0">
                <a:latin typeface="Arial" pitchFamily="34" charset="0"/>
                <a:cs typeface="Arial" pitchFamily="34" charset="0"/>
              </a:rPr>
              <a:t>• Windows Vista and Microsoft Office 12 upgrade assessment </a:t>
            </a:r>
            <a:br>
              <a:rPr lang="en-US" sz="1000" dirty="0">
                <a:latin typeface="Arial" pitchFamily="34" charset="0"/>
                <a:cs typeface="Arial" pitchFamily="34" charset="0"/>
              </a:rPr>
            </a:br>
            <a:r>
              <a:rPr lang="en-US" sz="1000" dirty="0">
                <a:latin typeface="Arial" pitchFamily="34" charset="0"/>
                <a:cs typeface="Arial" pitchFamily="34" charset="0"/>
              </a:rPr>
              <a:t>• Vulnerability assessment </a:t>
            </a:r>
            <a:br>
              <a:rPr lang="en-US" sz="1000" dirty="0">
                <a:latin typeface="Arial" pitchFamily="34" charset="0"/>
                <a:cs typeface="Arial" pitchFamily="34" charset="0"/>
              </a:rPr>
            </a:br>
            <a:r>
              <a:rPr lang="en-US" sz="1000" dirty="0">
                <a:latin typeface="Arial" pitchFamily="34" charset="0"/>
                <a:cs typeface="Arial" pitchFamily="34" charset="0"/>
              </a:rPr>
              <a:t>• Software Development Kit (SDK) provides extensibility </a:t>
            </a:r>
            <a:br>
              <a:rPr lang="en-US" sz="1000" dirty="0">
                <a:latin typeface="Arial" pitchFamily="34" charset="0"/>
                <a:cs typeface="Arial" pitchFamily="34" charset="0"/>
              </a:rPr>
            </a:br>
            <a:r>
              <a:rPr lang="en-US" sz="1000" dirty="0">
                <a:latin typeface="Arial" pitchFamily="34" charset="0"/>
                <a:cs typeface="Arial" pitchFamily="34" charset="0"/>
              </a:rPr>
              <a:t>• Scalable yet flexible </a:t>
            </a:r>
            <a:br>
              <a:rPr lang="en-US" sz="1000" dirty="0">
                <a:latin typeface="Arial" pitchFamily="34" charset="0"/>
                <a:cs typeface="Arial" pitchFamily="34" charset="0"/>
              </a:rPr>
            </a:br>
            <a:r>
              <a:rPr lang="en-US" sz="1000" dirty="0">
                <a:latin typeface="Arial" pitchFamily="34" charset="0"/>
                <a:cs typeface="Arial" pitchFamily="34" charset="0"/>
              </a:rPr>
              <a:t>• Internationalization </a:t>
            </a:r>
            <a:br>
              <a:rPr lang="en-US" sz="1000" dirty="0">
                <a:latin typeface="Arial" pitchFamily="34" charset="0"/>
                <a:cs typeface="Arial" pitchFamily="34" charset="0"/>
              </a:rPr>
            </a:br>
            <a:r>
              <a:rPr lang="en-US" sz="1000" dirty="0">
                <a:latin typeface="Arial" pitchFamily="34" charset="0"/>
                <a:cs typeface="Arial" pitchFamily="34" charset="0"/>
              </a:rPr>
              <a:t>• Easy to use infrastructure</a:t>
            </a:r>
          </a:p>
        </p:txBody>
      </p:sp>
      <p:sp>
        <p:nvSpPr>
          <p:cNvPr id="7" name="Notes Placeholder 6"/>
          <p:cNvSpPr>
            <a:spLocks noGrp="1"/>
          </p:cNvSpPr>
          <p:nvPr>
            <p:ph type="body" idx="1"/>
          </p:nvPr>
        </p:nvSpPr>
        <p:spPr>
          <a:xfrm>
            <a:off x="685800" y="4343400"/>
            <a:ext cx="5486400" cy="4114800"/>
          </a:xfrm>
          <a:prstGeom prst="rect">
            <a:avLst/>
          </a:prstGeom>
        </p:spPr>
        <p:txBody>
          <a:bodyPr lIns="91430" tIns="45716" rIns="91430" bIns="45716">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3"/>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4"/>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notesSlide" Target="../notesSlides/notesSlide8.xml"/><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2" Type="http://schemas.openxmlformats.org/officeDocument/2006/relationships/slideLayout" Target="../slideLayouts/slideLayout7.xml"/><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hyperlink" Target="http://technet.microsoft.com/en-us/configmgr/cc761485.aspx"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www.microsoft.com/downloads/details.aspx?FamilyID=e0fadab7-0620-481d-a8b6-070001727c56&amp;displaylang=e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6" name="Group 80"/>
          <p:cNvGraphicFramePr>
            <a:graphicFrameLocks noGrp="1"/>
          </p:cNvGraphicFramePr>
          <p:nvPr/>
        </p:nvGraphicFramePr>
        <p:xfrm>
          <a:off x="452468" y="609600"/>
          <a:ext cx="8477250" cy="6370320"/>
        </p:xfrm>
        <a:graphic>
          <a:graphicData uri="http://schemas.openxmlformats.org/drawingml/2006/table">
            <a:tbl>
              <a:tblPr/>
              <a:tblGrid>
                <a:gridCol w="2061596"/>
                <a:gridCol w="1138804"/>
                <a:gridCol w="1371600"/>
                <a:gridCol w="1219200"/>
                <a:gridCol w="1371600"/>
                <a:gridCol w="1314450"/>
              </a:tblGrid>
              <a:tr h="45720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solidFill>
                            <a:schemeClr val="tx1"/>
                          </a:solidFill>
                          <a:effectLst/>
                        </a:rPr>
                        <a:t>Platform/ Feature </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u="none" strike="noStrike" cap="none" normalizeH="0" baseline="0" dirty="0" smtClean="0">
                          <a:solidFill>
                            <a:schemeClr val="tx1"/>
                          </a:solidFill>
                          <a:effectLst/>
                        </a:rPr>
                        <a:t>HW/SW Inventory</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solidFill>
                            <a:schemeClr val="tx1"/>
                          </a:solidFill>
                          <a:effectLst/>
                        </a:rPr>
                        <a:t>OS Deployment</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solidFill>
                            <a:schemeClr val="tx1"/>
                          </a:solidFill>
                          <a:effectLst/>
                        </a:rPr>
                        <a:t>Software Distribution</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solidFill>
                            <a:schemeClr val="tx1"/>
                          </a:solidFill>
                          <a:effectLst/>
                        </a:rPr>
                        <a:t>Software Update Mgmt</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solidFill>
                            <a:schemeClr val="tx1"/>
                          </a:solidFill>
                          <a:effectLst/>
                        </a:rPr>
                        <a:t>Desired </a:t>
                      </a:r>
                      <a:r>
                        <a:rPr kumimoji="0" lang="en-US" sz="1200" b="1" u="none" strike="noStrike" cap="none" normalizeH="0" baseline="0" dirty="0" err="1" smtClean="0">
                          <a:solidFill>
                            <a:schemeClr val="tx1"/>
                          </a:solidFill>
                          <a:effectLst/>
                        </a:rPr>
                        <a:t>Config</a:t>
                      </a:r>
                      <a:r>
                        <a:rPr kumimoji="0" lang="en-US" sz="1200" b="1" u="none" strike="noStrike" cap="none" normalizeH="0" baseline="0" dirty="0" smtClean="0">
                          <a:solidFill>
                            <a:schemeClr val="tx1"/>
                          </a:solidFill>
                          <a:effectLst/>
                        </a:rPr>
                        <a:t> Mgmt</a:t>
                      </a:r>
                      <a:endParaRPr kumimoji="0" lang="en-US" sz="1200" b="1"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w="12700" cmpd="sng">
                      <a:solidFill>
                        <a:srgbClr val="5EA7EA"/>
                      </a:solid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solidFill>
                            <a:schemeClr val="tx1"/>
                          </a:solidFill>
                          <a:effectLst/>
                          <a:latin typeface="Segoe Semibold" pitchFamily="34" charset="0"/>
                          <a:cs typeface="Arial" charset="0"/>
                        </a:rPr>
                        <a:t>Windows ‘7’</a:t>
                      </a: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363" rtl="0" eaLnBrk="1" latinLnBrk="0" hangingPunct="1">
                        <a:defRPr sz="1800" kern="1200">
                          <a:solidFill>
                            <a:schemeClr val="tx1"/>
                          </a:solidFill>
                          <a:latin typeface="Calibri"/>
                        </a:defRPr>
                      </a:lvl1pPr>
                      <a:lvl2pPr marL="457182" algn="l" defTabSz="914363" rtl="0" eaLnBrk="1" latinLnBrk="0" hangingPunct="1">
                        <a:defRPr sz="1800" kern="1200">
                          <a:solidFill>
                            <a:schemeClr val="tx1"/>
                          </a:solidFill>
                          <a:latin typeface="Calibri"/>
                        </a:defRPr>
                      </a:lvl2pPr>
                      <a:lvl3pPr marL="914363" algn="l" defTabSz="914363" rtl="0" eaLnBrk="1" latinLnBrk="0" hangingPunct="1">
                        <a:defRPr sz="1800" kern="1200">
                          <a:solidFill>
                            <a:schemeClr val="tx1"/>
                          </a:solidFill>
                          <a:latin typeface="Calibri"/>
                        </a:defRPr>
                      </a:lvl3pPr>
                      <a:lvl4pPr marL="1371545" algn="l" defTabSz="914363" rtl="0" eaLnBrk="1" latinLnBrk="0" hangingPunct="1">
                        <a:defRPr sz="1800" kern="1200">
                          <a:solidFill>
                            <a:schemeClr val="tx1"/>
                          </a:solidFill>
                          <a:latin typeface="Calibri"/>
                        </a:defRPr>
                      </a:lvl4pPr>
                      <a:lvl5pPr marL="1828727" algn="l" defTabSz="914363" rtl="0" eaLnBrk="1" latinLnBrk="0" hangingPunct="1">
                        <a:defRPr sz="1800" kern="1200">
                          <a:solidFill>
                            <a:schemeClr val="tx1"/>
                          </a:solidFill>
                          <a:latin typeface="Calibri"/>
                        </a:defRPr>
                      </a:lvl5pPr>
                      <a:lvl6pPr marL="2285909" algn="l" defTabSz="914363" rtl="0" eaLnBrk="1" latinLnBrk="0" hangingPunct="1">
                        <a:defRPr sz="1800" kern="1200">
                          <a:solidFill>
                            <a:schemeClr val="tx1"/>
                          </a:solidFill>
                          <a:latin typeface="Calibri"/>
                        </a:defRPr>
                      </a:lvl6pPr>
                      <a:lvl7pPr marL="2743090" algn="l" defTabSz="914363" rtl="0" eaLnBrk="1" latinLnBrk="0" hangingPunct="1">
                        <a:defRPr sz="1800" kern="1200">
                          <a:solidFill>
                            <a:schemeClr val="tx1"/>
                          </a:solidFill>
                          <a:latin typeface="Calibri"/>
                        </a:defRPr>
                      </a:lvl7pPr>
                      <a:lvl8pPr marL="3200272" algn="l" defTabSz="914363" rtl="0" eaLnBrk="1" latinLnBrk="0" hangingPunct="1">
                        <a:defRPr sz="1800" kern="1200">
                          <a:solidFill>
                            <a:schemeClr val="tx1"/>
                          </a:solidFill>
                          <a:latin typeface="Calibri"/>
                        </a:defRPr>
                      </a:lvl8pPr>
                      <a:lvl9pPr marL="3657454" algn="l" defTabSz="914363"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Vista</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Vista SP1</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p>
                      <a:r>
                        <a:rPr lang="en-US" sz="1100" dirty="0" smtClean="0"/>
                        <a:t>Windows Vista SP2</a:t>
                      </a:r>
                      <a:endParaRPr lang="en-US" sz="1100" dirty="0"/>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XP SP3</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2000</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Server 2008</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u="none" strike="noStrike" cap="none" normalizeH="0" baseline="0" dirty="0" smtClean="0">
                          <a:solidFill>
                            <a:schemeClr val="tx1"/>
                          </a:solidFill>
                          <a:effectLst/>
                        </a:rPr>
                        <a:t>Windows Server 2008</a:t>
                      </a:r>
                      <a:r>
                        <a:rPr kumimoji="0" lang="en-US" sz="1100" b="0" i="0" u="none" strike="noStrike" cap="none" normalizeH="0" baseline="0" dirty="0" smtClean="0">
                          <a:solidFill>
                            <a:schemeClr val="tx1"/>
                          </a:solidFill>
                          <a:effectLst/>
                          <a:latin typeface="Segoe Semibold" pitchFamily="34" charset="0"/>
                          <a:cs typeface="Arial" charset="0"/>
                        </a:rPr>
                        <a:t> R2</a:t>
                      </a: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Server 2003</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Server 2000</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WFLOP</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err="1" smtClean="0">
                          <a:solidFill>
                            <a:schemeClr val="tx1"/>
                          </a:solidFill>
                          <a:effectLst/>
                        </a:rPr>
                        <a:t>WePOS</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XP Embedded</a:t>
                      </a: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u="none" strike="noStrike" cap="none" normalizeH="0" baseline="0" dirty="0" smtClean="0">
                          <a:solidFill>
                            <a:schemeClr val="tx1"/>
                          </a:solidFill>
                          <a:effectLst/>
                        </a:rPr>
                        <a:t>Windows Embedded Standard 2009*</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solidFill>
                      <a:schemeClr val="accent6">
                        <a:lumMod val="50000"/>
                        <a:alpha val="45000"/>
                      </a:schemeClr>
                    </a:solid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CE</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a:noFill/>
                    </a:lnB>
                    <a:lnTlToBr w="12700" cmpd="sng">
                      <a:noFill/>
                      <a:prstDash val="solid"/>
                    </a:lnTlToBr>
                    <a:lnBlToTr w="12700" cmpd="sng">
                      <a:noFill/>
                      <a:prstDash val="solid"/>
                    </a:lnBlToTr>
                    <a:noFill/>
                  </a:tcPr>
                </a:tc>
              </a:tr>
              <a:tr h="365760">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u="none" strike="noStrike" cap="none" normalizeH="0" baseline="0" dirty="0" smtClean="0">
                          <a:solidFill>
                            <a:schemeClr val="tx1"/>
                          </a:solidFill>
                          <a:effectLst/>
                        </a:rPr>
                        <a:t>Windows Mobile</a:t>
                      </a:r>
                      <a:endParaRPr kumimoji="0" lang="en-US" sz="1100" b="0" i="0" u="none" strike="noStrike" cap="none" normalizeH="0" baseline="0" dirty="0" smtClean="0">
                        <a:solidFill>
                          <a:schemeClr val="tx1"/>
                        </a:solidFill>
                        <a:effectLst/>
                        <a:latin typeface="Segoe Semibold" pitchFamily="34" charset="0"/>
                        <a:cs typeface="Arial" charset="0"/>
                      </a:endParaRPr>
                    </a:p>
                  </a:txBody>
                  <a:tcPr anchor="ct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c>
                  <a:txBody>
                    <a:bodyPr/>
                    <a:lstStyle>
                      <a:defPPr>
                        <a:defRPr lang="en-US"/>
                      </a:defPPr>
                      <a:lvl1pPr marL="0" algn="l" defTabSz="914400" rtl="0" eaLnBrk="1" latinLnBrk="0" hangingPunct="1">
                        <a:defRPr sz="1800" kern="1200">
                          <a:solidFill>
                            <a:schemeClr val="tx1"/>
                          </a:solidFill>
                          <a:latin typeface="Segoe"/>
                        </a:defRPr>
                      </a:lvl1pPr>
                      <a:lvl2pPr marL="457200" algn="l" defTabSz="914400" rtl="0" eaLnBrk="1" latinLnBrk="0" hangingPunct="1">
                        <a:defRPr sz="1800" kern="1200">
                          <a:solidFill>
                            <a:schemeClr val="tx1"/>
                          </a:solidFill>
                          <a:latin typeface="Segoe"/>
                        </a:defRPr>
                      </a:lvl2pPr>
                      <a:lvl3pPr marL="914400" algn="l" defTabSz="914400" rtl="0" eaLnBrk="1" latinLnBrk="0" hangingPunct="1">
                        <a:defRPr sz="1800" kern="1200">
                          <a:solidFill>
                            <a:schemeClr val="tx1"/>
                          </a:solidFill>
                          <a:latin typeface="Segoe"/>
                        </a:defRPr>
                      </a:lvl3pPr>
                      <a:lvl4pPr marL="1371600" algn="l" defTabSz="914400" rtl="0" eaLnBrk="1" latinLnBrk="0" hangingPunct="1">
                        <a:defRPr sz="1800" kern="1200">
                          <a:solidFill>
                            <a:schemeClr val="tx1"/>
                          </a:solidFill>
                          <a:latin typeface="Segoe"/>
                        </a:defRPr>
                      </a:lvl4pPr>
                      <a:lvl5pPr marL="1828800" algn="l" defTabSz="914400" rtl="0" eaLnBrk="1" latinLnBrk="0" hangingPunct="1">
                        <a:defRPr sz="1800" kern="1200">
                          <a:solidFill>
                            <a:schemeClr val="tx1"/>
                          </a:solidFill>
                          <a:latin typeface="Segoe"/>
                        </a:defRPr>
                      </a:lvl5pPr>
                      <a:lvl6pPr marL="2286000" algn="l" defTabSz="914400" rtl="0" eaLnBrk="1" latinLnBrk="0" hangingPunct="1">
                        <a:defRPr sz="1800" kern="1200">
                          <a:solidFill>
                            <a:schemeClr val="tx1"/>
                          </a:solidFill>
                          <a:latin typeface="Segoe"/>
                        </a:defRPr>
                      </a:lvl6pPr>
                      <a:lvl7pPr marL="2743200" algn="l" defTabSz="914400" rtl="0" eaLnBrk="1" latinLnBrk="0" hangingPunct="1">
                        <a:defRPr sz="1800" kern="1200">
                          <a:solidFill>
                            <a:schemeClr val="tx1"/>
                          </a:solidFill>
                          <a:latin typeface="Segoe"/>
                        </a:defRPr>
                      </a:lvl7pPr>
                      <a:lvl8pPr marL="3200400" algn="l" defTabSz="914400" rtl="0" eaLnBrk="1" latinLnBrk="0" hangingPunct="1">
                        <a:defRPr sz="1800" kern="1200">
                          <a:solidFill>
                            <a:schemeClr val="tx1"/>
                          </a:solidFill>
                          <a:latin typeface="Segoe"/>
                        </a:defRPr>
                      </a:lvl8pPr>
                      <a:lvl9pPr marL="3657600" algn="l" defTabSz="914400" rtl="0" eaLnBrk="1" latinLnBrk="0" hangingPunct="1">
                        <a:defRPr sz="1800" kern="1200">
                          <a:solidFill>
                            <a:schemeClr val="tx1"/>
                          </a:solidFill>
                          <a:latin typeface="Segoe"/>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smtClean="0">
                        <a:solidFill>
                          <a:schemeClr val="tx1"/>
                        </a:solidFill>
                        <a:effectLst/>
                        <a:latin typeface="Segoe Semibold" pitchFamily="34" charset="0"/>
                        <a:cs typeface="Arial" charset="0"/>
                      </a:endParaRPr>
                    </a:p>
                  </a:txBody>
                  <a:tcPr horzOverflow="overflow">
                    <a:lnL>
                      <a:noFill/>
                    </a:lnL>
                    <a:lnR>
                      <a:noFill/>
                    </a:lnR>
                    <a:lnT>
                      <a:noFill/>
                    </a:lnT>
                    <a:lnB w="12700" cmpd="sng">
                      <a:solidFill>
                        <a:srgbClr val="5EA7EA"/>
                      </a:solidFill>
                    </a:lnB>
                    <a:lnTlToBr w="12700" cmpd="sng">
                      <a:noFill/>
                      <a:prstDash val="solid"/>
                    </a:lnTlToBr>
                    <a:lnBlToTr w="12700" cmpd="sng">
                      <a:noFill/>
                      <a:prstDash val="solid"/>
                    </a:lnBlToTr>
                    <a:solidFill>
                      <a:schemeClr val="accent6">
                        <a:lumMod val="50000"/>
                        <a:alpha val="45000"/>
                      </a:schemeClr>
                    </a:solidFill>
                  </a:tcPr>
                </a:tc>
              </a:tr>
            </a:tbl>
          </a:graphicData>
        </a:graphic>
      </p:graphicFrame>
      <p:sp>
        <p:nvSpPr>
          <p:cNvPr id="78" name="Title 77"/>
          <p:cNvSpPr>
            <a:spLocks noGrp="1"/>
          </p:cNvSpPr>
          <p:nvPr>
            <p:ph type="title"/>
          </p:nvPr>
        </p:nvSpPr>
        <p:spPr>
          <a:xfrm>
            <a:off x="381000" y="76200"/>
            <a:ext cx="8382000" cy="664797"/>
          </a:xfrm>
        </p:spPr>
        <p:txBody>
          <a:bodyPr/>
          <a:lstStyle/>
          <a:p>
            <a:r>
              <a:rPr/>
              <a:t>Platform Support</a:t>
            </a:r>
            <a:endParaRPr lang="en-US" dirty="0"/>
          </a:p>
        </p:txBody>
      </p:sp>
      <p:pic>
        <p:nvPicPr>
          <p:cNvPr id="87" name="Picture 86" descr="53.png"/>
          <p:cNvPicPr>
            <a:picLocks noChangeAspect="1"/>
          </p:cNvPicPr>
          <p:nvPr/>
        </p:nvPicPr>
        <p:blipFill>
          <a:blip r:embed="rId3" cstate="print"/>
          <a:stretch>
            <a:fillRect/>
          </a:stretch>
        </p:blipFill>
        <p:spPr bwMode="auto">
          <a:xfrm>
            <a:off x="4225657" y="5181601"/>
            <a:ext cx="199930" cy="266503"/>
          </a:xfrm>
          <a:prstGeom prst="rect">
            <a:avLst/>
          </a:prstGeom>
          <a:ln>
            <a:noFill/>
          </a:ln>
          <a:effectLst>
            <a:outerShdw blurRad="292100" dist="139700" dir="2700000" algn="tl" rotWithShape="0">
              <a:srgbClr val="333333">
                <a:alpha val="65000"/>
              </a:srgbClr>
            </a:outerShdw>
          </a:effectLst>
        </p:spPr>
      </p:pic>
      <p:pic>
        <p:nvPicPr>
          <p:cNvPr id="88" name="Picture 87" descr="120.png"/>
          <p:cNvPicPr>
            <a:picLocks noChangeAspect="1"/>
          </p:cNvPicPr>
          <p:nvPr/>
        </p:nvPicPr>
        <p:blipFill>
          <a:blip r:embed="rId4" cstate="print"/>
          <a:stretch>
            <a:fillRect/>
          </a:stretch>
        </p:blipFill>
        <p:spPr bwMode="auto">
          <a:xfrm>
            <a:off x="4226224" y="2590800"/>
            <a:ext cx="198797" cy="265748"/>
          </a:xfrm>
          <a:prstGeom prst="rect">
            <a:avLst/>
          </a:prstGeom>
          <a:ln>
            <a:noFill/>
          </a:ln>
          <a:effectLst>
            <a:outerShdw blurRad="292100" dist="139700" dir="2700000" algn="tl" rotWithShape="0">
              <a:srgbClr val="333333">
                <a:alpha val="65000"/>
              </a:srgbClr>
            </a:outerShdw>
          </a:effectLst>
        </p:spPr>
      </p:pic>
      <p:pic>
        <p:nvPicPr>
          <p:cNvPr id="89" name="Picture 88" descr="120.png"/>
          <p:cNvPicPr>
            <a:picLocks noChangeAspect="1"/>
          </p:cNvPicPr>
          <p:nvPr/>
        </p:nvPicPr>
        <p:blipFill>
          <a:blip r:embed="rId4" cstate="print"/>
          <a:stretch>
            <a:fillRect/>
          </a:stretch>
        </p:blipFill>
        <p:spPr bwMode="auto">
          <a:xfrm>
            <a:off x="5483568" y="2591179"/>
            <a:ext cx="199363" cy="264993"/>
          </a:xfrm>
          <a:prstGeom prst="rect">
            <a:avLst/>
          </a:prstGeom>
          <a:ln>
            <a:noFill/>
          </a:ln>
          <a:effectLst>
            <a:outerShdw blurRad="292100" dist="139700" dir="2700000" algn="tl" rotWithShape="0">
              <a:srgbClr val="333333">
                <a:alpha val="65000"/>
              </a:srgbClr>
            </a:outerShdw>
          </a:effectLst>
        </p:spPr>
      </p:pic>
      <p:pic>
        <p:nvPicPr>
          <p:cNvPr id="90" name="Picture 89" descr="120.png"/>
          <p:cNvPicPr>
            <a:picLocks noChangeAspect="1"/>
          </p:cNvPicPr>
          <p:nvPr/>
        </p:nvPicPr>
        <p:blipFill>
          <a:blip r:embed="rId4" cstate="print"/>
          <a:stretch>
            <a:fillRect/>
          </a:stretch>
        </p:blipFill>
        <p:spPr bwMode="auto">
          <a:xfrm>
            <a:off x="6884108" y="2591179"/>
            <a:ext cx="199363" cy="264993"/>
          </a:xfrm>
          <a:prstGeom prst="rect">
            <a:avLst/>
          </a:prstGeom>
          <a:ln>
            <a:noFill/>
          </a:ln>
          <a:effectLst>
            <a:outerShdw blurRad="292100" dist="139700" dir="2700000" algn="tl" rotWithShape="0">
              <a:srgbClr val="333333">
                <a:alpha val="65000"/>
              </a:srgbClr>
            </a:outerShdw>
          </a:effectLst>
        </p:spPr>
      </p:pic>
      <p:pic>
        <p:nvPicPr>
          <p:cNvPr id="91" name="Picture 90" descr="120.png"/>
          <p:cNvPicPr>
            <a:picLocks noChangeAspect="1"/>
          </p:cNvPicPr>
          <p:nvPr/>
        </p:nvPicPr>
        <p:blipFill>
          <a:blip r:embed="rId4" cstate="print"/>
          <a:stretch>
            <a:fillRect/>
          </a:stretch>
        </p:blipFill>
        <p:spPr bwMode="auto">
          <a:xfrm>
            <a:off x="8159737" y="2590800"/>
            <a:ext cx="198797" cy="265748"/>
          </a:xfrm>
          <a:prstGeom prst="rect">
            <a:avLst/>
          </a:prstGeom>
          <a:ln>
            <a:noFill/>
          </a:ln>
          <a:effectLst>
            <a:outerShdw blurRad="292100" dist="139700" dir="2700000" algn="tl" rotWithShape="0">
              <a:srgbClr val="333333">
                <a:alpha val="65000"/>
              </a:srgbClr>
            </a:outerShdw>
          </a:effectLst>
        </p:spPr>
      </p:pic>
      <p:pic>
        <p:nvPicPr>
          <p:cNvPr id="92" name="Picture 91" descr="120.png"/>
          <p:cNvPicPr>
            <a:picLocks noChangeAspect="1"/>
          </p:cNvPicPr>
          <p:nvPr/>
        </p:nvPicPr>
        <p:blipFill>
          <a:blip r:embed="rId4" cstate="print"/>
          <a:stretch>
            <a:fillRect/>
          </a:stretch>
        </p:blipFill>
        <p:spPr bwMode="auto">
          <a:xfrm>
            <a:off x="2797102" y="2590800"/>
            <a:ext cx="198797" cy="265748"/>
          </a:xfrm>
          <a:prstGeom prst="rect">
            <a:avLst/>
          </a:prstGeom>
          <a:ln>
            <a:noFill/>
          </a:ln>
          <a:effectLst>
            <a:outerShdw blurRad="292100" dist="139700" dir="2700000" algn="tl" rotWithShape="0">
              <a:srgbClr val="333333">
                <a:alpha val="65000"/>
              </a:srgbClr>
            </a:outerShdw>
          </a:effectLst>
        </p:spPr>
      </p:pic>
      <p:pic>
        <p:nvPicPr>
          <p:cNvPr id="93" name="Picture 92" descr="120.png"/>
          <p:cNvPicPr>
            <a:picLocks noChangeAspect="1"/>
          </p:cNvPicPr>
          <p:nvPr/>
        </p:nvPicPr>
        <p:blipFill>
          <a:blip r:embed="rId4" cstate="print"/>
          <a:stretch>
            <a:fillRect/>
          </a:stretch>
        </p:blipFill>
        <p:spPr bwMode="auto">
          <a:xfrm>
            <a:off x="4226224" y="1477064"/>
            <a:ext cx="198797" cy="265748"/>
          </a:xfrm>
          <a:prstGeom prst="rect">
            <a:avLst/>
          </a:prstGeom>
          <a:ln>
            <a:noFill/>
          </a:ln>
          <a:effectLst>
            <a:outerShdw blurRad="292100" dist="139700" dir="2700000" algn="tl" rotWithShape="0">
              <a:srgbClr val="333333">
                <a:alpha val="65000"/>
              </a:srgbClr>
            </a:outerShdw>
          </a:effectLst>
        </p:spPr>
      </p:pic>
      <p:pic>
        <p:nvPicPr>
          <p:cNvPr id="94" name="Picture 93" descr="120.png"/>
          <p:cNvPicPr>
            <a:picLocks noChangeAspect="1"/>
          </p:cNvPicPr>
          <p:nvPr/>
        </p:nvPicPr>
        <p:blipFill>
          <a:blip r:embed="rId4" cstate="print"/>
          <a:stretch>
            <a:fillRect/>
          </a:stretch>
        </p:blipFill>
        <p:spPr bwMode="auto">
          <a:xfrm>
            <a:off x="5483568" y="1477443"/>
            <a:ext cx="199363" cy="264993"/>
          </a:xfrm>
          <a:prstGeom prst="rect">
            <a:avLst/>
          </a:prstGeom>
          <a:ln>
            <a:noFill/>
          </a:ln>
          <a:effectLst>
            <a:outerShdw blurRad="292100" dist="139700" dir="2700000" algn="tl" rotWithShape="0">
              <a:srgbClr val="333333">
                <a:alpha val="65000"/>
              </a:srgbClr>
            </a:outerShdw>
          </a:effectLst>
        </p:spPr>
      </p:pic>
      <p:pic>
        <p:nvPicPr>
          <p:cNvPr id="95" name="Picture 94" descr="120.png"/>
          <p:cNvPicPr>
            <a:picLocks noChangeAspect="1"/>
          </p:cNvPicPr>
          <p:nvPr/>
        </p:nvPicPr>
        <p:blipFill>
          <a:blip r:embed="rId4" cstate="print"/>
          <a:stretch>
            <a:fillRect/>
          </a:stretch>
        </p:blipFill>
        <p:spPr bwMode="auto">
          <a:xfrm>
            <a:off x="6884108" y="1477443"/>
            <a:ext cx="199363" cy="264993"/>
          </a:xfrm>
          <a:prstGeom prst="rect">
            <a:avLst/>
          </a:prstGeom>
          <a:ln>
            <a:noFill/>
          </a:ln>
          <a:effectLst>
            <a:outerShdw blurRad="292100" dist="139700" dir="2700000" algn="tl" rotWithShape="0">
              <a:srgbClr val="333333">
                <a:alpha val="65000"/>
              </a:srgbClr>
            </a:outerShdw>
          </a:effectLst>
        </p:spPr>
      </p:pic>
      <p:pic>
        <p:nvPicPr>
          <p:cNvPr id="96" name="Picture 95" descr="120.png"/>
          <p:cNvPicPr>
            <a:picLocks noChangeAspect="1"/>
          </p:cNvPicPr>
          <p:nvPr/>
        </p:nvPicPr>
        <p:blipFill>
          <a:blip r:embed="rId4" cstate="print"/>
          <a:stretch>
            <a:fillRect/>
          </a:stretch>
        </p:blipFill>
        <p:spPr bwMode="auto">
          <a:xfrm>
            <a:off x="8159737" y="1477064"/>
            <a:ext cx="198797" cy="265748"/>
          </a:xfrm>
          <a:prstGeom prst="rect">
            <a:avLst/>
          </a:prstGeom>
          <a:ln>
            <a:noFill/>
          </a:ln>
          <a:effectLst>
            <a:outerShdw blurRad="292100" dist="139700" dir="2700000" algn="tl" rotWithShape="0">
              <a:srgbClr val="333333">
                <a:alpha val="65000"/>
              </a:srgbClr>
            </a:outerShdw>
          </a:effectLst>
        </p:spPr>
      </p:pic>
      <p:pic>
        <p:nvPicPr>
          <p:cNvPr id="97" name="Picture 96" descr="120.png"/>
          <p:cNvPicPr>
            <a:picLocks noChangeAspect="1"/>
          </p:cNvPicPr>
          <p:nvPr/>
        </p:nvPicPr>
        <p:blipFill>
          <a:blip r:embed="rId4" cstate="print"/>
          <a:stretch>
            <a:fillRect/>
          </a:stretch>
        </p:blipFill>
        <p:spPr bwMode="auto">
          <a:xfrm>
            <a:off x="4226224" y="2971800"/>
            <a:ext cx="198797" cy="265748"/>
          </a:xfrm>
          <a:prstGeom prst="rect">
            <a:avLst/>
          </a:prstGeom>
          <a:ln>
            <a:noFill/>
          </a:ln>
          <a:effectLst>
            <a:outerShdw blurRad="292100" dist="139700" dir="2700000" algn="tl" rotWithShape="0">
              <a:srgbClr val="333333">
                <a:alpha val="65000"/>
              </a:srgbClr>
            </a:outerShdw>
          </a:effectLst>
        </p:spPr>
      </p:pic>
      <p:pic>
        <p:nvPicPr>
          <p:cNvPr id="98" name="Picture 97" descr="120.png"/>
          <p:cNvPicPr>
            <a:picLocks noChangeAspect="1"/>
          </p:cNvPicPr>
          <p:nvPr/>
        </p:nvPicPr>
        <p:blipFill>
          <a:blip r:embed="rId4" cstate="print"/>
          <a:stretch>
            <a:fillRect/>
          </a:stretch>
        </p:blipFill>
        <p:spPr bwMode="auto">
          <a:xfrm>
            <a:off x="5483568" y="2972179"/>
            <a:ext cx="199363" cy="264993"/>
          </a:xfrm>
          <a:prstGeom prst="rect">
            <a:avLst/>
          </a:prstGeom>
          <a:ln>
            <a:noFill/>
          </a:ln>
          <a:effectLst>
            <a:outerShdw blurRad="292100" dist="139700" dir="2700000" algn="tl" rotWithShape="0">
              <a:srgbClr val="333333">
                <a:alpha val="65000"/>
              </a:srgbClr>
            </a:outerShdw>
          </a:effectLst>
        </p:spPr>
      </p:pic>
      <p:pic>
        <p:nvPicPr>
          <p:cNvPr id="99" name="Picture 98" descr="120.png"/>
          <p:cNvPicPr>
            <a:picLocks noChangeAspect="1"/>
          </p:cNvPicPr>
          <p:nvPr/>
        </p:nvPicPr>
        <p:blipFill>
          <a:blip r:embed="rId4" cstate="print"/>
          <a:stretch>
            <a:fillRect/>
          </a:stretch>
        </p:blipFill>
        <p:spPr bwMode="auto">
          <a:xfrm>
            <a:off x="6884108" y="2972179"/>
            <a:ext cx="199363" cy="264993"/>
          </a:xfrm>
          <a:prstGeom prst="rect">
            <a:avLst/>
          </a:prstGeom>
          <a:ln>
            <a:noFill/>
          </a:ln>
          <a:effectLst>
            <a:outerShdw blurRad="292100" dist="139700" dir="2700000" algn="tl" rotWithShape="0">
              <a:srgbClr val="333333">
                <a:alpha val="65000"/>
              </a:srgbClr>
            </a:outerShdw>
          </a:effectLst>
        </p:spPr>
      </p:pic>
      <p:pic>
        <p:nvPicPr>
          <p:cNvPr id="100" name="Picture 99" descr="120.png"/>
          <p:cNvPicPr>
            <a:picLocks noChangeAspect="1"/>
          </p:cNvPicPr>
          <p:nvPr/>
        </p:nvPicPr>
        <p:blipFill>
          <a:blip r:embed="rId4" cstate="print"/>
          <a:stretch>
            <a:fillRect/>
          </a:stretch>
        </p:blipFill>
        <p:spPr bwMode="auto">
          <a:xfrm>
            <a:off x="8159737" y="2971800"/>
            <a:ext cx="198797" cy="265748"/>
          </a:xfrm>
          <a:prstGeom prst="rect">
            <a:avLst/>
          </a:prstGeom>
          <a:ln>
            <a:noFill/>
          </a:ln>
          <a:effectLst>
            <a:outerShdw blurRad="292100" dist="139700" dir="2700000" algn="tl" rotWithShape="0">
              <a:srgbClr val="333333">
                <a:alpha val="65000"/>
              </a:srgbClr>
            </a:outerShdw>
          </a:effectLst>
        </p:spPr>
      </p:pic>
      <p:pic>
        <p:nvPicPr>
          <p:cNvPr id="101" name="Picture 100" descr="120.png"/>
          <p:cNvPicPr>
            <a:picLocks noChangeAspect="1"/>
          </p:cNvPicPr>
          <p:nvPr/>
        </p:nvPicPr>
        <p:blipFill>
          <a:blip r:embed="rId4" cstate="print"/>
          <a:stretch>
            <a:fillRect/>
          </a:stretch>
        </p:blipFill>
        <p:spPr bwMode="auto">
          <a:xfrm>
            <a:off x="2797102" y="2971800"/>
            <a:ext cx="198797" cy="265748"/>
          </a:xfrm>
          <a:prstGeom prst="rect">
            <a:avLst/>
          </a:prstGeom>
          <a:ln>
            <a:noFill/>
          </a:ln>
          <a:effectLst>
            <a:outerShdw blurRad="292100" dist="139700" dir="2700000" algn="tl" rotWithShape="0">
              <a:srgbClr val="333333">
                <a:alpha val="65000"/>
              </a:srgbClr>
            </a:outerShdw>
          </a:effectLst>
        </p:spPr>
      </p:pic>
      <p:pic>
        <p:nvPicPr>
          <p:cNvPr id="107" name="Picture 106" descr="120.png"/>
          <p:cNvPicPr>
            <a:picLocks noChangeAspect="1"/>
          </p:cNvPicPr>
          <p:nvPr/>
        </p:nvPicPr>
        <p:blipFill>
          <a:blip r:embed="rId4" cstate="print"/>
          <a:stretch>
            <a:fillRect/>
          </a:stretch>
        </p:blipFill>
        <p:spPr bwMode="auto">
          <a:xfrm>
            <a:off x="4226224" y="4038600"/>
            <a:ext cx="198797" cy="265748"/>
          </a:xfrm>
          <a:prstGeom prst="rect">
            <a:avLst/>
          </a:prstGeom>
          <a:ln>
            <a:noFill/>
          </a:ln>
          <a:effectLst>
            <a:outerShdw blurRad="292100" dist="139700" dir="2700000" algn="tl" rotWithShape="0">
              <a:srgbClr val="333333">
                <a:alpha val="65000"/>
              </a:srgbClr>
            </a:outerShdw>
          </a:effectLst>
        </p:spPr>
      </p:pic>
      <p:pic>
        <p:nvPicPr>
          <p:cNvPr id="108" name="Picture 107" descr="120.png"/>
          <p:cNvPicPr>
            <a:picLocks noChangeAspect="1"/>
          </p:cNvPicPr>
          <p:nvPr/>
        </p:nvPicPr>
        <p:blipFill>
          <a:blip r:embed="rId4" cstate="print"/>
          <a:stretch>
            <a:fillRect/>
          </a:stretch>
        </p:blipFill>
        <p:spPr bwMode="auto">
          <a:xfrm>
            <a:off x="5483568" y="4038979"/>
            <a:ext cx="199363" cy="264993"/>
          </a:xfrm>
          <a:prstGeom prst="rect">
            <a:avLst/>
          </a:prstGeom>
          <a:ln>
            <a:noFill/>
          </a:ln>
          <a:effectLst>
            <a:outerShdw blurRad="292100" dist="139700" dir="2700000" algn="tl" rotWithShape="0">
              <a:srgbClr val="333333">
                <a:alpha val="65000"/>
              </a:srgbClr>
            </a:outerShdw>
          </a:effectLst>
        </p:spPr>
      </p:pic>
      <p:pic>
        <p:nvPicPr>
          <p:cNvPr id="109" name="Picture 108" descr="120.png"/>
          <p:cNvPicPr>
            <a:picLocks noChangeAspect="1"/>
          </p:cNvPicPr>
          <p:nvPr/>
        </p:nvPicPr>
        <p:blipFill>
          <a:blip r:embed="rId4" cstate="print"/>
          <a:stretch>
            <a:fillRect/>
          </a:stretch>
        </p:blipFill>
        <p:spPr bwMode="auto">
          <a:xfrm>
            <a:off x="6884108" y="4038979"/>
            <a:ext cx="199363" cy="264993"/>
          </a:xfrm>
          <a:prstGeom prst="rect">
            <a:avLst/>
          </a:prstGeom>
          <a:ln>
            <a:noFill/>
          </a:ln>
          <a:effectLst>
            <a:outerShdw blurRad="292100" dist="139700" dir="2700000" algn="tl" rotWithShape="0">
              <a:srgbClr val="333333">
                <a:alpha val="65000"/>
              </a:srgbClr>
            </a:outerShdw>
          </a:effectLst>
        </p:spPr>
      </p:pic>
      <p:pic>
        <p:nvPicPr>
          <p:cNvPr id="110" name="Picture 109" descr="120.png"/>
          <p:cNvPicPr>
            <a:picLocks noChangeAspect="1"/>
          </p:cNvPicPr>
          <p:nvPr/>
        </p:nvPicPr>
        <p:blipFill>
          <a:blip r:embed="rId4" cstate="print"/>
          <a:stretch>
            <a:fillRect/>
          </a:stretch>
        </p:blipFill>
        <p:spPr bwMode="auto">
          <a:xfrm>
            <a:off x="8159737" y="4038600"/>
            <a:ext cx="198797" cy="265748"/>
          </a:xfrm>
          <a:prstGeom prst="rect">
            <a:avLst/>
          </a:prstGeom>
          <a:ln>
            <a:noFill/>
          </a:ln>
          <a:effectLst>
            <a:outerShdw blurRad="292100" dist="139700" dir="2700000" algn="tl" rotWithShape="0">
              <a:srgbClr val="333333">
                <a:alpha val="65000"/>
              </a:srgbClr>
            </a:outerShdw>
          </a:effectLst>
        </p:spPr>
      </p:pic>
      <p:pic>
        <p:nvPicPr>
          <p:cNvPr id="111" name="Picture 110" descr="120.png"/>
          <p:cNvPicPr>
            <a:picLocks noChangeAspect="1"/>
          </p:cNvPicPr>
          <p:nvPr/>
        </p:nvPicPr>
        <p:blipFill>
          <a:blip r:embed="rId4" cstate="print"/>
          <a:stretch>
            <a:fillRect/>
          </a:stretch>
        </p:blipFill>
        <p:spPr bwMode="auto">
          <a:xfrm>
            <a:off x="2797102" y="4038600"/>
            <a:ext cx="198797" cy="265748"/>
          </a:xfrm>
          <a:prstGeom prst="rect">
            <a:avLst/>
          </a:prstGeom>
          <a:ln>
            <a:noFill/>
          </a:ln>
          <a:effectLst>
            <a:outerShdw blurRad="292100" dist="139700" dir="2700000" algn="tl" rotWithShape="0">
              <a:srgbClr val="333333">
                <a:alpha val="65000"/>
              </a:srgbClr>
            </a:outerShdw>
          </a:effectLst>
        </p:spPr>
      </p:pic>
      <p:pic>
        <p:nvPicPr>
          <p:cNvPr id="112" name="Picture 111" descr="120.png"/>
          <p:cNvPicPr>
            <a:picLocks noChangeAspect="1"/>
          </p:cNvPicPr>
          <p:nvPr/>
        </p:nvPicPr>
        <p:blipFill>
          <a:blip r:embed="rId4" cstate="print"/>
          <a:stretch>
            <a:fillRect/>
          </a:stretch>
        </p:blipFill>
        <p:spPr bwMode="auto">
          <a:xfrm>
            <a:off x="4226224" y="4419600"/>
            <a:ext cx="198797" cy="265748"/>
          </a:xfrm>
          <a:prstGeom prst="rect">
            <a:avLst/>
          </a:prstGeom>
          <a:ln>
            <a:noFill/>
          </a:ln>
          <a:effectLst>
            <a:outerShdw blurRad="292100" dist="139700" dir="2700000" algn="tl" rotWithShape="0">
              <a:srgbClr val="333333">
                <a:alpha val="65000"/>
              </a:srgbClr>
            </a:outerShdw>
          </a:effectLst>
        </p:spPr>
      </p:pic>
      <p:pic>
        <p:nvPicPr>
          <p:cNvPr id="113" name="Picture 112" descr="120.png"/>
          <p:cNvPicPr>
            <a:picLocks noChangeAspect="1"/>
          </p:cNvPicPr>
          <p:nvPr/>
        </p:nvPicPr>
        <p:blipFill>
          <a:blip r:embed="rId4" cstate="print"/>
          <a:stretch>
            <a:fillRect/>
          </a:stretch>
        </p:blipFill>
        <p:spPr bwMode="auto">
          <a:xfrm>
            <a:off x="5483568" y="4419979"/>
            <a:ext cx="199363" cy="264993"/>
          </a:xfrm>
          <a:prstGeom prst="rect">
            <a:avLst/>
          </a:prstGeom>
          <a:ln>
            <a:noFill/>
          </a:ln>
          <a:effectLst>
            <a:outerShdw blurRad="292100" dist="139700" dir="2700000" algn="tl" rotWithShape="0">
              <a:srgbClr val="333333">
                <a:alpha val="65000"/>
              </a:srgbClr>
            </a:outerShdw>
          </a:effectLst>
        </p:spPr>
      </p:pic>
      <p:pic>
        <p:nvPicPr>
          <p:cNvPr id="114" name="Picture 113" descr="120.png"/>
          <p:cNvPicPr>
            <a:picLocks noChangeAspect="1"/>
          </p:cNvPicPr>
          <p:nvPr/>
        </p:nvPicPr>
        <p:blipFill>
          <a:blip r:embed="rId4" cstate="print"/>
          <a:stretch>
            <a:fillRect/>
          </a:stretch>
        </p:blipFill>
        <p:spPr bwMode="auto">
          <a:xfrm>
            <a:off x="6884108" y="4419979"/>
            <a:ext cx="199363" cy="264993"/>
          </a:xfrm>
          <a:prstGeom prst="rect">
            <a:avLst/>
          </a:prstGeom>
          <a:ln>
            <a:noFill/>
          </a:ln>
          <a:effectLst>
            <a:outerShdw blurRad="292100" dist="139700" dir="2700000" algn="tl" rotWithShape="0">
              <a:srgbClr val="333333">
                <a:alpha val="65000"/>
              </a:srgbClr>
            </a:outerShdw>
          </a:effectLst>
        </p:spPr>
      </p:pic>
      <p:pic>
        <p:nvPicPr>
          <p:cNvPr id="115" name="Picture 114" descr="120.png"/>
          <p:cNvPicPr>
            <a:picLocks noChangeAspect="1"/>
          </p:cNvPicPr>
          <p:nvPr/>
        </p:nvPicPr>
        <p:blipFill>
          <a:blip r:embed="rId4" cstate="print"/>
          <a:stretch>
            <a:fillRect/>
          </a:stretch>
        </p:blipFill>
        <p:spPr bwMode="auto">
          <a:xfrm>
            <a:off x="8159737" y="4419600"/>
            <a:ext cx="198797" cy="265748"/>
          </a:xfrm>
          <a:prstGeom prst="rect">
            <a:avLst/>
          </a:prstGeom>
          <a:ln>
            <a:noFill/>
          </a:ln>
          <a:effectLst>
            <a:outerShdw blurRad="292100" dist="139700" dir="2700000" algn="tl" rotWithShape="0">
              <a:srgbClr val="333333">
                <a:alpha val="65000"/>
              </a:srgbClr>
            </a:outerShdw>
          </a:effectLst>
        </p:spPr>
      </p:pic>
      <p:pic>
        <p:nvPicPr>
          <p:cNvPr id="116" name="Picture 115" descr="120.png"/>
          <p:cNvPicPr>
            <a:picLocks noChangeAspect="1"/>
          </p:cNvPicPr>
          <p:nvPr/>
        </p:nvPicPr>
        <p:blipFill>
          <a:blip r:embed="rId4" cstate="print"/>
          <a:stretch>
            <a:fillRect/>
          </a:stretch>
        </p:blipFill>
        <p:spPr bwMode="auto">
          <a:xfrm>
            <a:off x="2797102" y="4419600"/>
            <a:ext cx="198797" cy="265748"/>
          </a:xfrm>
          <a:prstGeom prst="rect">
            <a:avLst/>
          </a:prstGeom>
          <a:ln>
            <a:noFill/>
          </a:ln>
          <a:effectLst>
            <a:outerShdw blurRad="292100" dist="139700" dir="2700000" algn="tl" rotWithShape="0">
              <a:srgbClr val="333333">
                <a:alpha val="65000"/>
              </a:srgbClr>
            </a:outerShdw>
          </a:effectLst>
        </p:spPr>
      </p:pic>
      <p:pic>
        <p:nvPicPr>
          <p:cNvPr id="117" name="Picture 116" descr="120.png"/>
          <p:cNvPicPr>
            <a:picLocks noChangeAspect="1"/>
          </p:cNvPicPr>
          <p:nvPr/>
        </p:nvPicPr>
        <p:blipFill>
          <a:blip r:embed="rId4" cstate="print"/>
          <a:stretch>
            <a:fillRect/>
          </a:stretch>
        </p:blipFill>
        <p:spPr bwMode="auto">
          <a:xfrm>
            <a:off x="4226224" y="4763452"/>
            <a:ext cx="198797" cy="265748"/>
          </a:xfrm>
          <a:prstGeom prst="rect">
            <a:avLst/>
          </a:prstGeom>
          <a:ln>
            <a:noFill/>
          </a:ln>
          <a:effectLst>
            <a:outerShdw blurRad="292100" dist="139700" dir="2700000" algn="tl" rotWithShape="0">
              <a:srgbClr val="333333">
                <a:alpha val="65000"/>
              </a:srgbClr>
            </a:outerShdw>
          </a:effectLst>
        </p:spPr>
      </p:pic>
      <p:pic>
        <p:nvPicPr>
          <p:cNvPr id="118" name="Picture 117" descr="120.png"/>
          <p:cNvPicPr>
            <a:picLocks noChangeAspect="1"/>
          </p:cNvPicPr>
          <p:nvPr/>
        </p:nvPicPr>
        <p:blipFill>
          <a:blip r:embed="rId4" cstate="print"/>
          <a:stretch>
            <a:fillRect/>
          </a:stretch>
        </p:blipFill>
        <p:spPr bwMode="auto">
          <a:xfrm>
            <a:off x="5483568" y="4763831"/>
            <a:ext cx="199363" cy="264993"/>
          </a:xfrm>
          <a:prstGeom prst="rect">
            <a:avLst/>
          </a:prstGeom>
          <a:ln>
            <a:noFill/>
          </a:ln>
          <a:effectLst>
            <a:outerShdw blurRad="292100" dist="139700" dir="2700000" algn="tl" rotWithShape="0">
              <a:srgbClr val="333333">
                <a:alpha val="65000"/>
              </a:srgbClr>
            </a:outerShdw>
          </a:effectLst>
        </p:spPr>
      </p:pic>
      <p:pic>
        <p:nvPicPr>
          <p:cNvPr id="119" name="Picture 118" descr="120.png"/>
          <p:cNvPicPr>
            <a:picLocks noChangeAspect="1"/>
          </p:cNvPicPr>
          <p:nvPr/>
        </p:nvPicPr>
        <p:blipFill>
          <a:blip r:embed="rId4" cstate="print"/>
          <a:stretch>
            <a:fillRect/>
          </a:stretch>
        </p:blipFill>
        <p:spPr bwMode="auto">
          <a:xfrm>
            <a:off x="6884108" y="4763831"/>
            <a:ext cx="199363" cy="264993"/>
          </a:xfrm>
          <a:prstGeom prst="rect">
            <a:avLst/>
          </a:prstGeom>
          <a:ln>
            <a:noFill/>
          </a:ln>
          <a:effectLst>
            <a:outerShdw blurRad="292100" dist="139700" dir="2700000" algn="tl" rotWithShape="0">
              <a:srgbClr val="333333">
                <a:alpha val="65000"/>
              </a:srgbClr>
            </a:outerShdw>
          </a:effectLst>
        </p:spPr>
      </p:pic>
      <p:pic>
        <p:nvPicPr>
          <p:cNvPr id="120" name="Picture 119" descr="120.png"/>
          <p:cNvPicPr>
            <a:picLocks noChangeAspect="1"/>
          </p:cNvPicPr>
          <p:nvPr/>
        </p:nvPicPr>
        <p:blipFill>
          <a:blip r:embed="rId4" cstate="print"/>
          <a:stretch>
            <a:fillRect/>
          </a:stretch>
        </p:blipFill>
        <p:spPr bwMode="auto">
          <a:xfrm>
            <a:off x="8159737" y="4763452"/>
            <a:ext cx="198797" cy="265748"/>
          </a:xfrm>
          <a:prstGeom prst="rect">
            <a:avLst/>
          </a:prstGeom>
          <a:ln>
            <a:noFill/>
          </a:ln>
          <a:effectLst>
            <a:outerShdw blurRad="292100" dist="139700" dir="2700000" algn="tl" rotWithShape="0">
              <a:srgbClr val="333333">
                <a:alpha val="65000"/>
              </a:srgbClr>
            </a:outerShdw>
          </a:effectLst>
        </p:spPr>
      </p:pic>
      <p:pic>
        <p:nvPicPr>
          <p:cNvPr id="121" name="Picture 120" descr="120.png"/>
          <p:cNvPicPr>
            <a:picLocks noChangeAspect="1"/>
          </p:cNvPicPr>
          <p:nvPr/>
        </p:nvPicPr>
        <p:blipFill>
          <a:blip r:embed="rId4" cstate="print"/>
          <a:stretch>
            <a:fillRect/>
          </a:stretch>
        </p:blipFill>
        <p:spPr bwMode="auto">
          <a:xfrm>
            <a:off x="2797102" y="4763452"/>
            <a:ext cx="198797" cy="265748"/>
          </a:xfrm>
          <a:prstGeom prst="rect">
            <a:avLst/>
          </a:prstGeom>
          <a:ln>
            <a:noFill/>
          </a:ln>
          <a:effectLst>
            <a:outerShdw blurRad="292100" dist="139700" dir="2700000" algn="tl" rotWithShape="0">
              <a:srgbClr val="333333">
                <a:alpha val="65000"/>
              </a:srgbClr>
            </a:outerShdw>
          </a:effectLst>
        </p:spPr>
      </p:pic>
      <p:pic>
        <p:nvPicPr>
          <p:cNvPr id="122" name="Picture 121" descr="120.png"/>
          <p:cNvPicPr>
            <a:picLocks noChangeAspect="1"/>
          </p:cNvPicPr>
          <p:nvPr/>
        </p:nvPicPr>
        <p:blipFill>
          <a:blip r:embed="rId4" cstate="print"/>
          <a:stretch>
            <a:fillRect/>
          </a:stretch>
        </p:blipFill>
        <p:spPr bwMode="auto">
          <a:xfrm>
            <a:off x="8159737" y="5182356"/>
            <a:ext cx="198797" cy="264993"/>
          </a:xfrm>
          <a:prstGeom prst="rect">
            <a:avLst/>
          </a:prstGeom>
          <a:ln>
            <a:noFill/>
          </a:ln>
          <a:effectLst>
            <a:outerShdw blurRad="292100" dist="139700" dir="2700000" algn="tl" rotWithShape="0">
              <a:srgbClr val="333333">
                <a:alpha val="65000"/>
              </a:srgbClr>
            </a:outerShdw>
          </a:effectLst>
        </p:spPr>
      </p:pic>
      <p:pic>
        <p:nvPicPr>
          <p:cNvPr id="123" name="Picture 122" descr="120.png"/>
          <p:cNvPicPr>
            <a:picLocks noChangeAspect="1"/>
          </p:cNvPicPr>
          <p:nvPr/>
        </p:nvPicPr>
        <p:blipFill>
          <a:blip r:embed="rId4" cstate="print"/>
          <a:stretch>
            <a:fillRect/>
          </a:stretch>
        </p:blipFill>
        <p:spPr bwMode="auto">
          <a:xfrm>
            <a:off x="6884108" y="5182356"/>
            <a:ext cx="199363" cy="264993"/>
          </a:xfrm>
          <a:prstGeom prst="rect">
            <a:avLst/>
          </a:prstGeom>
          <a:ln>
            <a:noFill/>
          </a:ln>
          <a:effectLst>
            <a:outerShdw blurRad="292100" dist="139700" dir="2700000" algn="tl" rotWithShape="0">
              <a:srgbClr val="333333">
                <a:alpha val="65000"/>
              </a:srgbClr>
            </a:outerShdw>
          </a:effectLst>
        </p:spPr>
      </p:pic>
      <p:pic>
        <p:nvPicPr>
          <p:cNvPr id="124" name="Picture 123" descr="120.png"/>
          <p:cNvPicPr>
            <a:picLocks noChangeAspect="1"/>
          </p:cNvPicPr>
          <p:nvPr/>
        </p:nvPicPr>
        <p:blipFill>
          <a:blip r:embed="rId4" cstate="print"/>
          <a:stretch>
            <a:fillRect/>
          </a:stretch>
        </p:blipFill>
        <p:spPr bwMode="auto">
          <a:xfrm>
            <a:off x="5483568" y="5182356"/>
            <a:ext cx="199363" cy="264993"/>
          </a:xfrm>
          <a:prstGeom prst="rect">
            <a:avLst/>
          </a:prstGeom>
          <a:ln>
            <a:noFill/>
          </a:ln>
          <a:effectLst>
            <a:outerShdw blurRad="292100" dist="139700" dir="2700000" algn="tl" rotWithShape="0">
              <a:srgbClr val="333333">
                <a:alpha val="65000"/>
              </a:srgbClr>
            </a:outerShdw>
          </a:effectLst>
        </p:spPr>
      </p:pic>
      <p:pic>
        <p:nvPicPr>
          <p:cNvPr id="125" name="Picture 124" descr="120.png"/>
          <p:cNvPicPr>
            <a:picLocks noChangeAspect="1"/>
          </p:cNvPicPr>
          <p:nvPr/>
        </p:nvPicPr>
        <p:blipFill>
          <a:blip r:embed="rId4" cstate="print"/>
          <a:stretch>
            <a:fillRect/>
          </a:stretch>
        </p:blipFill>
        <p:spPr bwMode="auto">
          <a:xfrm>
            <a:off x="2797102" y="5181977"/>
            <a:ext cx="198797" cy="265748"/>
          </a:xfrm>
          <a:prstGeom prst="rect">
            <a:avLst/>
          </a:prstGeom>
          <a:ln>
            <a:noFill/>
          </a:ln>
          <a:effectLst>
            <a:outerShdw blurRad="292100" dist="139700" dir="2700000" algn="tl" rotWithShape="0">
              <a:srgbClr val="333333">
                <a:alpha val="65000"/>
              </a:srgbClr>
            </a:outerShdw>
          </a:effectLst>
        </p:spPr>
      </p:pic>
      <p:pic>
        <p:nvPicPr>
          <p:cNvPr id="126" name="Picture 125" descr="53.png"/>
          <p:cNvPicPr>
            <a:picLocks noChangeAspect="1"/>
          </p:cNvPicPr>
          <p:nvPr/>
        </p:nvPicPr>
        <p:blipFill>
          <a:blip r:embed="rId3" cstate="print"/>
          <a:stretch>
            <a:fillRect/>
          </a:stretch>
        </p:blipFill>
        <p:spPr bwMode="auto">
          <a:xfrm>
            <a:off x="4225657" y="5560209"/>
            <a:ext cx="199930" cy="266503"/>
          </a:xfrm>
          <a:prstGeom prst="rect">
            <a:avLst/>
          </a:prstGeom>
          <a:ln>
            <a:noFill/>
          </a:ln>
          <a:effectLst>
            <a:outerShdw blurRad="292100" dist="139700" dir="2700000" algn="tl" rotWithShape="0">
              <a:srgbClr val="333333">
                <a:alpha val="65000"/>
              </a:srgbClr>
            </a:outerShdw>
          </a:effectLst>
        </p:spPr>
      </p:pic>
      <p:pic>
        <p:nvPicPr>
          <p:cNvPr id="127" name="Picture 126" descr="120.png"/>
          <p:cNvPicPr>
            <a:picLocks noChangeAspect="1"/>
          </p:cNvPicPr>
          <p:nvPr/>
        </p:nvPicPr>
        <p:blipFill>
          <a:blip r:embed="rId4" cstate="print"/>
          <a:stretch>
            <a:fillRect/>
          </a:stretch>
        </p:blipFill>
        <p:spPr bwMode="auto">
          <a:xfrm>
            <a:off x="6884108" y="5560964"/>
            <a:ext cx="199363" cy="264993"/>
          </a:xfrm>
          <a:prstGeom prst="rect">
            <a:avLst/>
          </a:prstGeom>
          <a:ln>
            <a:noFill/>
          </a:ln>
          <a:effectLst>
            <a:outerShdw blurRad="292100" dist="139700" dir="2700000" algn="tl" rotWithShape="0">
              <a:srgbClr val="333333">
                <a:alpha val="65000"/>
              </a:srgbClr>
            </a:outerShdw>
          </a:effectLst>
        </p:spPr>
      </p:pic>
      <p:pic>
        <p:nvPicPr>
          <p:cNvPr id="128" name="Picture 127" descr="120.png"/>
          <p:cNvPicPr>
            <a:picLocks noChangeAspect="1"/>
          </p:cNvPicPr>
          <p:nvPr/>
        </p:nvPicPr>
        <p:blipFill>
          <a:blip r:embed="rId4" cstate="print"/>
          <a:stretch>
            <a:fillRect/>
          </a:stretch>
        </p:blipFill>
        <p:spPr bwMode="auto">
          <a:xfrm>
            <a:off x="5483568" y="5560964"/>
            <a:ext cx="199363" cy="264993"/>
          </a:xfrm>
          <a:prstGeom prst="rect">
            <a:avLst/>
          </a:prstGeom>
          <a:ln>
            <a:noFill/>
          </a:ln>
          <a:effectLst>
            <a:outerShdw blurRad="292100" dist="139700" dir="2700000" algn="tl" rotWithShape="0">
              <a:srgbClr val="333333">
                <a:alpha val="65000"/>
              </a:srgbClr>
            </a:outerShdw>
          </a:effectLst>
        </p:spPr>
      </p:pic>
      <p:pic>
        <p:nvPicPr>
          <p:cNvPr id="129" name="Picture 128" descr="120.png"/>
          <p:cNvPicPr>
            <a:picLocks noChangeAspect="1"/>
          </p:cNvPicPr>
          <p:nvPr/>
        </p:nvPicPr>
        <p:blipFill>
          <a:blip r:embed="rId4" cstate="print"/>
          <a:stretch>
            <a:fillRect/>
          </a:stretch>
        </p:blipFill>
        <p:spPr bwMode="auto">
          <a:xfrm>
            <a:off x="2797102" y="5560585"/>
            <a:ext cx="198797" cy="265748"/>
          </a:xfrm>
          <a:prstGeom prst="rect">
            <a:avLst/>
          </a:prstGeom>
          <a:ln>
            <a:noFill/>
          </a:ln>
          <a:effectLst>
            <a:outerShdw blurRad="292100" dist="139700" dir="2700000" algn="tl" rotWithShape="0">
              <a:srgbClr val="333333">
                <a:alpha val="65000"/>
              </a:srgbClr>
            </a:outerShdw>
          </a:effectLst>
        </p:spPr>
      </p:pic>
      <p:pic>
        <p:nvPicPr>
          <p:cNvPr id="131" name="Picture 130" descr="120.png"/>
          <p:cNvPicPr>
            <a:picLocks noChangeAspect="1"/>
          </p:cNvPicPr>
          <p:nvPr/>
        </p:nvPicPr>
        <p:blipFill>
          <a:blip r:embed="rId4" cstate="print"/>
          <a:stretch>
            <a:fillRect/>
          </a:stretch>
        </p:blipFill>
        <p:spPr bwMode="auto">
          <a:xfrm>
            <a:off x="6884108" y="5921066"/>
            <a:ext cx="199363" cy="264993"/>
          </a:xfrm>
          <a:prstGeom prst="rect">
            <a:avLst/>
          </a:prstGeom>
          <a:ln>
            <a:noFill/>
          </a:ln>
          <a:effectLst>
            <a:outerShdw blurRad="292100" dist="139700" dir="2700000" algn="tl" rotWithShape="0">
              <a:srgbClr val="333333">
                <a:alpha val="65000"/>
              </a:srgbClr>
            </a:outerShdw>
          </a:effectLst>
        </p:spPr>
      </p:pic>
      <p:pic>
        <p:nvPicPr>
          <p:cNvPr id="132" name="Picture 131" descr="120.png"/>
          <p:cNvPicPr>
            <a:picLocks noChangeAspect="1"/>
          </p:cNvPicPr>
          <p:nvPr/>
        </p:nvPicPr>
        <p:blipFill>
          <a:blip r:embed="rId4" cstate="print"/>
          <a:stretch>
            <a:fillRect/>
          </a:stretch>
        </p:blipFill>
        <p:spPr bwMode="auto">
          <a:xfrm>
            <a:off x="5483568" y="5921066"/>
            <a:ext cx="199363" cy="264993"/>
          </a:xfrm>
          <a:prstGeom prst="rect">
            <a:avLst/>
          </a:prstGeom>
          <a:ln>
            <a:noFill/>
          </a:ln>
          <a:effectLst>
            <a:outerShdw blurRad="292100" dist="139700" dir="2700000" algn="tl" rotWithShape="0">
              <a:srgbClr val="333333">
                <a:alpha val="65000"/>
              </a:srgbClr>
            </a:outerShdw>
          </a:effectLst>
        </p:spPr>
      </p:pic>
      <p:pic>
        <p:nvPicPr>
          <p:cNvPr id="133" name="Picture 132" descr="120.png"/>
          <p:cNvPicPr>
            <a:picLocks noChangeAspect="1"/>
          </p:cNvPicPr>
          <p:nvPr/>
        </p:nvPicPr>
        <p:blipFill>
          <a:blip r:embed="rId4" cstate="print"/>
          <a:stretch>
            <a:fillRect/>
          </a:stretch>
        </p:blipFill>
        <p:spPr bwMode="auto">
          <a:xfrm>
            <a:off x="2797102" y="5920687"/>
            <a:ext cx="198797" cy="265748"/>
          </a:xfrm>
          <a:prstGeom prst="rect">
            <a:avLst/>
          </a:prstGeom>
          <a:ln>
            <a:noFill/>
          </a:ln>
          <a:effectLst>
            <a:outerShdw blurRad="292100" dist="139700" dir="2700000" algn="tl" rotWithShape="0">
              <a:srgbClr val="333333">
                <a:alpha val="65000"/>
              </a:srgbClr>
            </a:outerShdw>
          </a:effectLst>
        </p:spPr>
      </p:pic>
      <p:pic>
        <p:nvPicPr>
          <p:cNvPr id="134" name="Picture 133" descr="53.png"/>
          <p:cNvPicPr>
            <a:picLocks noChangeAspect="1"/>
          </p:cNvPicPr>
          <p:nvPr/>
        </p:nvPicPr>
        <p:blipFill>
          <a:blip r:embed="rId3" cstate="print"/>
          <a:stretch>
            <a:fillRect/>
          </a:stretch>
        </p:blipFill>
        <p:spPr bwMode="auto">
          <a:xfrm>
            <a:off x="8159170" y="5560209"/>
            <a:ext cx="199930" cy="266503"/>
          </a:xfrm>
          <a:prstGeom prst="rect">
            <a:avLst/>
          </a:prstGeom>
          <a:ln>
            <a:noFill/>
          </a:ln>
          <a:effectLst>
            <a:outerShdw blurRad="292100" dist="139700" dir="2700000" algn="tl" rotWithShape="0">
              <a:srgbClr val="333333">
                <a:alpha val="65000"/>
              </a:srgbClr>
            </a:outerShdw>
          </a:effectLst>
        </p:spPr>
      </p:pic>
      <p:pic>
        <p:nvPicPr>
          <p:cNvPr id="135" name="Picture 134" descr="53.png"/>
          <p:cNvPicPr>
            <a:picLocks noChangeAspect="1"/>
          </p:cNvPicPr>
          <p:nvPr/>
        </p:nvPicPr>
        <p:blipFill>
          <a:blip r:embed="rId3" cstate="print"/>
          <a:stretch>
            <a:fillRect/>
          </a:stretch>
        </p:blipFill>
        <p:spPr bwMode="auto">
          <a:xfrm>
            <a:off x="8159170" y="5920311"/>
            <a:ext cx="199930" cy="266503"/>
          </a:xfrm>
          <a:prstGeom prst="rect">
            <a:avLst/>
          </a:prstGeom>
          <a:ln>
            <a:noFill/>
          </a:ln>
          <a:effectLst>
            <a:outerShdw blurRad="292100" dist="139700" dir="2700000" algn="tl" rotWithShape="0">
              <a:srgbClr val="333333">
                <a:alpha val="65000"/>
              </a:srgbClr>
            </a:outerShdw>
          </a:effectLst>
        </p:spPr>
      </p:pic>
      <p:pic>
        <p:nvPicPr>
          <p:cNvPr id="136" name="Picture 135" descr="120.png"/>
          <p:cNvPicPr>
            <a:picLocks noChangeAspect="1"/>
          </p:cNvPicPr>
          <p:nvPr/>
        </p:nvPicPr>
        <p:blipFill>
          <a:blip r:embed="rId4" cstate="print"/>
          <a:stretch>
            <a:fillRect/>
          </a:stretch>
        </p:blipFill>
        <p:spPr bwMode="auto">
          <a:xfrm>
            <a:off x="2797102" y="1477064"/>
            <a:ext cx="198797" cy="265748"/>
          </a:xfrm>
          <a:prstGeom prst="rect">
            <a:avLst/>
          </a:prstGeom>
          <a:ln>
            <a:noFill/>
          </a:ln>
          <a:effectLst>
            <a:outerShdw blurRad="292100" dist="139700" dir="2700000" algn="tl" rotWithShape="0">
              <a:srgbClr val="333333">
                <a:alpha val="65000"/>
              </a:srgbClr>
            </a:outerShdw>
          </a:effectLst>
        </p:spPr>
      </p:pic>
      <p:pic>
        <p:nvPicPr>
          <p:cNvPr id="137" name="Picture 3" descr="D:\DVD Art\DVD_ART35\Logos\Windows 7\windows 7 rev v.png"/>
          <p:cNvPicPr>
            <a:picLocks noChangeAspect="1" noChangeArrowheads="1"/>
          </p:cNvPicPr>
          <p:nvPr/>
        </p:nvPicPr>
        <p:blipFill>
          <a:blip r:embed="rId5"/>
          <a:srcRect/>
          <a:stretch>
            <a:fillRect/>
          </a:stretch>
        </p:blipFill>
        <p:spPr bwMode="auto">
          <a:xfrm>
            <a:off x="2699850" y="1066801"/>
            <a:ext cx="393301" cy="324091"/>
          </a:xfrm>
          <a:prstGeom prst="rect">
            <a:avLst/>
          </a:prstGeom>
          <a:noFill/>
        </p:spPr>
      </p:pic>
      <p:pic>
        <p:nvPicPr>
          <p:cNvPr id="138" name="Picture 3" descr="D:\DVD Art\DVD_ART35\Logos\Windows 7\windows 7 rev v.png"/>
          <p:cNvPicPr>
            <a:picLocks noChangeAspect="1" noChangeArrowheads="1"/>
          </p:cNvPicPr>
          <p:nvPr/>
        </p:nvPicPr>
        <p:blipFill>
          <a:blip r:embed="rId5"/>
          <a:srcRect/>
          <a:stretch>
            <a:fillRect/>
          </a:stretch>
        </p:blipFill>
        <p:spPr bwMode="auto">
          <a:xfrm>
            <a:off x="4128972" y="1066801"/>
            <a:ext cx="393301" cy="324091"/>
          </a:xfrm>
          <a:prstGeom prst="rect">
            <a:avLst/>
          </a:prstGeom>
          <a:noFill/>
        </p:spPr>
      </p:pic>
      <p:pic>
        <p:nvPicPr>
          <p:cNvPr id="139" name="Picture 3" descr="D:\DVD Art\DVD_ART35\Logos\Windows 7\windows 7 rev v.png"/>
          <p:cNvPicPr>
            <a:picLocks noChangeAspect="1" noChangeArrowheads="1"/>
          </p:cNvPicPr>
          <p:nvPr/>
        </p:nvPicPr>
        <p:blipFill>
          <a:blip r:embed="rId5"/>
          <a:srcRect/>
          <a:stretch>
            <a:fillRect/>
          </a:stretch>
        </p:blipFill>
        <p:spPr bwMode="auto">
          <a:xfrm>
            <a:off x="5386600" y="1066801"/>
            <a:ext cx="393301" cy="324091"/>
          </a:xfrm>
          <a:prstGeom prst="rect">
            <a:avLst/>
          </a:prstGeom>
          <a:noFill/>
        </p:spPr>
      </p:pic>
      <p:pic>
        <p:nvPicPr>
          <p:cNvPr id="140" name="Picture 3" descr="D:\DVD Art\DVD_ART35\Logos\Windows 7\windows 7 rev v.png"/>
          <p:cNvPicPr>
            <a:picLocks noChangeAspect="1" noChangeArrowheads="1"/>
          </p:cNvPicPr>
          <p:nvPr/>
        </p:nvPicPr>
        <p:blipFill>
          <a:blip r:embed="rId5"/>
          <a:srcRect/>
          <a:stretch>
            <a:fillRect/>
          </a:stretch>
        </p:blipFill>
        <p:spPr bwMode="auto">
          <a:xfrm>
            <a:off x="6787139" y="1066801"/>
            <a:ext cx="393301" cy="324091"/>
          </a:xfrm>
          <a:prstGeom prst="rect">
            <a:avLst/>
          </a:prstGeom>
          <a:noFill/>
        </p:spPr>
      </p:pic>
      <p:pic>
        <p:nvPicPr>
          <p:cNvPr id="141" name="Picture 3" descr="D:\DVD Art\DVD_ART35\Logos\Windows 7\windows 7 rev v.png"/>
          <p:cNvPicPr>
            <a:picLocks noChangeAspect="1" noChangeArrowheads="1"/>
          </p:cNvPicPr>
          <p:nvPr/>
        </p:nvPicPr>
        <p:blipFill>
          <a:blip r:embed="rId5"/>
          <a:srcRect/>
          <a:stretch>
            <a:fillRect/>
          </a:stretch>
        </p:blipFill>
        <p:spPr bwMode="auto">
          <a:xfrm>
            <a:off x="8062485" y="1066801"/>
            <a:ext cx="393301" cy="324091"/>
          </a:xfrm>
          <a:prstGeom prst="rect">
            <a:avLst/>
          </a:prstGeom>
          <a:noFill/>
        </p:spPr>
      </p:pic>
      <p:pic>
        <p:nvPicPr>
          <p:cNvPr id="142"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2801358" y="1857253"/>
            <a:ext cx="190285" cy="253647"/>
          </a:xfrm>
          <a:prstGeom prst="rect">
            <a:avLst/>
          </a:prstGeom>
          <a:noFill/>
        </p:spPr>
      </p:pic>
      <p:pic>
        <p:nvPicPr>
          <p:cNvPr id="143"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4230480" y="1857253"/>
            <a:ext cx="190285" cy="253647"/>
          </a:xfrm>
          <a:prstGeom prst="rect">
            <a:avLst/>
          </a:prstGeom>
          <a:noFill/>
        </p:spPr>
      </p:pic>
      <p:pic>
        <p:nvPicPr>
          <p:cNvPr id="144"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5488108" y="1857253"/>
            <a:ext cx="190285" cy="253647"/>
          </a:xfrm>
          <a:prstGeom prst="rect">
            <a:avLst/>
          </a:prstGeom>
          <a:noFill/>
        </p:spPr>
      </p:pic>
      <p:pic>
        <p:nvPicPr>
          <p:cNvPr id="145"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6888647" y="1857253"/>
            <a:ext cx="190285" cy="253647"/>
          </a:xfrm>
          <a:prstGeom prst="rect">
            <a:avLst/>
          </a:prstGeom>
          <a:noFill/>
        </p:spPr>
      </p:pic>
      <p:pic>
        <p:nvPicPr>
          <p:cNvPr id="146"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8163993" y="1857253"/>
            <a:ext cx="190285" cy="253647"/>
          </a:xfrm>
          <a:prstGeom prst="rect">
            <a:avLst/>
          </a:prstGeom>
          <a:noFill/>
        </p:spPr>
      </p:pic>
      <p:pic>
        <p:nvPicPr>
          <p:cNvPr id="147"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2801358" y="3352801"/>
            <a:ext cx="190285" cy="253647"/>
          </a:xfrm>
          <a:prstGeom prst="rect">
            <a:avLst/>
          </a:prstGeom>
          <a:noFill/>
        </p:spPr>
      </p:pic>
      <p:pic>
        <p:nvPicPr>
          <p:cNvPr id="148"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4230480" y="3352801"/>
            <a:ext cx="190285" cy="253647"/>
          </a:xfrm>
          <a:prstGeom prst="rect">
            <a:avLst/>
          </a:prstGeom>
          <a:noFill/>
        </p:spPr>
      </p:pic>
      <p:pic>
        <p:nvPicPr>
          <p:cNvPr id="149"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5488108" y="3352801"/>
            <a:ext cx="190285" cy="253647"/>
          </a:xfrm>
          <a:prstGeom prst="rect">
            <a:avLst/>
          </a:prstGeom>
          <a:noFill/>
        </p:spPr>
      </p:pic>
      <p:pic>
        <p:nvPicPr>
          <p:cNvPr id="150"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6888647" y="3352801"/>
            <a:ext cx="190285" cy="253647"/>
          </a:xfrm>
          <a:prstGeom prst="rect">
            <a:avLst/>
          </a:prstGeom>
          <a:noFill/>
        </p:spPr>
      </p:pic>
      <p:pic>
        <p:nvPicPr>
          <p:cNvPr id="151"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8163993" y="3352801"/>
            <a:ext cx="190285" cy="253647"/>
          </a:xfrm>
          <a:prstGeom prst="rect">
            <a:avLst/>
          </a:prstGeom>
          <a:noFill/>
        </p:spPr>
      </p:pic>
      <p:pic>
        <p:nvPicPr>
          <p:cNvPr id="152" name="Picture 151" descr="53.png"/>
          <p:cNvPicPr>
            <a:picLocks noChangeAspect="1"/>
          </p:cNvPicPr>
          <p:nvPr/>
        </p:nvPicPr>
        <p:blipFill>
          <a:blip r:embed="rId3" cstate="print"/>
          <a:stretch>
            <a:fillRect/>
          </a:stretch>
        </p:blipFill>
        <p:spPr bwMode="auto">
          <a:xfrm>
            <a:off x="4225657" y="6248401"/>
            <a:ext cx="199930" cy="266503"/>
          </a:xfrm>
          <a:prstGeom prst="rect">
            <a:avLst/>
          </a:prstGeom>
          <a:ln>
            <a:noFill/>
          </a:ln>
          <a:effectLst>
            <a:outerShdw blurRad="292100" dist="139700" dir="2700000" algn="tl" rotWithShape="0">
              <a:srgbClr val="333333">
                <a:alpha val="65000"/>
              </a:srgbClr>
            </a:outerShdw>
          </a:effectLst>
        </p:spPr>
      </p:pic>
      <p:pic>
        <p:nvPicPr>
          <p:cNvPr id="153" name="Picture 152" descr="120.png"/>
          <p:cNvPicPr>
            <a:picLocks noChangeAspect="1"/>
          </p:cNvPicPr>
          <p:nvPr/>
        </p:nvPicPr>
        <p:blipFill>
          <a:blip r:embed="rId4" cstate="print"/>
          <a:stretch>
            <a:fillRect/>
          </a:stretch>
        </p:blipFill>
        <p:spPr bwMode="auto">
          <a:xfrm>
            <a:off x="6884108" y="6249156"/>
            <a:ext cx="199363" cy="264993"/>
          </a:xfrm>
          <a:prstGeom prst="rect">
            <a:avLst/>
          </a:prstGeom>
          <a:ln>
            <a:noFill/>
          </a:ln>
          <a:effectLst>
            <a:outerShdw blurRad="292100" dist="139700" dir="2700000" algn="tl" rotWithShape="0">
              <a:srgbClr val="333333">
                <a:alpha val="65000"/>
              </a:srgbClr>
            </a:outerShdw>
          </a:effectLst>
        </p:spPr>
      </p:pic>
      <p:pic>
        <p:nvPicPr>
          <p:cNvPr id="154" name="Picture 153" descr="120.png"/>
          <p:cNvPicPr>
            <a:picLocks noChangeAspect="1"/>
          </p:cNvPicPr>
          <p:nvPr/>
        </p:nvPicPr>
        <p:blipFill>
          <a:blip r:embed="rId4" cstate="print"/>
          <a:stretch>
            <a:fillRect/>
          </a:stretch>
        </p:blipFill>
        <p:spPr bwMode="auto">
          <a:xfrm>
            <a:off x="5483568" y="6249156"/>
            <a:ext cx="199363" cy="264993"/>
          </a:xfrm>
          <a:prstGeom prst="rect">
            <a:avLst/>
          </a:prstGeom>
          <a:ln>
            <a:noFill/>
          </a:ln>
          <a:effectLst>
            <a:outerShdw blurRad="292100" dist="139700" dir="2700000" algn="tl" rotWithShape="0">
              <a:srgbClr val="333333">
                <a:alpha val="65000"/>
              </a:srgbClr>
            </a:outerShdw>
          </a:effectLst>
        </p:spPr>
      </p:pic>
      <p:pic>
        <p:nvPicPr>
          <p:cNvPr id="155" name="Picture 154" descr="120.png"/>
          <p:cNvPicPr>
            <a:picLocks noChangeAspect="1"/>
          </p:cNvPicPr>
          <p:nvPr/>
        </p:nvPicPr>
        <p:blipFill>
          <a:blip r:embed="rId4" cstate="print"/>
          <a:stretch>
            <a:fillRect/>
          </a:stretch>
        </p:blipFill>
        <p:spPr bwMode="auto">
          <a:xfrm>
            <a:off x="2797102" y="6248777"/>
            <a:ext cx="198797" cy="265748"/>
          </a:xfrm>
          <a:prstGeom prst="rect">
            <a:avLst/>
          </a:prstGeom>
          <a:ln>
            <a:noFill/>
          </a:ln>
          <a:effectLst>
            <a:outerShdw blurRad="292100" dist="139700" dir="2700000" algn="tl" rotWithShape="0">
              <a:srgbClr val="333333">
                <a:alpha val="65000"/>
              </a:srgbClr>
            </a:outerShdw>
          </a:effectLst>
        </p:spPr>
      </p:pic>
      <p:pic>
        <p:nvPicPr>
          <p:cNvPr id="156" name="Picture 155" descr="53.png"/>
          <p:cNvPicPr>
            <a:picLocks noChangeAspect="1"/>
          </p:cNvPicPr>
          <p:nvPr/>
        </p:nvPicPr>
        <p:blipFill>
          <a:blip r:embed="rId3" cstate="print"/>
          <a:stretch>
            <a:fillRect/>
          </a:stretch>
        </p:blipFill>
        <p:spPr bwMode="auto">
          <a:xfrm>
            <a:off x="8159170" y="6248401"/>
            <a:ext cx="199930" cy="266503"/>
          </a:xfrm>
          <a:prstGeom prst="rect">
            <a:avLst/>
          </a:prstGeom>
          <a:ln>
            <a:noFill/>
          </a:ln>
          <a:effectLst>
            <a:outerShdw blurRad="292100" dist="139700" dir="2700000" algn="tl" rotWithShape="0">
              <a:srgbClr val="333333">
                <a:alpha val="65000"/>
              </a:srgbClr>
            </a:outerShdw>
          </a:effectLst>
        </p:spPr>
      </p:pic>
      <p:pic>
        <p:nvPicPr>
          <p:cNvPr id="157" name="Picture 156" descr="53.png"/>
          <p:cNvPicPr>
            <a:picLocks noChangeAspect="1"/>
          </p:cNvPicPr>
          <p:nvPr/>
        </p:nvPicPr>
        <p:blipFill>
          <a:blip r:embed="rId3" cstate="print"/>
          <a:stretch>
            <a:fillRect/>
          </a:stretch>
        </p:blipFill>
        <p:spPr bwMode="auto">
          <a:xfrm>
            <a:off x="4225657" y="6591498"/>
            <a:ext cx="199930" cy="266503"/>
          </a:xfrm>
          <a:prstGeom prst="rect">
            <a:avLst/>
          </a:prstGeom>
          <a:ln>
            <a:noFill/>
          </a:ln>
          <a:effectLst>
            <a:outerShdw blurRad="292100" dist="139700" dir="2700000" algn="tl" rotWithShape="0">
              <a:srgbClr val="333333">
                <a:alpha val="65000"/>
              </a:srgbClr>
            </a:outerShdw>
          </a:effectLst>
        </p:spPr>
      </p:pic>
      <p:pic>
        <p:nvPicPr>
          <p:cNvPr id="158" name="Picture 157" descr="120.png"/>
          <p:cNvPicPr>
            <a:picLocks noChangeAspect="1"/>
          </p:cNvPicPr>
          <p:nvPr/>
        </p:nvPicPr>
        <p:blipFill>
          <a:blip r:embed="rId4" cstate="print"/>
          <a:stretch>
            <a:fillRect/>
          </a:stretch>
        </p:blipFill>
        <p:spPr bwMode="auto">
          <a:xfrm>
            <a:off x="6884108" y="6592253"/>
            <a:ext cx="199363" cy="264993"/>
          </a:xfrm>
          <a:prstGeom prst="rect">
            <a:avLst/>
          </a:prstGeom>
          <a:ln>
            <a:noFill/>
          </a:ln>
          <a:effectLst>
            <a:outerShdw blurRad="292100" dist="139700" dir="2700000" algn="tl" rotWithShape="0">
              <a:srgbClr val="333333">
                <a:alpha val="65000"/>
              </a:srgbClr>
            </a:outerShdw>
          </a:effectLst>
        </p:spPr>
      </p:pic>
      <p:pic>
        <p:nvPicPr>
          <p:cNvPr id="159" name="Picture 158" descr="120.png"/>
          <p:cNvPicPr>
            <a:picLocks noChangeAspect="1"/>
          </p:cNvPicPr>
          <p:nvPr/>
        </p:nvPicPr>
        <p:blipFill>
          <a:blip r:embed="rId4" cstate="print"/>
          <a:stretch>
            <a:fillRect/>
          </a:stretch>
        </p:blipFill>
        <p:spPr bwMode="auto">
          <a:xfrm>
            <a:off x="5483568" y="6592253"/>
            <a:ext cx="199363" cy="264993"/>
          </a:xfrm>
          <a:prstGeom prst="rect">
            <a:avLst/>
          </a:prstGeom>
          <a:ln>
            <a:noFill/>
          </a:ln>
          <a:effectLst>
            <a:outerShdw blurRad="292100" dist="139700" dir="2700000" algn="tl" rotWithShape="0">
              <a:srgbClr val="333333">
                <a:alpha val="65000"/>
              </a:srgbClr>
            </a:outerShdw>
          </a:effectLst>
        </p:spPr>
      </p:pic>
      <p:pic>
        <p:nvPicPr>
          <p:cNvPr id="160" name="Picture 159" descr="120.png"/>
          <p:cNvPicPr>
            <a:picLocks noChangeAspect="1"/>
          </p:cNvPicPr>
          <p:nvPr/>
        </p:nvPicPr>
        <p:blipFill>
          <a:blip r:embed="rId4" cstate="print"/>
          <a:stretch>
            <a:fillRect/>
          </a:stretch>
        </p:blipFill>
        <p:spPr bwMode="auto">
          <a:xfrm>
            <a:off x="2797102" y="6591874"/>
            <a:ext cx="198797" cy="265748"/>
          </a:xfrm>
          <a:prstGeom prst="rect">
            <a:avLst/>
          </a:prstGeom>
          <a:ln>
            <a:noFill/>
          </a:ln>
          <a:effectLst>
            <a:outerShdw blurRad="292100" dist="139700" dir="2700000" algn="tl" rotWithShape="0">
              <a:srgbClr val="333333">
                <a:alpha val="65000"/>
              </a:srgbClr>
            </a:outerShdw>
          </a:effectLst>
        </p:spPr>
      </p:pic>
      <p:pic>
        <p:nvPicPr>
          <p:cNvPr id="161" name="Picture 160" descr="53.png"/>
          <p:cNvPicPr>
            <a:picLocks noChangeAspect="1"/>
          </p:cNvPicPr>
          <p:nvPr/>
        </p:nvPicPr>
        <p:blipFill>
          <a:blip r:embed="rId3" cstate="print"/>
          <a:stretch>
            <a:fillRect/>
          </a:stretch>
        </p:blipFill>
        <p:spPr bwMode="auto">
          <a:xfrm>
            <a:off x="8159170" y="6591498"/>
            <a:ext cx="199930" cy="266503"/>
          </a:xfrm>
          <a:prstGeom prst="rect">
            <a:avLst/>
          </a:prstGeom>
          <a:ln>
            <a:noFill/>
          </a:ln>
          <a:effectLst>
            <a:outerShdw blurRad="292100" dist="139700" dir="2700000" algn="tl" rotWithShape="0">
              <a:srgbClr val="333333">
                <a:alpha val="65000"/>
              </a:srgbClr>
            </a:outerShdw>
          </a:effectLst>
        </p:spPr>
      </p:pic>
      <p:pic>
        <p:nvPicPr>
          <p:cNvPr id="162" name="Picture 161" descr="120.png"/>
          <p:cNvPicPr>
            <a:picLocks noChangeAspect="1"/>
          </p:cNvPicPr>
          <p:nvPr/>
        </p:nvPicPr>
        <p:blipFill>
          <a:blip r:embed="rId4" cstate="print"/>
          <a:stretch>
            <a:fillRect/>
          </a:stretch>
        </p:blipFill>
        <p:spPr bwMode="auto">
          <a:xfrm>
            <a:off x="5997249" y="58343"/>
            <a:ext cx="198797" cy="265748"/>
          </a:xfrm>
          <a:prstGeom prst="rect">
            <a:avLst/>
          </a:prstGeom>
          <a:ln>
            <a:noFill/>
          </a:ln>
          <a:effectLst>
            <a:outerShdw blurRad="292100" dist="139700" dir="2700000" algn="tl" rotWithShape="0">
              <a:srgbClr val="333333">
                <a:alpha val="65000"/>
              </a:srgbClr>
            </a:outerShdw>
          </a:effectLst>
        </p:spPr>
      </p:pic>
      <p:pic>
        <p:nvPicPr>
          <p:cNvPr id="163" name="Picture 162" descr="53.png"/>
          <p:cNvPicPr>
            <a:picLocks noChangeAspect="1"/>
          </p:cNvPicPr>
          <p:nvPr/>
        </p:nvPicPr>
        <p:blipFill>
          <a:blip r:embed="rId3" cstate="print"/>
          <a:stretch>
            <a:fillRect/>
          </a:stretch>
        </p:blipFill>
        <p:spPr bwMode="auto">
          <a:xfrm>
            <a:off x="7431690" y="310667"/>
            <a:ext cx="199930" cy="266503"/>
          </a:xfrm>
          <a:prstGeom prst="rect">
            <a:avLst/>
          </a:prstGeom>
          <a:ln>
            <a:noFill/>
          </a:ln>
          <a:effectLst>
            <a:outerShdw blurRad="292100" dist="139700" dir="2700000" algn="tl" rotWithShape="0">
              <a:srgbClr val="333333">
                <a:alpha val="65000"/>
              </a:srgbClr>
            </a:outerShdw>
          </a:effectLst>
        </p:spPr>
      </p:pic>
      <p:sp>
        <p:nvSpPr>
          <p:cNvPr id="164" name="TextBox 163"/>
          <p:cNvSpPr txBox="1"/>
          <p:nvPr/>
        </p:nvSpPr>
        <p:spPr>
          <a:xfrm>
            <a:off x="6173807" y="51722"/>
            <a:ext cx="68597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effectLst/>
                <a:uLnTx/>
                <a:uFillTx/>
                <a:latin typeface="Segoe"/>
              </a:rPr>
              <a:t>Supported</a:t>
            </a:r>
            <a:endParaRPr kumimoji="0" lang="en-US" sz="1050" b="1" i="0" u="none" strike="noStrike" kern="0" cap="none" spc="0" normalizeH="0" baseline="0" noProof="0" dirty="0">
              <a:ln>
                <a:noFill/>
              </a:ln>
              <a:effectLst/>
              <a:uLnTx/>
              <a:uFillTx/>
              <a:latin typeface="Segoe"/>
            </a:endParaRPr>
          </a:p>
        </p:txBody>
      </p:sp>
      <p:sp>
        <p:nvSpPr>
          <p:cNvPr id="165" name="TextBox 164"/>
          <p:cNvSpPr txBox="1"/>
          <p:nvPr/>
        </p:nvSpPr>
        <p:spPr>
          <a:xfrm>
            <a:off x="7616132" y="51722"/>
            <a:ext cx="935916"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effectLst/>
                <a:uLnTx/>
                <a:uFillTx/>
                <a:latin typeface="Segoe"/>
              </a:rPr>
              <a:t>ConfigMgr SP2</a:t>
            </a:r>
            <a:endParaRPr kumimoji="0" lang="en-US" sz="1050" b="1" i="0" u="none" strike="noStrike" kern="0" cap="none" spc="0" normalizeH="0" baseline="0" noProof="0" dirty="0">
              <a:ln>
                <a:noFill/>
              </a:ln>
              <a:effectLst/>
              <a:uLnTx/>
              <a:uFillTx/>
              <a:latin typeface="Segoe"/>
            </a:endParaRPr>
          </a:p>
        </p:txBody>
      </p:sp>
      <p:pic>
        <p:nvPicPr>
          <p:cNvPr id="166" name="Picture 3" descr="D:\DVD Art\DVD_ART35\Logos\Windows 7\windows 7 rev v.png"/>
          <p:cNvPicPr>
            <a:picLocks noChangeAspect="1" noChangeArrowheads="1"/>
          </p:cNvPicPr>
          <p:nvPr/>
        </p:nvPicPr>
        <p:blipFill>
          <a:blip r:embed="rId5"/>
          <a:srcRect/>
          <a:stretch>
            <a:fillRect/>
          </a:stretch>
        </p:blipFill>
        <p:spPr bwMode="auto">
          <a:xfrm>
            <a:off x="7335005" y="1"/>
            <a:ext cx="393301" cy="324091"/>
          </a:xfrm>
          <a:prstGeom prst="rect">
            <a:avLst/>
          </a:prstGeom>
          <a:noFill/>
        </p:spPr>
      </p:pic>
      <p:pic>
        <p:nvPicPr>
          <p:cNvPr id="167" name="Picture 5" descr="D:\DVD Art\DVD_ART35\Artwork_Imagery\Icons - Illustrations\_WINDOWS VISTA ICONS\Complete check checkmark okay good.png"/>
          <p:cNvPicPr>
            <a:picLocks noChangeAspect="1" noChangeArrowheads="1"/>
          </p:cNvPicPr>
          <p:nvPr/>
        </p:nvPicPr>
        <p:blipFill>
          <a:blip r:embed="rId6"/>
          <a:srcRect/>
          <a:stretch>
            <a:fillRect/>
          </a:stretch>
        </p:blipFill>
        <p:spPr bwMode="auto">
          <a:xfrm>
            <a:off x="5997249" y="355954"/>
            <a:ext cx="190285" cy="253647"/>
          </a:xfrm>
          <a:prstGeom prst="rect">
            <a:avLst/>
          </a:prstGeom>
          <a:noFill/>
        </p:spPr>
      </p:pic>
      <p:sp>
        <p:nvSpPr>
          <p:cNvPr id="168" name="TextBox 167"/>
          <p:cNvSpPr txBox="1"/>
          <p:nvPr/>
        </p:nvSpPr>
        <p:spPr>
          <a:xfrm>
            <a:off x="6173807" y="337231"/>
            <a:ext cx="118606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effectLst/>
                <a:uLnTx/>
                <a:uFillTx/>
                <a:latin typeface="Segoe"/>
              </a:rPr>
              <a:t>Supported with SP1</a:t>
            </a:r>
            <a:endParaRPr kumimoji="0" lang="en-US" sz="1050" b="1" i="0" u="none" strike="noStrike" kern="0" cap="none" spc="0" normalizeH="0" baseline="0" noProof="0" dirty="0">
              <a:ln>
                <a:noFill/>
              </a:ln>
              <a:effectLst/>
              <a:uLnTx/>
              <a:uFillTx/>
              <a:latin typeface="Segoe"/>
            </a:endParaRPr>
          </a:p>
        </p:txBody>
      </p:sp>
      <p:pic>
        <p:nvPicPr>
          <p:cNvPr id="169" name="Picture 3" descr="D:\DVD Art\DVD_ART35\Logos\Windows 7\windows 7 rev v.png"/>
          <p:cNvPicPr>
            <a:picLocks noChangeAspect="1" noChangeArrowheads="1"/>
          </p:cNvPicPr>
          <p:nvPr/>
        </p:nvPicPr>
        <p:blipFill>
          <a:blip r:embed="rId5"/>
          <a:srcRect/>
          <a:stretch>
            <a:fillRect/>
          </a:stretch>
        </p:blipFill>
        <p:spPr bwMode="auto">
          <a:xfrm>
            <a:off x="2699850" y="3660013"/>
            <a:ext cx="393301" cy="324091"/>
          </a:xfrm>
          <a:prstGeom prst="rect">
            <a:avLst/>
          </a:prstGeom>
          <a:noFill/>
        </p:spPr>
      </p:pic>
      <p:pic>
        <p:nvPicPr>
          <p:cNvPr id="170" name="Picture 3" descr="D:\DVD Art\DVD_ART35\Logos\Windows 7\windows 7 rev v.png"/>
          <p:cNvPicPr>
            <a:picLocks noChangeAspect="1" noChangeArrowheads="1"/>
          </p:cNvPicPr>
          <p:nvPr/>
        </p:nvPicPr>
        <p:blipFill>
          <a:blip r:embed="rId5"/>
          <a:srcRect/>
          <a:stretch>
            <a:fillRect/>
          </a:stretch>
        </p:blipFill>
        <p:spPr bwMode="auto">
          <a:xfrm>
            <a:off x="4128972" y="3660013"/>
            <a:ext cx="393301" cy="324091"/>
          </a:xfrm>
          <a:prstGeom prst="rect">
            <a:avLst/>
          </a:prstGeom>
          <a:noFill/>
        </p:spPr>
      </p:pic>
      <p:pic>
        <p:nvPicPr>
          <p:cNvPr id="171" name="Picture 3" descr="D:\DVD Art\DVD_ART35\Logos\Windows 7\windows 7 rev v.png"/>
          <p:cNvPicPr>
            <a:picLocks noChangeAspect="1" noChangeArrowheads="1"/>
          </p:cNvPicPr>
          <p:nvPr/>
        </p:nvPicPr>
        <p:blipFill>
          <a:blip r:embed="rId5"/>
          <a:srcRect/>
          <a:stretch>
            <a:fillRect/>
          </a:stretch>
        </p:blipFill>
        <p:spPr bwMode="auto">
          <a:xfrm>
            <a:off x="5386600" y="3660013"/>
            <a:ext cx="393301" cy="324091"/>
          </a:xfrm>
          <a:prstGeom prst="rect">
            <a:avLst/>
          </a:prstGeom>
          <a:noFill/>
        </p:spPr>
      </p:pic>
      <p:pic>
        <p:nvPicPr>
          <p:cNvPr id="172" name="Picture 3" descr="D:\DVD Art\DVD_ART35\Logos\Windows 7\windows 7 rev v.png"/>
          <p:cNvPicPr>
            <a:picLocks noChangeAspect="1" noChangeArrowheads="1"/>
          </p:cNvPicPr>
          <p:nvPr/>
        </p:nvPicPr>
        <p:blipFill>
          <a:blip r:embed="rId5"/>
          <a:srcRect/>
          <a:stretch>
            <a:fillRect/>
          </a:stretch>
        </p:blipFill>
        <p:spPr bwMode="auto">
          <a:xfrm>
            <a:off x="6787139" y="3660013"/>
            <a:ext cx="393301" cy="324091"/>
          </a:xfrm>
          <a:prstGeom prst="rect">
            <a:avLst/>
          </a:prstGeom>
          <a:noFill/>
        </p:spPr>
      </p:pic>
      <p:pic>
        <p:nvPicPr>
          <p:cNvPr id="173" name="Picture 3" descr="D:\DVD Art\DVD_ART35\Logos\Windows 7\windows 7 rev v.png"/>
          <p:cNvPicPr>
            <a:picLocks noChangeAspect="1" noChangeArrowheads="1"/>
          </p:cNvPicPr>
          <p:nvPr/>
        </p:nvPicPr>
        <p:blipFill>
          <a:blip r:embed="rId5"/>
          <a:srcRect/>
          <a:stretch>
            <a:fillRect/>
          </a:stretch>
        </p:blipFill>
        <p:spPr bwMode="auto">
          <a:xfrm>
            <a:off x="8062485" y="3660013"/>
            <a:ext cx="393301" cy="324091"/>
          </a:xfrm>
          <a:prstGeom prst="rect">
            <a:avLst/>
          </a:prstGeom>
          <a:noFill/>
        </p:spPr>
      </p:pic>
      <p:pic>
        <p:nvPicPr>
          <p:cNvPr id="174" name="Picture 3" descr="D:\DVD Art\DVD_ART35\Logos\Windows 7\windows 7 rev v.png"/>
          <p:cNvPicPr>
            <a:picLocks noChangeAspect="1" noChangeArrowheads="1"/>
          </p:cNvPicPr>
          <p:nvPr/>
        </p:nvPicPr>
        <p:blipFill>
          <a:blip r:embed="rId5"/>
          <a:srcRect/>
          <a:stretch>
            <a:fillRect/>
          </a:stretch>
        </p:blipFill>
        <p:spPr bwMode="auto">
          <a:xfrm>
            <a:off x="4128972" y="5891517"/>
            <a:ext cx="393301" cy="324091"/>
          </a:xfrm>
          <a:prstGeom prst="rect">
            <a:avLst/>
          </a:prstGeom>
          <a:noFill/>
        </p:spPr>
      </p:pic>
      <p:sp>
        <p:nvSpPr>
          <p:cNvPr id="175" name="TextBox 174"/>
          <p:cNvSpPr txBox="1"/>
          <p:nvPr/>
        </p:nvSpPr>
        <p:spPr>
          <a:xfrm>
            <a:off x="7616132" y="304800"/>
            <a:ext cx="1186069"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effectLst/>
                <a:uLnTx/>
                <a:uFillTx/>
                <a:latin typeface="Segoe"/>
              </a:rPr>
              <a:t>Not Supported</a:t>
            </a:r>
            <a:endParaRPr kumimoji="0" lang="en-US" sz="1050" b="1" i="0" u="none" strike="noStrike" kern="0" cap="none" spc="0" normalizeH="0" baseline="0" noProof="0" dirty="0">
              <a:ln>
                <a:noFill/>
              </a:ln>
              <a:effectLst/>
              <a:uLnTx/>
              <a:uFillTx/>
              <a:latin typeface="Segoe"/>
            </a:endParaRPr>
          </a:p>
        </p:txBody>
      </p:sp>
      <p:sp>
        <p:nvSpPr>
          <p:cNvPr id="176" name="TextBox 175"/>
          <p:cNvSpPr txBox="1"/>
          <p:nvPr/>
        </p:nvSpPr>
        <p:spPr>
          <a:xfrm>
            <a:off x="1542261" y="6019801"/>
            <a:ext cx="1449415"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1" i="0" u="none" strike="noStrike" kern="0" cap="none" spc="0" normalizeH="0" baseline="0" noProof="0" dirty="0" smtClean="0">
                <a:ln>
                  <a:noFill/>
                </a:ln>
                <a:effectLst/>
                <a:uLnTx/>
                <a:uFillTx/>
                <a:latin typeface="Segoe"/>
              </a:rPr>
              <a:t>* </a:t>
            </a:r>
            <a:r>
              <a:rPr kumimoji="0" lang="en-US" sz="700" b="1" i="0" u="none" strike="noStrike" kern="0" cap="none" spc="0" normalizeH="0" baseline="0" noProof="0" dirty="0" err="1" smtClean="0">
                <a:ln>
                  <a:noFill/>
                </a:ln>
                <a:effectLst/>
                <a:uLnTx/>
                <a:uFillTx/>
                <a:latin typeface="Segoe"/>
              </a:rPr>
              <a:t>Sysprep</a:t>
            </a:r>
            <a:r>
              <a:rPr kumimoji="0" lang="en-US" sz="700" b="1" i="0" u="none" strike="noStrike" kern="0" cap="none" spc="0" normalizeH="0" baseline="0" noProof="0" dirty="0" smtClean="0">
                <a:ln>
                  <a:noFill/>
                </a:ln>
                <a:effectLst/>
                <a:uLnTx/>
                <a:uFillTx/>
                <a:latin typeface="Segoe"/>
              </a:rPr>
              <a:t> now supported</a:t>
            </a:r>
            <a:endParaRPr kumimoji="0" lang="en-US" sz="700" b="1" i="0" u="none" strike="noStrike" kern="0" cap="none" spc="0" normalizeH="0" baseline="0" noProof="0" dirty="0">
              <a:ln>
                <a:noFill/>
              </a:ln>
              <a:effectLst/>
              <a:uLnTx/>
              <a:uFillTx/>
              <a:latin typeface="Segoe"/>
            </a:endParaRPr>
          </a:p>
        </p:txBody>
      </p:sp>
      <p:pic>
        <p:nvPicPr>
          <p:cNvPr id="177" name="Picture 3" descr="D:\DVD Art\DVD_ART35\Logos\Windows 7\windows 7 rev v.png"/>
          <p:cNvPicPr>
            <a:picLocks noChangeAspect="1" noChangeArrowheads="1"/>
          </p:cNvPicPr>
          <p:nvPr/>
        </p:nvPicPr>
        <p:blipFill>
          <a:blip r:embed="rId5"/>
          <a:srcRect/>
          <a:stretch>
            <a:fillRect/>
          </a:stretch>
        </p:blipFill>
        <p:spPr bwMode="auto">
          <a:xfrm>
            <a:off x="2699850" y="2171701"/>
            <a:ext cx="393301" cy="324091"/>
          </a:xfrm>
          <a:prstGeom prst="rect">
            <a:avLst/>
          </a:prstGeom>
          <a:noFill/>
        </p:spPr>
      </p:pic>
      <p:pic>
        <p:nvPicPr>
          <p:cNvPr id="178" name="Picture 3" descr="D:\DVD Art\DVD_ART35\Logos\Windows 7\windows 7 rev v.png"/>
          <p:cNvPicPr>
            <a:picLocks noChangeAspect="1" noChangeArrowheads="1"/>
          </p:cNvPicPr>
          <p:nvPr/>
        </p:nvPicPr>
        <p:blipFill>
          <a:blip r:embed="rId5"/>
          <a:srcRect/>
          <a:stretch>
            <a:fillRect/>
          </a:stretch>
        </p:blipFill>
        <p:spPr bwMode="auto">
          <a:xfrm>
            <a:off x="4128972" y="2171701"/>
            <a:ext cx="393301" cy="324091"/>
          </a:xfrm>
          <a:prstGeom prst="rect">
            <a:avLst/>
          </a:prstGeom>
          <a:noFill/>
        </p:spPr>
      </p:pic>
      <p:pic>
        <p:nvPicPr>
          <p:cNvPr id="179" name="Picture 3" descr="D:\DVD Art\DVD_ART35\Logos\Windows 7\windows 7 rev v.png"/>
          <p:cNvPicPr>
            <a:picLocks noChangeAspect="1" noChangeArrowheads="1"/>
          </p:cNvPicPr>
          <p:nvPr/>
        </p:nvPicPr>
        <p:blipFill>
          <a:blip r:embed="rId5"/>
          <a:srcRect/>
          <a:stretch>
            <a:fillRect/>
          </a:stretch>
        </p:blipFill>
        <p:spPr bwMode="auto">
          <a:xfrm>
            <a:off x="5386600" y="2171701"/>
            <a:ext cx="393301" cy="324091"/>
          </a:xfrm>
          <a:prstGeom prst="rect">
            <a:avLst/>
          </a:prstGeom>
          <a:noFill/>
        </p:spPr>
      </p:pic>
      <p:pic>
        <p:nvPicPr>
          <p:cNvPr id="180" name="Picture 3" descr="D:\DVD Art\DVD_ART35\Logos\Windows 7\windows 7 rev v.png"/>
          <p:cNvPicPr>
            <a:picLocks noChangeAspect="1" noChangeArrowheads="1"/>
          </p:cNvPicPr>
          <p:nvPr/>
        </p:nvPicPr>
        <p:blipFill>
          <a:blip r:embed="rId5"/>
          <a:srcRect/>
          <a:stretch>
            <a:fillRect/>
          </a:stretch>
        </p:blipFill>
        <p:spPr bwMode="auto">
          <a:xfrm>
            <a:off x="6787139" y="2171701"/>
            <a:ext cx="393301" cy="324091"/>
          </a:xfrm>
          <a:prstGeom prst="rect">
            <a:avLst/>
          </a:prstGeom>
          <a:noFill/>
        </p:spPr>
      </p:pic>
      <p:pic>
        <p:nvPicPr>
          <p:cNvPr id="181" name="Picture 3" descr="D:\DVD Art\DVD_ART35\Logos\Windows 7\windows 7 rev v.png"/>
          <p:cNvPicPr>
            <a:picLocks noChangeAspect="1" noChangeArrowheads="1"/>
          </p:cNvPicPr>
          <p:nvPr/>
        </p:nvPicPr>
        <p:blipFill>
          <a:blip r:embed="rId5"/>
          <a:srcRect/>
          <a:stretch>
            <a:fillRect/>
          </a:stretch>
        </p:blipFill>
        <p:spPr bwMode="auto">
          <a:xfrm>
            <a:off x="8062485" y="2171701"/>
            <a:ext cx="393301" cy="324091"/>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3" descr="C:\Program Files\Microsoft Resource DVD Artwork\DVD_ART\Artwork_Imagery\Shapes and Graphics\Clear glass shapes\small glass oval.png"/>
          <p:cNvPicPr>
            <a:picLocks noChangeAspect="1" noChangeArrowheads="1"/>
          </p:cNvPicPr>
          <p:nvPr/>
        </p:nvPicPr>
        <p:blipFill>
          <a:blip r:embed="rId4"/>
          <a:srcRect/>
          <a:stretch>
            <a:fillRect/>
          </a:stretch>
        </p:blipFill>
        <p:spPr bwMode="auto">
          <a:xfrm>
            <a:off x="7096428" y="4930238"/>
            <a:ext cx="1248455" cy="1120393"/>
          </a:xfrm>
          <a:prstGeom prst="rect">
            <a:avLst/>
          </a:prstGeom>
          <a:noFill/>
        </p:spPr>
      </p:pic>
      <p:sp>
        <p:nvSpPr>
          <p:cNvPr id="14" name="Rounded Rectangle 13"/>
          <p:cNvSpPr/>
          <p:nvPr/>
        </p:nvSpPr>
        <p:spPr bwMode="auto">
          <a:xfrm>
            <a:off x="1199271" y="-80195"/>
            <a:ext cx="6789466" cy="5871395"/>
          </a:xfrm>
          <a:prstGeom prst="roundRect">
            <a:avLst/>
          </a:prstGeom>
          <a:noFill/>
          <a:ln w="34925">
            <a:solidFill>
              <a:srgbClr val="FFFFFF"/>
            </a:solidFill>
            <a:headEnd type="none" w="med" len="med"/>
            <a:tailEnd type="none" w="med" len="me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3"/>
          </a:lnRef>
          <a:fillRef idx="1">
            <a:schemeClr val="lt1"/>
          </a:fillRef>
          <a:effectRef idx="0">
            <a:schemeClr val="accent3"/>
          </a:effectRef>
          <a:fontRef idx="minor">
            <a:schemeClr val="dk1"/>
          </a:fontRef>
        </p:style>
        <p:txBody>
          <a:bodyPr lIns="91428" tIns="45715" rIns="91428" bIns="45715" anchor="ctr"/>
          <a:lstStyle/>
          <a:p>
            <a:pPr algn="ctr" defTabSz="914027">
              <a:defRPr/>
            </a:pPr>
            <a:endParaRPr lang="en-US" dirty="0">
              <a:solidFill>
                <a:schemeClr val="tx1"/>
              </a:solidFill>
              <a:latin typeface="Segoe" pitchFamily="34" charset="0"/>
            </a:endParaRPr>
          </a:p>
        </p:txBody>
      </p:sp>
      <p:pic>
        <p:nvPicPr>
          <p:cNvPr id="2070" name="Picture 22" descr="C:\Program Files\Microsoft Resource DVD Artwork\DVD_ART\Artwork_Imagery\Shapes and Graphics\Clear glass shapes\medium glass oval long.png"/>
          <p:cNvPicPr>
            <a:picLocks noChangeAspect="1" noChangeArrowheads="1"/>
          </p:cNvPicPr>
          <p:nvPr/>
        </p:nvPicPr>
        <p:blipFill>
          <a:blip r:embed="rId5"/>
          <a:srcRect/>
          <a:stretch>
            <a:fillRect/>
          </a:stretch>
        </p:blipFill>
        <p:spPr bwMode="auto">
          <a:xfrm>
            <a:off x="3289602" y="1862805"/>
            <a:ext cx="2118970" cy="1647824"/>
          </a:xfrm>
          <a:prstGeom prst="rect">
            <a:avLst/>
          </a:prstGeom>
          <a:noFill/>
        </p:spPr>
      </p:pic>
      <p:sp>
        <p:nvSpPr>
          <p:cNvPr id="89" name="TextBox 88"/>
          <p:cNvSpPr txBox="1"/>
          <p:nvPr/>
        </p:nvSpPr>
        <p:spPr>
          <a:xfrm>
            <a:off x="4686330" y="5607050"/>
            <a:ext cx="1550988" cy="26035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PXE Service Point</a:t>
            </a:r>
          </a:p>
        </p:txBody>
      </p:sp>
      <p:sp>
        <p:nvSpPr>
          <p:cNvPr id="90" name="TextBox 89"/>
          <p:cNvSpPr txBox="1"/>
          <p:nvPr/>
        </p:nvSpPr>
        <p:spPr>
          <a:xfrm>
            <a:off x="3714526" y="6140450"/>
            <a:ext cx="1838325" cy="26035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State Migration Point</a:t>
            </a:r>
          </a:p>
        </p:txBody>
      </p:sp>
      <p:sp>
        <p:nvSpPr>
          <p:cNvPr id="92" name="TextBox 91"/>
          <p:cNvSpPr txBox="1"/>
          <p:nvPr/>
        </p:nvSpPr>
        <p:spPr>
          <a:xfrm>
            <a:off x="5486638" y="4997450"/>
            <a:ext cx="1817688" cy="26035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Software Update Point</a:t>
            </a:r>
          </a:p>
        </p:txBody>
      </p:sp>
      <p:sp>
        <p:nvSpPr>
          <p:cNvPr id="93" name="TextBox 92"/>
          <p:cNvSpPr txBox="1"/>
          <p:nvPr/>
        </p:nvSpPr>
        <p:spPr>
          <a:xfrm>
            <a:off x="6344111" y="4419600"/>
            <a:ext cx="1935163" cy="26035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Fallback Status Point</a:t>
            </a:r>
          </a:p>
        </p:txBody>
      </p:sp>
      <p:sp>
        <p:nvSpPr>
          <p:cNvPr id="112" name="TextBox 111"/>
          <p:cNvSpPr txBox="1"/>
          <p:nvPr/>
        </p:nvSpPr>
        <p:spPr>
          <a:xfrm>
            <a:off x="7867842" y="5458225"/>
            <a:ext cx="946150" cy="261938"/>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Branch DP</a:t>
            </a:r>
          </a:p>
        </p:txBody>
      </p:sp>
      <p:pic>
        <p:nvPicPr>
          <p:cNvPr id="2" name="Picture 23" descr="C:\Program Files\Microsoft Resource DVD Artwork\DVD_ART\Artwork_Imagery\Shapes and Graphics\Clear glass shapes\small glass oval.png"/>
          <p:cNvPicPr>
            <a:picLocks noChangeAspect="1" noChangeArrowheads="1"/>
          </p:cNvPicPr>
          <p:nvPr/>
        </p:nvPicPr>
        <p:blipFill>
          <a:blip r:embed="rId4"/>
          <a:srcRect/>
          <a:stretch>
            <a:fillRect/>
          </a:stretch>
        </p:blipFill>
        <p:spPr bwMode="auto">
          <a:xfrm>
            <a:off x="3894441" y="1834231"/>
            <a:ext cx="1248455" cy="1120393"/>
          </a:xfrm>
          <a:prstGeom prst="rect">
            <a:avLst/>
          </a:prstGeom>
          <a:noFill/>
        </p:spPr>
      </p:pic>
      <p:sp>
        <p:nvSpPr>
          <p:cNvPr id="84" name="TextBox 83"/>
          <p:cNvSpPr txBox="1"/>
          <p:nvPr/>
        </p:nvSpPr>
        <p:spPr>
          <a:xfrm>
            <a:off x="4275440" y="2832769"/>
            <a:ext cx="1981200" cy="261937"/>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Primary Site Server</a:t>
            </a:r>
          </a:p>
        </p:txBody>
      </p:sp>
      <p:sp>
        <p:nvSpPr>
          <p:cNvPr id="41" name="TextBox 40"/>
          <p:cNvSpPr txBox="1"/>
          <p:nvPr/>
        </p:nvSpPr>
        <p:spPr>
          <a:xfrm>
            <a:off x="524096" y="4864292"/>
            <a:ext cx="1125586" cy="446266"/>
          </a:xfrm>
          <a:prstGeom prst="rect">
            <a:avLst/>
          </a:prstGeom>
          <a:noFill/>
          <a:effectLst>
            <a:outerShdw blurRad="50800" dist="38100" dir="2700000" algn="tl" rotWithShape="0">
              <a:prstClr val="black"/>
            </a:outerShdw>
          </a:effectLst>
        </p:spPr>
        <p:txBody>
          <a:bodyPr wrap="square" lIns="76191" tIns="38095" rIns="76191" bIns="38095">
            <a:spAutoFit/>
          </a:bodyPr>
          <a:lstStyle/>
          <a:p>
            <a:pPr>
              <a:defRPr/>
            </a:pPr>
            <a:r>
              <a:rPr lang="en-US" sz="1200" dirty="0" smtClean="0">
                <a:latin typeface="Segoe" pitchFamily="34" charset="0"/>
              </a:rPr>
              <a:t>Configuration Manager Role</a:t>
            </a:r>
            <a:endParaRPr lang="en-US" sz="1200" dirty="0">
              <a:latin typeface="Segoe" pitchFamily="34" charset="0"/>
            </a:endParaRPr>
          </a:p>
        </p:txBody>
      </p:sp>
      <p:sp>
        <p:nvSpPr>
          <p:cNvPr id="52" name="TextBox 51"/>
          <p:cNvSpPr txBox="1"/>
          <p:nvPr/>
        </p:nvSpPr>
        <p:spPr>
          <a:xfrm>
            <a:off x="524097" y="4240346"/>
            <a:ext cx="1219200" cy="261600"/>
          </a:xfrm>
          <a:prstGeom prst="rect">
            <a:avLst/>
          </a:prstGeom>
          <a:noFill/>
          <a:effectLst>
            <a:outerShdw blurRad="50800" dist="38100" dir="2700000" algn="tl" rotWithShape="0">
              <a:prstClr val="black"/>
            </a:outerShdw>
          </a:effectLst>
        </p:spPr>
        <p:txBody>
          <a:bodyPr wrap="square" lIns="76191" tIns="38095" rIns="76191" bIns="38095">
            <a:spAutoFit/>
          </a:bodyPr>
          <a:lstStyle/>
          <a:p>
            <a:pPr>
              <a:defRPr/>
            </a:pPr>
            <a:r>
              <a:rPr lang="en-US" sz="1200" dirty="0">
                <a:latin typeface="Segoe" pitchFamily="34" charset="0"/>
              </a:rPr>
              <a:t>SMS 2003 </a:t>
            </a:r>
            <a:r>
              <a:rPr lang="en-US" sz="1200" dirty="0" smtClean="0">
                <a:latin typeface="Segoe" pitchFamily="34" charset="0"/>
              </a:rPr>
              <a:t>Role</a:t>
            </a:r>
            <a:endParaRPr lang="en-US" sz="1200" dirty="0">
              <a:latin typeface="Segoe" pitchFamily="34" charset="0"/>
            </a:endParaRPr>
          </a:p>
        </p:txBody>
      </p:sp>
      <p:pic>
        <p:nvPicPr>
          <p:cNvPr id="141362" name="Picture 50" descr="C:\Program Files\Microsoft Resource DVD Artwork\DVD_ART\Artwork_Imagery\HARDWARE_IMAGERY\Illustration - Misc Hardware\Windows Server Icons\Hardware\Computer.png"/>
          <p:cNvPicPr>
            <a:picLocks noChangeAspect="1" noChangeArrowheads="1"/>
          </p:cNvPicPr>
          <p:nvPr/>
        </p:nvPicPr>
        <p:blipFill>
          <a:blip r:embed="rId6" cstate="print"/>
          <a:srcRect/>
          <a:stretch>
            <a:fillRect/>
          </a:stretch>
        </p:blipFill>
        <p:spPr bwMode="auto">
          <a:xfrm>
            <a:off x="7564740" y="5136229"/>
            <a:ext cx="354906" cy="400050"/>
          </a:xfrm>
          <a:prstGeom prst="rect">
            <a:avLst/>
          </a:prstGeom>
          <a:noFill/>
        </p:spPr>
      </p:pic>
      <p:pic>
        <p:nvPicPr>
          <p:cNvPr id="79"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904071" y="2355602"/>
            <a:ext cx="430258" cy="1149599"/>
          </a:xfrm>
          <a:prstGeom prst="rect">
            <a:avLst/>
          </a:prstGeom>
          <a:noFill/>
        </p:spPr>
      </p:pic>
      <p:pic>
        <p:nvPicPr>
          <p:cNvPr id="80"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1311708" y="3117602"/>
            <a:ext cx="430258" cy="1149599"/>
          </a:xfrm>
          <a:prstGeom prst="rect">
            <a:avLst/>
          </a:prstGeom>
          <a:noFill/>
        </p:spPr>
      </p:pic>
      <p:pic>
        <p:nvPicPr>
          <p:cNvPr id="104" name="Picture 3" descr="C:\Users\Home\AppData\Local\Microsoft\Windows\Temporary Internet Files\Content.IE5\3SV7AE92\MCj04352420000[1].png"/>
          <p:cNvPicPr>
            <a:picLocks noChangeAspect="1" noChangeArrowheads="1"/>
          </p:cNvPicPr>
          <p:nvPr/>
        </p:nvPicPr>
        <p:blipFill>
          <a:blip r:embed="rId8" cstate="print">
            <a:duotone>
              <a:prstClr val="black"/>
              <a:schemeClr val="accent4">
                <a:tint val="45000"/>
                <a:satMod val="400000"/>
              </a:schemeClr>
            </a:duotone>
          </a:blip>
          <a:srcRect/>
          <a:stretch>
            <a:fillRect/>
          </a:stretch>
        </p:blipFill>
        <p:spPr bwMode="auto">
          <a:xfrm flipH="1">
            <a:off x="187479" y="4112764"/>
            <a:ext cx="274969" cy="734684"/>
          </a:xfrm>
          <a:prstGeom prst="rect">
            <a:avLst/>
          </a:prstGeom>
          <a:noFill/>
        </p:spPr>
      </p:pic>
      <p:pic>
        <p:nvPicPr>
          <p:cNvPr id="113"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3724118" y="2409031"/>
            <a:ext cx="430258" cy="1149599"/>
          </a:xfrm>
          <a:prstGeom prst="rect">
            <a:avLst/>
          </a:prstGeom>
          <a:noFill/>
        </p:spPr>
      </p:pic>
      <p:pic>
        <p:nvPicPr>
          <p:cNvPr id="118"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4882824" y="1696684"/>
            <a:ext cx="430258" cy="1149599"/>
          </a:xfrm>
          <a:prstGeom prst="rect">
            <a:avLst/>
          </a:prstGeom>
          <a:noFill/>
        </p:spPr>
      </p:pic>
      <p:pic>
        <p:nvPicPr>
          <p:cNvPr id="119"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4114031" y="1512734"/>
            <a:ext cx="430258" cy="1149599"/>
          </a:xfrm>
          <a:prstGeom prst="rect">
            <a:avLst/>
          </a:prstGeom>
          <a:noFill/>
        </p:spPr>
      </p:pic>
      <p:pic>
        <p:nvPicPr>
          <p:cNvPr id="121"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5738876" y="3581401"/>
            <a:ext cx="430258" cy="1149599"/>
          </a:xfrm>
          <a:prstGeom prst="rect">
            <a:avLst/>
          </a:prstGeom>
          <a:noFill/>
        </p:spPr>
      </p:pic>
      <p:pic>
        <p:nvPicPr>
          <p:cNvPr id="122"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1729846" y="4032002"/>
            <a:ext cx="430258" cy="1149599"/>
          </a:xfrm>
          <a:prstGeom prst="rect">
            <a:avLst/>
          </a:prstGeom>
          <a:noFill/>
        </p:spPr>
      </p:pic>
      <p:pic>
        <p:nvPicPr>
          <p:cNvPr id="124"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6172616" y="1066801"/>
            <a:ext cx="430258" cy="1149599"/>
          </a:xfrm>
          <a:prstGeom prst="rect">
            <a:avLst/>
          </a:prstGeom>
          <a:noFill/>
        </p:spPr>
      </p:pic>
      <p:pic>
        <p:nvPicPr>
          <p:cNvPr id="126"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4857824" y="4108202"/>
            <a:ext cx="430258" cy="1149599"/>
          </a:xfrm>
          <a:prstGeom prst="rect">
            <a:avLst/>
          </a:prstGeom>
          <a:noFill/>
        </p:spPr>
      </p:pic>
      <p:pic>
        <p:nvPicPr>
          <p:cNvPr id="127"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3943186" y="4565402"/>
            <a:ext cx="430258" cy="1149599"/>
          </a:xfrm>
          <a:prstGeom prst="rect">
            <a:avLst/>
          </a:prstGeom>
          <a:noFill/>
        </p:spPr>
      </p:pic>
      <p:pic>
        <p:nvPicPr>
          <p:cNvPr id="128"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6597245" y="2965202"/>
            <a:ext cx="430258" cy="1149599"/>
          </a:xfrm>
          <a:prstGeom prst="rect">
            <a:avLst/>
          </a:prstGeom>
          <a:noFill/>
        </p:spPr>
      </p:pic>
      <p:pic>
        <p:nvPicPr>
          <p:cNvPr id="129"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2914218" y="5257801"/>
            <a:ext cx="430258" cy="1149599"/>
          </a:xfrm>
          <a:prstGeom prst="rect">
            <a:avLst/>
          </a:prstGeom>
          <a:noFill/>
        </p:spPr>
      </p:pic>
      <p:pic>
        <p:nvPicPr>
          <p:cNvPr id="130"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7544574" y="2362201"/>
            <a:ext cx="430258" cy="1149599"/>
          </a:xfrm>
          <a:prstGeom prst="rect">
            <a:avLst/>
          </a:prstGeom>
          <a:noFill/>
        </p:spPr>
      </p:pic>
      <p:pic>
        <p:nvPicPr>
          <p:cNvPr id="131" name="Picture 3" descr="C:\Users\Home\AppData\Local\Microsoft\Windows\Temporary Internet Files\Content.IE5\3SV7AE92\MCj04352420000[1].png"/>
          <p:cNvPicPr>
            <a:picLocks noChangeAspect="1" noChangeArrowheads="1"/>
          </p:cNvPicPr>
          <p:nvPr/>
        </p:nvPicPr>
        <p:blipFill>
          <a:blip r:embed="rId7" cstate="print"/>
          <a:srcRect/>
          <a:stretch>
            <a:fillRect/>
          </a:stretch>
        </p:blipFill>
        <p:spPr bwMode="auto">
          <a:xfrm flipH="1">
            <a:off x="6905022" y="1676401"/>
            <a:ext cx="430258" cy="1149599"/>
          </a:xfrm>
          <a:prstGeom prst="rect">
            <a:avLst/>
          </a:prstGeom>
          <a:noFill/>
        </p:spPr>
      </p:pic>
      <p:pic>
        <p:nvPicPr>
          <p:cNvPr id="132" name="Picture 3" descr="C:\Users\Home\AppData\Local\Microsoft\Windows\Temporary Internet Files\Content.IE5\3SV7AE92\MCj04352420000[1].png"/>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flipH="1">
            <a:off x="2131724" y="4794002"/>
            <a:ext cx="430258" cy="1149599"/>
          </a:xfrm>
          <a:prstGeom prst="rect">
            <a:avLst/>
          </a:prstGeom>
          <a:noFill/>
        </p:spPr>
      </p:pic>
      <p:pic>
        <p:nvPicPr>
          <p:cNvPr id="141331" name="Picture 19" descr="C:\Program Files\Microsoft Resource DVD Artwork\DVD_ART\Artwork_Imagery\HARDWARE_IMAGERY\Illustration - Misc Hardware\XML Icons\Folders.png"/>
          <p:cNvPicPr>
            <a:picLocks noChangeAspect="1" noChangeArrowheads="1"/>
          </p:cNvPicPr>
          <p:nvPr/>
        </p:nvPicPr>
        <p:blipFill>
          <a:blip r:embed="rId9" cstate="print"/>
          <a:srcRect/>
          <a:stretch>
            <a:fillRect/>
          </a:stretch>
        </p:blipFill>
        <p:spPr bwMode="auto">
          <a:xfrm>
            <a:off x="869782" y="3078807"/>
            <a:ext cx="241251" cy="335799"/>
          </a:xfrm>
          <a:prstGeom prst="rect">
            <a:avLst/>
          </a:prstGeom>
          <a:noFill/>
        </p:spPr>
      </p:pic>
      <p:pic>
        <p:nvPicPr>
          <p:cNvPr id="141332" name="Picture 20" descr="C:\Program Files\Microsoft Resource DVD Artwork\DVD_ART\Artwork_Imagery\HARDWARE_IMAGERY\Illustration - Misc Hardware\Windows Server Icons\Documents\Phone Book 2.png"/>
          <p:cNvPicPr>
            <a:picLocks noChangeAspect="1" noChangeArrowheads="1"/>
          </p:cNvPicPr>
          <p:nvPr/>
        </p:nvPicPr>
        <p:blipFill>
          <a:blip r:embed="rId10" cstate="print"/>
          <a:srcRect/>
          <a:stretch>
            <a:fillRect/>
          </a:stretch>
        </p:blipFill>
        <p:spPr bwMode="auto">
          <a:xfrm>
            <a:off x="1238691" y="3792037"/>
            <a:ext cx="371757" cy="266700"/>
          </a:xfrm>
          <a:prstGeom prst="rect">
            <a:avLst/>
          </a:prstGeom>
          <a:noFill/>
        </p:spPr>
      </p:pic>
      <p:pic>
        <p:nvPicPr>
          <p:cNvPr id="141333" name="Picture 21" descr="C:\Program Files\Microsoft Resource DVD Artwork\DVD_ART\Artwork_Imagery\HARDWARE_IMAGERY\Illustration - Misc Hardware\Windows Server Icons\Hardware\Printer.png"/>
          <p:cNvPicPr>
            <a:picLocks noChangeAspect="1" noChangeArrowheads="1"/>
          </p:cNvPicPr>
          <p:nvPr/>
        </p:nvPicPr>
        <p:blipFill>
          <a:blip r:embed="rId11" cstate="print"/>
          <a:srcRect/>
          <a:stretch>
            <a:fillRect/>
          </a:stretch>
        </p:blipFill>
        <p:spPr bwMode="auto">
          <a:xfrm>
            <a:off x="1660505" y="4654621"/>
            <a:ext cx="333419" cy="328612"/>
          </a:xfrm>
          <a:prstGeom prst="rect">
            <a:avLst/>
          </a:prstGeom>
          <a:noFill/>
        </p:spPr>
      </p:pic>
      <p:pic>
        <p:nvPicPr>
          <p:cNvPr id="141334" name="Picture 22" descr="C:\Program Files\Microsoft Resource DVD Artwork\DVD_ART\Artwork_Imagery\HARDWARE_IMAGERY\Illustration - Misc Hardware\Windows Vista Illustration Icons\Mobility.png"/>
          <p:cNvPicPr>
            <a:picLocks noChangeAspect="1" noChangeArrowheads="1"/>
          </p:cNvPicPr>
          <p:nvPr/>
        </p:nvPicPr>
        <p:blipFill>
          <a:blip r:embed="rId12" cstate="print"/>
          <a:srcRect/>
          <a:stretch>
            <a:fillRect/>
          </a:stretch>
        </p:blipFill>
        <p:spPr bwMode="auto">
          <a:xfrm>
            <a:off x="2091339" y="5506997"/>
            <a:ext cx="338563" cy="399584"/>
          </a:xfrm>
          <a:prstGeom prst="rect">
            <a:avLst/>
          </a:prstGeom>
          <a:noFill/>
        </p:spPr>
      </p:pic>
      <p:pic>
        <p:nvPicPr>
          <p:cNvPr id="141337" name="Picture 25" descr="C:\Program Files\Microsoft Resource DVD Artwork\DVD_ART\Artwork_Imagery\HARDWARE_IMAGERY\Illustration - Misc Hardware\Windows Server Icons\Documents\Virtual Folder open.png"/>
          <p:cNvPicPr>
            <a:picLocks noChangeAspect="1" noChangeArrowheads="1"/>
          </p:cNvPicPr>
          <p:nvPr/>
        </p:nvPicPr>
        <p:blipFill>
          <a:blip r:embed="rId13" cstate="print"/>
          <a:srcRect/>
          <a:stretch>
            <a:fillRect/>
          </a:stretch>
        </p:blipFill>
        <p:spPr bwMode="auto">
          <a:xfrm>
            <a:off x="3215209" y="5800846"/>
            <a:ext cx="253923" cy="285750"/>
          </a:xfrm>
          <a:prstGeom prst="rect">
            <a:avLst/>
          </a:prstGeom>
          <a:noFill/>
        </p:spPr>
      </p:pic>
      <p:pic>
        <p:nvPicPr>
          <p:cNvPr id="141341" name="Picture 29" descr="C:\Program Files\Microsoft Resource DVD Artwork\DVD_ART\Artwork_Imagery\Shapes and Graphics\Arrows - arrow\Curved\virtuous cycle 6 gel arrows.png"/>
          <p:cNvPicPr>
            <a:picLocks noChangeAspect="1" noChangeArrowheads="1"/>
          </p:cNvPicPr>
          <p:nvPr/>
        </p:nvPicPr>
        <p:blipFill>
          <a:blip r:embed="rId14" cstate="print"/>
          <a:srcRect/>
          <a:stretch>
            <a:fillRect/>
          </a:stretch>
        </p:blipFill>
        <p:spPr bwMode="auto">
          <a:xfrm>
            <a:off x="3401898" y="5927597"/>
            <a:ext cx="143890" cy="216151"/>
          </a:xfrm>
          <a:prstGeom prst="rect">
            <a:avLst/>
          </a:prstGeom>
          <a:noFill/>
        </p:spPr>
      </p:pic>
      <p:pic>
        <p:nvPicPr>
          <p:cNvPr id="141346" name="Picture 34" descr="C:\Program Files\Microsoft Resource DVD Artwork\DVD_ART\Artwork_Imagery\HARDWARE_IMAGERY\Illustration - Misc Hardware\Windows Vista Illustration Icons\Connected.png"/>
          <p:cNvPicPr>
            <a:picLocks noChangeAspect="1" noChangeArrowheads="1"/>
          </p:cNvPicPr>
          <p:nvPr/>
        </p:nvPicPr>
        <p:blipFill>
          <a:blip r:embed="rId15" cstate="print"/>
          <a:srcRect/>
          <a:stretch>
            <a:fillRect/>
          </a:stretch>
        </p:blipFill>
        <p:spPr bwMode="auto">
          <a:xfrm>
            <a:off x="4036912" y="5188023"/>
            <a:ext cx="331511" cy="462723"/>
          </a:xfrm>
          <a:prstGeom prst="rect">
            <a:avLst/>
          </a:prstGeom>
          <a:noFill/>
        </p:spPr>
      </p:pic>
      <p:pic>
        <p:nvPicPr>
          <p:cNvPr id="61" name="Picture 25" descr="C:\Program Files\Microsoft Resource DVD Artwork\DVD_ART\Artwork_Imagery\HARDWARE_IMAGERY\Illustration - Misc Hardware\Windows Server Icons\Documents\Virtual Folder open.png"/>
          <p:cNvPicPr>
            <a:picLocks noChangeAspect="1" noChangeArrowheads="1"/>
          </p:cNvPicPr>
          <p:nvPr/>
        </p:nvPicPr>
        <p:blipFill>
          <a:blip r:embed="rId13" cstate="print"/>
          <a:srcRect/>
          <a:stretch>
            <a:fillRect/>
          </a:stretch>
        </p:blipFill>
        <p:spPr bwMode="auto">
          <a:xfrm>
            <a:off x="5191772" y="4647220"/>
            <a:ext cx="253923" cy="285750"/>
          </a:xfrm>
          <a:prstGeom prst="rect">
            <a:avLst/>
          </a:prstGeom>
          <a:noFill/>
        </p:spPr>
      </p:pic>
      <p:pic>
        <p:nvPicPr>
          <p:cNvPr id="109" name="Picture 53" descr="C:\Program Files\Microsoft Resource DVD Artwork\DVD_ART\Artwork_Imagery\Shapes and Graphics\Map Globe\North America globe.png"/>
          <p:cNvPicPr>
            <a:picLocks noChangeAspect="1" noChangeArrowheads="1"/>
          </p:cNvPicPr>
          <p:nvPr/>
        </p:nvPicPr>
        <p:blipFill>
          <a:blip r:embed="rId16" cstate="print"/>
          <a:srcRect/>
          <a:stretch>
            <a:fillRect/>
          </a:stretch>
        </p:blipFill>
        <p:spPr bwMode="auto">
          <a:xfrm>
            <a:off x="5320359" y="4761301"/>
            <a:ext cx="169492" cy="229312"/>
          </a:xfrm>
          <a:prstGeom prst="rect">
            <a:avLst/>
          </a:prstGeom>
          <a:noFill/>
        </p:spPr>
      </p:pic>
      <p:pic>
        <p:nvPicPr>
          <p:cNvPr id="64" name="Picture 25" descr="C:\Program Files\Microsoft Resource DVD Artwork\DVD_ART\Artwork_Imagery\HARDWARE_IMAGERY\Illustration - Misc Hardware\Windows Server Icons\Documents\Virtual Folder open.png"/>
          <p:cNvPicPr>
            <a:picLocks noChangeAspect="1" noChangeArrowheads="1"/>
          </p:cNvPicPr>
          <p:nvPr/>
        </p:nvPicPr>
        <p:blipFill>
          <a:blip r:embed="rId13" cstate="print"/>
          <a:srcRect/>
          <a:stretch>
            <a:fillRect/>
          </a:stretch>
        </p:blipFill>
        <p:spPr bwMode="auto">
          <a:xfrm>
            <a:off x="6122163" y="4063812"/>
            <a:ext cx="253923" cy="285750"/>
          </a:xfrm>
          <a:prstGeom prst="rect">
            <a:avLst/>
          </a:prstGeom>
          <a:noFill/>
        </p:spPr>
      </p:pic>
      <p:pic>
        <p:nvPicPr>
          <p:cNvPr id="141348" name="Picture 36" descr="C:\Program Files\Microsoft Resource DVD Artwork\DVD_ART\Artwork_Imagery\Shapes and Graphics\MSN Illustration Icon\MSN icon alert sign.png"/>
          <p:cNvPicPr>
            <a:picLocks noChangeAspect="1" noChangeArrowheads="1"/>
          </p:cNvPicPr>
          <p:nvPr/>
        </p:nvPicPr>
        <p:blipFill>
          <a:blip r:embed="rId17" cstate="print"/>
          <a:srcRect/>
          <a:stretch>
            <a:fillRect/>
          </a:stretch>
        </p:blipFill>
        <p:spPr bwMode="auto">
          <a:xfrm>
            <a:off x="6274562" y="4140012"/>
            <a:ext cx="178497" cy="228600"/>
          </a:xfrm>
          <a:prstGeom prst="rect">
            <a:avLst/>
          </a:prstGeom>
          <a:noFill/>
        </p:spPr>
      </p:pic>
      <p:pic>
        <p:nvPicPr>
          <p:cNvPr id="141354" name="Picture 42" descr="C:\Program Files\Microsoft Resource DVD Artwork\DVD_ART\Artwork_Imagery\HARDWARE_IMAGERY\Illustration - Misc Hardware\eHome icons\dense server tall rack.png"/>
          <p:cNvPicPr>
            <a:picLocks noChangeAspect="1" noChangeArrowheads="1"/>
          </p:cNvPicPr>
          <p:nvPr/>
        </p:nvPicPr>
        <p:blipFill>
          <a:blip r:embed="rId18" cstate="print"/>
          <a:srcRect/>
          <a:stretch>
            <a:fillRect/>
          </a:stretch>
        </p:blipFill>
        <p:spPr bwMode="auto">
          <a:xfrm flipH="1">
            <a:off x="6990388" y="3274235"/>
            <a:ext cx="89855" cy="529167"/>
          </a:xfrm>
          <a:prstGeom prst="rect">
            <a:avLst/>
          </a:prstGeom>
          <a:noFill/>
        </p:spPr>
      </p:pic>
      <p:pic>
        <p:nvPicPr>
          <p:cNvPr id="75" name="Picture 42" descr="C:\Program Files\Microsoft Resource DVD Artwork\DVD_ART\Artwork_Imagery\HARDWARE_IMAGERY\Illustration - Misc Hardware\eHome icons\dense server tall rack.png"/>
          <p:cNvPicPr>
            <a:picLocks noChangeAspect="1" noChangeArrowheads="1"/>
          </p:cNvPicPr>
          <p:nvPr/>
        </p:nvPicPr>
        <p:blipFill>
          <a:blip r:embed="rId18" cstate="print"/>
          <a:srcRect/>
          <a:stretch>
            <a:fillRect/>
          </a:stretch>
        </p:blipFill>
        <p:spPr bwMode="auto">
          <a:xfrm flipH="1">
            <a:off x="7047553" y="3274235"/>
            <a:ext cx="89855" cy="529167"/>
          </a:xfrm>
          <a:prstGeom prst="rect">
            <a:avLst/>
          </a:prstGeom>
          <a:noFill/>
        </p:spPr>
      </p:pic>
      <p:pic>
        <p:nvPicPr>
          <p:cNvPr id="76" name="Picture 42" descr="C:\Program Files\Microsoft Resource DVD Artwork\DVD_ART\Artwork_Imagery\HARDWARE_IMAGERY\Illustration - Misc Hardware\eHome icons\dense server tall rack.png"/>
          <p:cNvPicPr>
            <a:picLocks noChangeAspect="1" noChangeArrowheads="1"/>
          </p:cNvPicPr>
          <p:nvPr/>
        </p:nvPicPr>
        <p:blipFill>
          <a:blip r:embed="rId18" cstate="print"/>
          <a:srcRect/>
          <a:stretch>
            <a:fillRect/>
          </a:stretch>
        </p:blipFill>
        <p:spPr bwMode="auto">
          <a:xfrm flipH="1">
            <a:off x="7111729" y="3270002"/>
            <a:ext cx="89855" cy="529167"/>
          </a:xfrm>
          <a:prstGeom prst="rect">
            <a:avLst/>
          </a:prstGeom>
          <a:noFill/>
        </p:spPr>
      </p:pic>
      <p:sp>
        <p:nvSpPr>
          <p:cNvPr id="96" name="TextBox 95"/>
          <p:cNvSpPr txBox="1"/>
          <p:nvPr/>
        </p:nvSpPr>
        <p:spPr>
          <a:xfrm>
            <a:off x="7201584" y="3810000"/>
            <a:ext cx="1798637" cy="261938"/>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System Health Validator</a:t>
            </a:r>
          </a:p>
        </p:txBody>
      </p:sp>
      <p:pic>
        <p:nvPicPr>
          <p:cNvPr id="141353" name="Picture 41" descr="C:\Program Files\Microsoft Resource DVD Artwork\DVD_ART\Artwork_Imagery\HARDWARE_IMAGERY\Illustration - Misc Hardware\Windows Vista Illustration Icons\Defender.png"/>
          <p:cNvPicPr>
            <a:picLocks noChangeAspect="1" noChangeArrowheads="1"/>
          </p:cNvPicPr>
          <p:nvPr/>
        </p:nvPicPr>
        <p:blipFill>
          <a:blip r:embed="rId19" cstate="print"/>
          <a:srcRect/>
          <a:stretch>
            <a:fillRect/>
          </a:stretch>
        </p:blipFill>
        <p:spPr bwMode="auto">
          <a:xfrm>
            <a:off x="6735130" y="3470974"/>
            <a:ext cx="348317" cy="470371"/>
          </a:xfrm>
          <a:prstGeom prst="rect">
            <a:avLst/>
          </a:prstGeom>
          <a:noFill/>
        </p:spPr>
      </p:pic>
      <p:pic>
        <p:nvPicPr>
          <p:cNvPr id="141350" name="Picture 38" descr="C:\Program Files\Microsoft Resource DVD Artwork\DVD_ART\Artwork_Imagery\HARDWARE_IMAGERY\Illustration - Misc Hardware\Windows Vista Illustration Icons\Connected.png"/>
          <p:cNvPicPr>
            <a:picLocks noChangeAspect="1" noChangeArrowheads="1"/>
          </p:cNvPicPr>
          <p:nvPr/>
        </p:nvPicPr>
        <p:blipFill>
          <a:blip r:embed="rId20" cstate="print"/>
          <a:srcRect/>
          <a:stretch>
            <a:fillRect/>
          </a:stretch>
        </p:blipFill>
        <p:spPr bwMode="auto">
          <a:xfrm>
            <a:off x="6811331" y="3681934"/>
            <a:ext cx="179025" cy="249884"/>
          </a:xfrm>
          <a:prstGeom prst="rect">
            <a:avLst/>
          </a:prstGeom>
          <a:noFill/>
        </p:spPr>
      </p:pic>
      <p:pic>
        <p:nvPicPr>
          <p:cNvPr id="141352" name="Picture 40" descr="C:\Program Files\Microsoft Resource DVD Artwork\DVD_ART\Artwork_Imagery\HARDWARE_IMAGERY\Illustration - Misc Hardware\Windows Server Icons\Security\Lock.png"/>
          <p:cNvPicPr>
            <a:picLocks noChangeAspect="1" noChangeArrowheads="1"/>
          </p:cNvPicPr>
          <p:nvPr/>
        </p:nvPicPr>
        <p:blipFill>
          <a:blip r:embed="rId21" cstate="print"/>
          <a:srcRect/>
          <a:stretch>
            <a:fillRect/>
          </a:stretch>
        </p:blipFill>
        <p:spPr bwMode="auto">
          <a:xfrm>
            <a:off x="7039929" y="3751078"/>
            <a:ext cx="81479" cy="161690"/>
          </a:xfrm>
          <a:prstGeom prst="rect">
            <a:avLst/>
          </a:prstGeom>
          <a:noFill/>
        </p:spPr>
      </p:pic>
      <p:pic>
        <p:nvPicPr>
          <p:cNvPr id="141370" name="Picture 58" descr="C:\Program Files\Microsoft Resource DVD Artwork\DVD_ART\Artwork_Imagery\Shapes and Graphics\Cylinder\MGX 06 Cyinders\MGX Cylinder BLUe.png"/>
          <p:cNvPicPr>
            <a:picLocks noChangeAspect="1" noChangeArrowheads="1"/>
          </p:cNvPicPr>
          <p:nvPr/>
        </p:nvPicPr>
        <p:blipFill>
          <a:blip r:embed="rId22" cstate="print"/>
          <a:srcRect/>
          <a:stretch>
            <a:fillRect/>
          </a:stretch>
        </p:blipFill>
        <p:spPr bwMode="auto">
          <a:xfrm>
            <a:off x="7678621" y="2985608"/>
            <a:ext cx="168115" cy="270824"/>
          </a:xfrm>
          <a:prstGeom prst="rect">
            <a:avLst/>
          </a:prstGeom>
          <a:noFill/>
        </p:spPr>
      </p:pic>
      <p:pic>
        <p:nvPicPr>
          <p:cNvPr id="141371" name="Picture 59" descr="C:\Program Files\Microsoft Resource DVD Artwork\DVD_ART\Artwork_Imagery\Shapes and Graphics\documents folders Pages\open book.png"/>
          <p:cNvPicPr>
            <a:picLocks noChangeAspect="1" noChangeArrowheads="1"/>
          </p:cNvPicPr>
          <p:nvPr/>
        </p:nvPicPr>
        <p:blipFill>
          <a:blip r:embed="rId23" cstate="print"/>
          <a:srcRect/>
          <a:stretch>
            <a:fillRect/>
          </a:stretch>
        </p:blipFill>
        <p:spPr bwMode="auto">
          <a:xfrm>
            <a:off x="7773233" y="3018264"/>
            <a:ext cx="338563" cy="258337"/>
          </a:xfrm>
          <a:prstGeom prst="rect">
            <a:avLst/>
          </a:prstGeom>
          <a:noFill/>
        </p:spPr>
      </p:pic>
      <p:pic>
        <p:nvPicPr>
          <p:cNvPr id="111" name="Picture 110" descr="vPro.png"/>
          <p:cNvPicPr/>
          <p:nvPr/>
        </p:nvPicPr>
        <p:blipFill>
          <a:blip r:embed="rId24" cstate="print"/>
          <a:stretch>
            <a:fillRect/>
          </a:stretch>
        </p:blipFill>
        <p:spPr>
          <a:xfrm>
            <a:off x="7098259" y="2042920"/>
            <a:ext cx="161221" cy="326571"/>
          </a:xfrm>
          <a:prstGeom prst="rect">
            <a:avLst/>
          </a:prstGeom>
        </p:spPr>
      </p:pic>
      <p:pic>
        <p:nvPicPr>
          <p:cNvPr id="110" name="Picture 109" descr="cptvpro_rgb_174.png"/>
          <p:cNvPicPr/>
          <p:nvPr/>
        </p:nvPicPr>
        <p:blipFill>
          <a:blip r:embed="rId25" cstate="print"/>
          <a:stretch>
            <a:fillRect/>
          </a:stretch>
        </p:blipFill>
        <p:spPr>
          <a:xfrm>
            <a:off x="7250659" y="2097349"/>
            <a:ext cx="161221" cy="326571"/>
          </a:xfrm>
          <a:prstGeom prst="rect">
            <a:avLst/>
          </a:prstGeom>
        </p:spPr>
      </p:pic>
      <p:grpSp>
        <p:nvGrpSpPr>
          <p:cNvPr id="3" name="Group 37"/>
          <p:cNvGrpSpPr>
            <a:grpSpLocks/>
          </p:cNvGrpSpPr>
          <p:nvPr/>
        </p:nvGrpSpPr>
        <p:grpSpPr bwMode="auto">
          <a:xfrm>
            <a:off x="7239774" y="2347718"/>
            <a:ext cx="225709" cy="304800"/>
            <a:chOff x="4108" y="1271"/>
            <a:chExt cx="670" cy="596"/>
          </a:xfrm>
        </p:grpSpPr>
        <p:pic>
          <p:nvPicPr>
            <p:cNvPr id="114" name="Picture 13" descr="chip4"/>
            <p:cNvPicPr>
              <a:picLocks noChangeAspect="1" noChangeArrowheads="1"/>
            </p:cNvPicPr>
            <p:nvPr/>
          </p:nvPicPr>
          <p:blipFill>
            <a:blip r:embed="rId26" cstate="print"/>
            <a:srcRect r="15300" b="21321"/>
            <a:stretch>
              <a:fillRect/>
            </a:stretch>
          </p:blipFill>
          <p:spPr bwMode="auto">
            <a:xfrm>
              <a:off x="4108" y="1271"/>
              <a:ext cx="670" cy="596"/>
            </a:xfrm>
            <a:prstGeom prst="rect">
              <a:avLst/>
            </a:prstGeom>
            <a:noFill/>
          </p:spPr>
        </p:pic>
        <p:grpSp>
          <p:nvGrpSpPr>
            <p:cNvPr id="4" name="Group 35"/>
            <p:cNvGrpSpPr>
              <a:grpSpLocks/>
            </p:cNvGrpSpPr>
            <p:nvPr/>
          </p:nvGrpSpPr>
          <p:grpSpPr bwMode="auto">
            <a:xfrm>
              <a:off x="4135" y="1685"/>
              <a:ext cx="55" cy="40"/>
              <a:chOff x="4135" y="1685"/>
              <a:chExt cx="55" cy="40"/>
            </a:xfrm>
          </p:grpSpPr>
          <p:sp>
            <p:nvSpPr>
              <p:cNvPr id="116" name="Line 33"/>
              <p:cNvSpPr>
                <a:spLocks noChangeShapeType="1"/>
              </p:cNvSpPr>
              <p:nvPr/>
            </p:nvSpPr>
            <p:spPr bwMode="auto">
              <a:xfrm flipH="1">
                <a:off x="4143" y="1685"/>
                <a:ext cx="47" cy="26"/>
              </a:xfrm>
              <a:prstGeom prst="line">
                <a:avLst/>
              </a:prstGeom>
              <a:noFill/>
              <a:ln w="57150">
                <a:solidFill>
                  <a:srgbClr val="333333"/>
                </a:solidFill>
                <a:round/>
                <a:headEnd/>
                <a:tailEnd/>
              </a:ln>
              <a:effectLst/>
            </p:spPr>
            <p:txBody>
              <a:bodyPr/>
              <a:lstStyle/>
              <a:p>
                <a:endParaRPr lang="en-GB"/>
              </a:p>
            </p:txBody>
          </p:sp>
          <p:sp>
            <p:nvSpPr>
              <p:cNvPr id="117" name="Line 34"/>
              <p:cNvSpPr>
                <a:spLocks noChangeShapeType="1"/>
              </p:cNvSpPr>
              <p:nvPr/>
            </p:nvSpPr>
            <p:spPr bwMode="auto">
              <a:xfrm flipH="1">
                <a:off x="4135" y="1690"/>
                <a:ext cx="11" cy="35"/>
              </a:xfrm>
              <a:prstGeom prst="line">
                <a:avLst/>
              </a:prstGeom>
              <a:noFill/>
              <a:ln w="38100">
                <a:solidFill>
                  <a:srgbClr val="333333"/>
                </a:solidFill>
                <a:round/>
                <a:headEnd/>
                <a:tailEnd/>
              </a:ln>
              <a:effectLst/>
            </p:spPr>
            <p:txBody>
              <a:bodyPr/>
              <a:lstStyle/>
              <a:p>
                <a:endParaRPr lang="en-GB"/>
              </a:p>
            </p:txBody>
          </p:sp>
        </p:grpSp>
      </p:grpSp>
      <p:pic>
        <p:nvPicPr>
          <p:cNvPr id="141375" name="Picture 63" descr="C:\Program Files\Microsoft Resource DVD Artwork\DVD_ART\Artwork_Imagery\Shapes and Graphics\Internet Cloud\cloud 2.png"/>
          <p:cNvPicPr>
            <a:picLocks noChangeAspect="1" noChangeArrowheads="1"/>
          </p:cNvPicPr>
          <p:nvPr/>
        </p:nvPicPr>
        <p:blipFill>
          <a:blip r:embed="rId27" cstate="print"/>
          <a:srcRect/>
          <a:stretch>
            <a:fillRect/>
          </a:stretch>
        </p:blipFill>
        <p:spPr bwMode="auto">
          <a:xfrm>
            <a:off x="6344111" y="1711340"/>
            <a:ext cx="453771" cy="308531"/>
          </a:xfrm>
          <a:prstGeom prst="rect">
            <a:avLst/>
          </a:prstGeom>
          <a:noFill/>
        </p:spPr>
      </p:pic>
      <p:pic>
        <p:nvPicPr>
          <p:cNvPr id="120" name="Picture 53" descr="C:\Program Files\Microsoft Resource DVD Artwork\DVD_ART\Artwork_Imagery\Shapes and Graphics\Map Globe\North America globe.png"/>
          <p:cNvPicPr>
            <a:picLocks noChangeAspect="1" noChangeArrowheads="1"/>
          </p:cNvPicPr>
          <p:nvPr/>
        </p:nvPicPr>
        <p:blipFill>
          <a:blip r:embed="rId28" cstate="print"/>
          <a:srcRect/>
          <a:stretch>
            <a:fillRect/>
          </a:stretch>
        </p:blipFill>
        <p:spPr bwMode="auto">
          <a:xfrm>
            <a:off x="6648912" y="1698463"/>
            <a:ext cx="112854" cy="152685"/>
          </a:xfrm>
          <a:prstGeom prst="rect">
            <a:avLst/>
          </a:prstGeom>
          <a:noFill/>
        </p:spPr>
      </p:pic>
      <p:pic>
        <p:nvPicPr>
          <p:cNvPr id="141376" name="Picture 64" descr="C:\Program Files\Microsoft Resource DVD Artwork\DVD_ART\Artwork_Imagery\Shapes and Graphics\Buidlings and dwellings\enterprise blue.png"/>
          <p:cNvPicPr>
            <a:picLocks noChangeAspect="1" noChangeArrowheads="1"/>
          </p:cNvPicPr>
          <p:nvPr/>
        </p:nvPicPr>
        <p:blipFill>
          <a:blip r:embed="rId29" cstate="print"/>
          <a:srcRect/>
          <a:stretch>
            <a:fillRect/>
          </a:stretch>
        </p:blipFill>
        <p:spPr bwMode="auto">
          <a:xfrm>
            <a:off x="6443172" y="1676400"/>
            <a:ext cx="150473" cy="304800"/>
          </a:xfrm>
          <a:prstGeom prst="rect">
            <a:avLst/>
          </a:prstGeom>
          <a:noFill/>
        </p:spPr>
      </p:pic>
      <p:pic>
        <p:nvPicPr>
          <p:cNvPr id="141365" name="Picture 53" descr="C:\Program Files\Microsoft Resource DVD Artwork\DVD_ART\Artwork_Imagery\Shapes and Graphics\Map Globe\North America globe.png"/>
          <p:cNvPicPr>
            <a:picLocks noChangeAspect="1" noChangeArrowheads="1"/>
          </p:cNvPicPr>
          <p:nvPr/>
        </p:nvPicPr>
        <p:blipFill>
          <a:blip r:embed="rId30" cstate="print"/>
          <a:srcRect/>
          <a:stretch>
            <a:fillRect/>
          </a:stretch>
        </p:blipFill>
        <p:spPr bwMode="auto">
          <a:xfrm>
            <a:off x="3970641" y="2977229"/>
            <a:ext cx="282137" cy="381712"/>
          </a:xfrm>
          <a:prstGeom prst="rect">
            <a:avLst/>
          </a:prstGeom>
          <a:noFill/>
        </p:spPr>
      </p:pic>
      <p:sp>
        <p:nvSpPr>
          <p:cNvPr id="82" name="TextBox 81"/>
          <p:cNvSpPr txBox="1"/>
          <p:nvPr/>
        </p:nvSpPr>
        <p:spPr>
          <a:xfrm>
            <a:off x="4504041" y="1605629"/>
            <a:ext cx="946150" cy="261938"/>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SQL Server</a:t>
            </a:r>
          </a:p>
        </p:txBody>
      </p:sp>
      <p:sp>
        <p:nvSpPr>
          <p:cNvPr id="83" name="TextBox 82"/>
          <p:cNvSpPr txBox="1"/>
          <p:nvPr/>
        </p:nvSpPr>
        <p:spPr>
          <a:xfrm>
            <a:off x="5266040" y="2215229"/>
            <a:ext cx="946150" cy="261938"/>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SQL Server</a:t>
            </a:r>
          </a:p>
        </p:txBody>
      </p:sp>
      <p:pic>
        <p:nvPicPr>
          <p:cNvPr id="133" name="Picture 3" descr="C:\Users\Home\AppData\Local\Microsoft\Windows\Temporary Internet Files\Content.IE5\3SV7AE92\MCj04352420000[1].png"/>
          <p:cNvPicPr>
            <a:picLocks noChangeAspect="1" noChangeArrowheads="1"/>
          </p:cNvPicPr>
          <p:nvPr/>
        </p:nvPicPr>
        <p:blipFill>
          <a:blip r:embed="rId8" cstate="print"/>
          <a:srcRect/>
          <a:stretch>
            <a:fillRect/>
          </a:stretch>
        </p:blipFill>
        <p:spPr bwMode="auto">
          <a:xfrm flipH="1">
            <a:off x="187479" y="4762440"/>
            <a:ext cx="274969" cy="734684"/>
          </a:xfrm>
          <a:prstGeom prst="rect">
            <a:avLst/>
          </a:prstGeom>
          <a:noFill/>
        </p:spPr>
      </p:pic>
      <p:pic>
        <p:nvPicPr>
          <p:cNvPr id="134" name="Picture 3" descr="C:\Users\Home\AppData\Local\Microsoft\Windows\Temporary Internet Files\Content.IE5\3SV7AE92\MCj04352420000[1].png"/>
          <p:cNvPicPr>
            <a:picLocks noChangeAspect="1" noChangeArrowheads="1"/>
          </p:cNvPicPr>
          <p:nvPr/>
        </p:nvPicPr>
        <p:blipFill>
          <a:blip r:embed="rId8" cstate="print"/>
          <a:srcRect/>
          <a:stretch>
            <a:fillRect/>
          </a:stretch>
        </p:blipFill>
        <p:spPr bwMode="auto">
          <a:xfrm flipH="1">
            <a:off x="187479" y="5412116"/>
            <a:ext cx="274969" cy="734684"/>
          </a:xfrm>
          <a:prstGeom prst="rect">
            <a:avLst/>
          </a:prstGeom>
          <a:noFill/>
        </p:spPr>
      </p:pic>
      <p:sp>
        <p:nvSpPr>
          <p:cNvPr id="135" name="TextBox 134"/>
          <p:cNvSpPr txBox="1"/>
          <p:nvPr/>
        </p:nvSpPr>
        <p:spPr>
          <a:xfrm>
            <a:off x="524097" y="5488238"/>
            <a:ext cx="1379161" cy="446266"/>
          </a:xfrm>
          <a:prstGeom prst="rect">
            <a:avLst/>
          </a:prstGeom>
          <a:noFill/>
          <a:effectLst>
            <a:outerShdw blurRad="50800" dist="38100" dir="2700000" algn="tl" rotWithShape="0">
              <a:prstClr val="black"/>
            </a:outerShdw>
          </a:effectLst>
        </p:spPr>
        <p:txBody>
          <a:bodyPr wrap="square" lIns="76191" tIns="38095" rIns="76191" bIns="38095">
            <a:spAutoFit/>
          </a:bodyPr>
          <a:lstStyle/>
          <a:p>
            <a:pPr>
              <a:defRPr/>
            </a:pPr>
            <a:r>
              <a:rPr lang="en-US" sz="1200" dirty="0" smtClean="0">
                <a:latin typeface="Segoe" pitchFamily="34" charset="0"/>
              </a:rPr>
              <a:t>New Role with Service Pack 1</a:t>
            </a:r>
            <a:endParaRPr lang="en-US" sz="1200" dirty="0">
              <a:latin typeface="Segoe" pitchFamily="34" charset="0"/>
            </a:endParaRPr>
          </a:p>
        </p:txBody>
      </p:sp>
      <p:sp>
        <p:nvSpPr>
          <p:cNvPr id="123" name="TextBox 122"/>
          <p:cNvSpPr txBox="1"/>
          <p:nvPr/>
        </p:nvSpPr>
        <p:spPr>
          <a:xfrm>
            <a:off x="1370766" y="1855114"/>
            <a:ext cx="1295400"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buFont typeface="Arial" charset="0"/>
              <a:buChar char="•"/>
              <a:defRPr/>
            </a:pPr>
            <a:r>
              <a:rPr lang="en-US" sz="1100" dirty="0" smtClean="0">
                <a:solidFill>
                  <a:schemeClr val="tx1"/>
                </a:solidFill>
                <a:latin typeface="Segoe" pitchFamily="34" charset="0"/>
              </a:rPr>
              <a:t> Multicast</a:t>
            </a:r>
          </a:p>
          <a:p>
            <a:pPr>
              <a:buFont typeface="Arial" charset="0"/>
              <a:buChar char="•"/>
              <a:defRPr/>
            </a:pPr>
            <a:r>
              <a:rPr lang="en-US" sz="1100" dirty="0" smtClean="0">
                <a:solidFill>
                  <a:schemeClr val="tx1"/>
                </a:solidFill>
                <a:latin typeface="Segoe" pitchFamily="34" charset="0"/>
              </a:rPr>
              <a:t> AVM Streaming</a:t>
            </a:r>
          </a:p>
        </p:txBody>
      </p:sp>
      <p:sp>
        <p:nvSpPr>
          <p:cNvPr id="138" name="Rounded Rectangle 137"/>
          <p:cNvSpPr/>
          <p:nvPr/>
        </p:nvSpPr>
        <p:spPr bwMode="auto">
          <a:xfrm>
            <a:off x="266700" y="6210300"/>
            <a:ext cx="1524000" cy="5969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solidFill>
                <a:schemeClr val="tx1"/>
              </a:solidFill>
              <a:latin typeface="Segoe" pitchFamily="34" charset="0"/>
            </a:endParaRPr>
          </a:p>
        </p:txBody>
      </p:sp>
      <p:sp>
        <p:nvSpPr>
          <p:cNvPr id="136" name="TextBox 135"/>
          <p:cNvSpPr txBox="1"/>
          <p:nvPr/>
        </p:nvSpPr>
        <p:spPr>
          <a:xfrm>
            <a:off x="341798" y="6324600"/>
            <a:ext cx="1371957" cy="507821"/>
          </a:xfrm>
          <a:prstGeom prst="rect">
            <a:avLst/>
          </a:prstGeom>
          <a:noFill/>
          <a:effectLst>
            <a:outerShdw blurRad="50800" dist="38100" dir="2700000" algn="tl" rotWithShape="0">
              <a:prstClr val="black"/>
            </a:outerShdw>
          </a:effectLst>
        </p:spPr>
        <p:txBody>
          <a:bodyPr wrap="square" lIns="76191" tIns="38095" rIns="76191" bIns="38095">
            <a:spAutoFit/>
          </a:bodyPr>
          <a:lstStyle/>
          <a:p>
            <a:pPr lvl="0" algn="ctr">
              <a:defRPr/>
            </a:pPr>
            <a:r>
              <a:rPr lang="en-US" sz="1400" dirty="0" smtClean="0"/>
              <a:t>New R2 Capability</a:t>
            </a:r>
          </a:p>
        </p:txBody>
      </p:sp>
      <p:pic>
        <p:nvPicPr>
          <p:cNvPr id="69634" name="Picture 2" descr="D:\DVD Art\DVD_ART34\Artwork_Imagery\Icons - Illustrations\_XML ICONS\Database 4 blue.png"/>
          <p:cNvPicPr>
            <a:picLocks noChangeAspect="1" noChangeArrowheads="1"/>
          </p:cNvPicPr>
          <p:nvPr/>
        </p:nvPicPr>
        <p:blipFill>
          <a:blip r:embed="rId31" cstate="print">
            <a:grayscl/>
          </a:blip>
          <a:srcRect/>
          <a:stretch>
            <a:fillRect/>
          </a:stretch>
        </p:blipFill>
        <p:spPr bwMode="auto">
          <a:xfrm>
            <a:off x="4453821" y="2067603"/>
            <a:ext cx="380560" cy="418192"/>
          </a:xfrm>
          <a:prstGeom prst="rect">
            <a:avLst/>
          </a:prstGeom>
          <a:noFill/>
        </p:spPr>
      </p:pic>
      <p:pic>
        <p:nvPicPr>
          <p:cNvPr id="141372" name="Picture 60" descr="C:\Program Files\Microsoft Resource DVD Artwork\DVD_ART\Artwork_Imagery\HARDWARE_IMAGERY\Illustration - Misc Hardware\Windows Server Icons\Hardware\Plug Ethernet Cat-5.png"/>
          <p:cNvPicPr>
            <a:picLocks noChangeAspect="1" noChangeArrowheads="1"/>
          </p:cNvPicPr>
          <p:nvPr/>
        </p:nvPicPr>
        <p:blipFill>
          <a:blip r:embed="rId32" cstate="print"/>
          <a:srcRect/>
          <a:stretch>
            <a:fillRect/>
          </a:stretch>
        </p:blipFill>
        <p:spPr bwMode="auto">
          <a:xfrm>
            <a:off x="7011175" y="2347718"/>
            <a:ext cx="267070" cy="209550"/>
          </a:xfrm>
          <a:prstGeom prst="rect">
            <a:avLst/>
          </a:prstGeom>
          <a:noFill/>
        </p:spPr>
      </p:pic>
      <p:pic>
        <p:nvPicPr>
          <p:cNvPr id="69635" name="Picture 3" descr="D:\DVD Art\DVD_ART34\Artwork_Imagery\Shapes\Arrows\White Collection 25 percent opaque - soft shadow\double headed arrow 2.png"/>
          <p:cNvPicPr>
            <a:picLocks noChangeAspect="1" noChangeArrowheads="1"/>
          </p:cNvPicPr>
          <p:nvPr/>
        </p:nvPicPr>
        <p:blipFill>
          <a:blip r:embed="rId33" cstate="print">
            <a:duotone>
              <a:prstClr val="black"/>
              <a:schemeClr val="accent3">
                <a:tint val="45000"/>
                <a:satMod val="400000"/>
              </a:schemeClr>
            </a:duotone>
          </a:blip>
          <a:srcRect/>
          <a:stretch>
            <a:fillRect/>
          </a:stretch>
        </p:blipFill>
        <p:spPr bwMode="auto">
          <a:xfrm>
            <a:off x="4426460" y="1857947"/>
            <a:ext cx="486968" cy="327470"/>
          </a:xfrm>
          <a:prstGeom prst="rect">
            <a:avLst/>
          </a:prstGeom>
          <a:noFill/>
        </p:spPr>
      </p:pic>
      <p:sp>
        <p:nvSpPr>
          <p:cNvPr id="37" name="TextBox 36"/>
          <p:cNvSpPr txBox="1"/>
          <p:nvPr/>
        </p:nvSpPr>
        <p:spPr>
          <a:xfrm>
            <a:off x="7948612" y="2445820"/>
            <a:ext cx="1195388" cy="446266"/>
          </a:xfrm>
          <a:prstGeom prst="rect">
            <a:avLst/>
          </a:prstGeom>
          <a:noFill/>
          <a:effectLst>
            <a:outerShdw blurRad="50800" dist="38100" dir="2700000" algn="tl" rotWithShape="0">
              <a:prstClr val="black"/>
            </a:outerShdw>
          </a:effectLst>
        </p:spPr>
        <p:txBody>
          <a:bodyPr lIns="76191" tIns="38095" rIns="76191" bIns="38095">
            <a:spAutoFit/>
          </a:bodyPr>
          <a:lstStyle/>
          <a:p>
            <a:pPr algn="ctr">
              <a:defRPr/>
            </a:pPr>
            <a:r>
              <a:rPr lang="en-US" sz="1200" dirty="0" smtClean="0">
                <a:latin typeface="Segoe" pitchFamily="34" charset="0"/>
              </a:rPr>
              <a:t>Reporting Services point</a:t>
            </a:r>
            <a:endParaRPr lang="en-US" sz="1200" dirty="0">
              <a:latin typeface="Segoe" pitchFamily="34" charset="0"/>
            </a:endParaRPr>
          </a:p>
        </p:txBody>
      </p:sp>
      <p:sp>
        <p:nvSpPr>
          <p:cNvPr id="85" name="TextBox 84"/>
          <p:cNvSpPr txBox="1"/>
          <p:nvPr/>
        </p:nvSpPr>
        <p:spPr>
          <a:xfrm>
            <a:off x="2542669" y="4739507"/>
            <a:ext cx="1498600" cy="261937"/>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Management Point</a:t>
            </a:r>
          </a:p>
        </p:txBody>
      </p:sp>
      <p:sp>
        <p:nvSpPr>
          <p:cNvPr id="48" name="TextBox 47"/>
          <p:cNvSpPr txBox="1"/>
          <p:nvPr/>
        </p:nvSpPr>
        <p:spPr>
          <a:xfrm>
            <a:off x="1313602" y="2286000"/>
            <a:ext cx="1412875" cy="26160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Distribution </a:t>
            </a:r>
            <a:r>
              <a:rPr lang="en-US" sz="1200" dirty="0" smtClean="0">
                <a:latin typeface="Segoe" pitchFamily="34" charset="0"/>
              </a:rPr>
              <a:t>Point</a:t>
            </a:r>
          </a:p>
        </p:txBody>
      </p:sp>
      <p:sp>
        <p:nvSpPr>
          <p:cNvPr id="87" name="TextBox 86"/>
          <p:cNvSpPr txBox="1"/>
          <p:nvPr/>
        </p:nvSpPr>
        <p:spPr>
          <a:xfrm>
            <a:off x="2112353" y="3979563"/>
            <a:ext cx="1528762" cy="260350"/>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Reporting Point</a:t>
            </a:r>
          </a:p>
        </p:txBody>
      </p:sp>
      <p:sp>
        <p:nvSpPr>
          <p:cNvPr id="86" name="TextBox 85"/>
          <p:cNvSpPr txBox="1"/>
          <p:nvPr/>
        </p:nvSpPr>
        <p:spPr>
          <a:xfrm>
            <a:off x="1748725" y="3079415"/>
            <a:ext cx="1549400" cy="261937"/>
          </a:xfrm>
          <a:prstGeom prst="rect">
            <a:avLst/>
          </a:prstGeom>
          <a:noFill/>
          <a:effectLst>
            <a:outerShdw blurRad="50800" dist="38100" dir="2700000" algn="tl" rotWithShape="0">
              <a:prstClr val="black"/>
            </a:outerShdw>
          </a:effectLst>
        </p:spPr>
        <p:txBody>
          <a:bodyPr lIns="76191" tIns="38095" rIns="76191" bIns="38095">
            <a:spAutoFit/>
          </a:bodyPr>
          <a:lstStyle/>
          <a:p>
            <a:pPr>
              <a:defRPr/>
            </a:pPr>
            <a:r>
              <a:rPr lang="en-US" sz="1200" dirty="0">
                <a:latin typeface="Segoe" pitchFamily="34" charset="0"/>
              </a:rPr>
              <a:t>Server Locator Point</a:t>
            </a:r>
          </a:p>
        </p:txBody>
      </p:sp>
      <p:sp>
        <p:nvSpPr>
          <p:cNvPr id="43" name="TextBox 42"/>
          <p:cNvSpPr txBox="1"/>
          <p:nvPr/>
        </p:nvSpPr>
        <p:spPr>
          <a:xfrm>
            <a:off x="6515606" y="1295400"/>
            <a:ext cx="2110514" cy="261600"/>
          </a:xfrm>
          <a:prstGeom prst="rect">
            <a:avLst/>
          </a:prstGeom>
          <a:noFill/>
          <a:effectLst>
            <a:outerShdw blurRad="50800" dist="38100" dir="2700000" algn="tl" rotWithShape="0">
              <a:prstClr val="black"/>
            </a:outerShdw>
          </a:effectLst>
        </p:spPr>
        <p:txBody>
          <a:bodyPr wrap="square" lIns="76191" tIns="38095" rIns="76191" bIns="38095">
            <a:spAutoFit/>
          </a:bodyPr>
          <a:lstStyle/>
          <a:p>
            <a:pPr algn="ctr">
              <a:defRPr/>
            </a:pPr>
            <a:r>
              <a:rPr lang="en-US" sz="1200" dirty="0" smtClean="0">
                <a:latin typeface="Segoe" pitchFamily="34" charset="0"/>
              </a:rPr>
              <a:t>Asset Intelligence sync point</a:t>
            </a:r>
            <a:endParaRPr lang="en-US" sz="1200" dirty="0">
              <a:latin typeface="Segoe" pitchFamily="34" charset="0"/>
            </a:endParaRPr>
          </a:p>
        </p:txBody>
      </p:sp>
      <p:sp>
        <p:nvSpPr>
          <p:cNvPr id="44" name="TextBox 43"/>
          <p:cNvSpPr txBox="1"/>
          <p:nvPr/>
        </p:nvSpPr>
        <p:spPr>
          <a:xfrm>
            <a:off x="7201584" y="1828800"/>
            <a:ext cx="1899633" cy="261600"/>
          </a:xfrm>
          <a:prstGeom prst="rect">
            <a:avLst/>
          </a:prstGeom>
          <a:noFill/>
          <a:effectLst>
            <a:outerShdw blurRad="50800" dist="38100" dir="2700000" algn="tl" rotWithShape="0">
              <a:prstClr val="black"/>
            </a:outerShdw>
          </a:effectLst>
        </p:spPr>
        <p:txBody>
          <a:bodyPr wrap="square" lIns="76191" tIns="38095" rIns="76191" bIns="38095">
            <a:spAutoFit/>
          </a:bodyPr>
          <a:lstStyle/>
          <a:p>
            <a:pPr algn="ctr">
              <a:defRPr/>
            </a:pPr>
            <a:r>
              <a:rPr lang="en-US" sz="1200" dirty="0" smtClean="0">
                <a:latin typeface="Segoe" pitchFamily="34" charset="0"/>
              </a:rPr>
              <a:t>Out of band service point</a:t>
            </a:r>
            <a:endParaRPr lang="en-US" sz="1200" dirty="0">
              <a:latin typeface="Segoe" pitchFamily="34" charset="0"/>
            </a:endParaRPr>
          </a:p>
        </p:txBody>
      </p:sp>
      <p:sp>
        <p:nvSpPr>
          <p:cNvPr id="81" name="Title 80"/>
          <p:cNvSpPr>
            <a:spLocks noGrp="1"/>
          </p:cNvSpPr>
          <p:nvPr>
            <p:ph type="title"/>
          </p:nvPr>
        </p:nvSpPr>
        <p:spPr>
          <a:xfrm>
            <a:off x="381000" y="230190"/>
            <a:ext cx="8382000" cy="1329595"/>
          </a:xfrm>
        </p:spPr>
        <p:txBody>
          <a:bodyPr/>
          <a:lstStyle/>
          <a:p>
            <a:r>
              <a:rPr/>
              <a:t>Configuration Manager </a:t>
            </a:r>
            <a:br>
              <a:rPr/>
            </a:br>
            <a:r>
              <a:rPr/>
              <a:t>Site Systems</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1000" fill="hold"/>
                                        <p:tgtEl>
                                          <p:spTgt spid="52"/>
                                        </p:tgtEl>
                                        <p:attrNameLst>
                                          <p:attrName>ppt_x</p:attrName>
                                        </p:attrNameLst>
                                      </p:cBhvr>
                                      <p:tavLst>
                                        <p:tav tm="0">
                                          <p:val>
                                            <p:strVal val="#ppt_x"/>
                                          </p:val>
                                        </p:tav>
                                        <p:tav tm="100000">
                                          <p:val>
                                            <p:strVal val="#ppt_x"/>
                                          </p:val>
                                        </p:tav>
                                      </p:tavLst>
                                    </p:anim>
                                    <p:anim calcmode="lin" valueType="num">
                                      <p:cBhvr additive="base">
                                        <p:cTn id="8" dur="1000" fill="hold"/>
                                        <p:tgtEl>
                                          <p:spTgt spid="5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1000" fill="hold"/>
                                        <p:tgtEl>
                                          <p:spTgt spid="104"/>
                                        </p:tgtEl>
                                        <p:attrNameLst>
                                          <p:attrName>ppt_x</p:attrName>
                                        </p:attrNameLst>
                                      </p:cBhvr>
                                      <p:tavLst>
                                        <p:tav tm="0">
                                          <p:val>
                                            <p:strVal val="#ppt_x"/>
                                          </p:val>
                                        </p:tav>
                                        <p:tav tm="100000">
                                          <p:val>
                                            <p:strVal val="#ppt_x"/>
                                          </p:val>
                                        </p:tav>
                                      </p:tavLst>
                                    </p:anim>
                                    <p:anim calcmode="lin" valueType="num">
                                      <p:cBhvr additive="base">
                                        <p:cTn id="12" dur="1000" fill="hold"/>
                                        <p:tgtEl>
                                          <p:spTgt spid="1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anim calcmode="lin" valueType="num">
                                      <p:cBhvr additive="base">
                                        <p:cTn id="15" dur="1000" fill="hold"/>
                                        <p:tgtEl>
                                          <p:spTgt spid="118"/>
                                        </p:tgtEl>
                                        <p:attrNameLst>
                                          <p:attrName>ppt_x</p:attrName>
                                        </p:attrNameLst>
                                      </p:cBhvr>
                                      <p:tavLst>
                                        <p:tav tm="0">
                                          <p:val>
                                            <p:strVal val="#ppt_x"/>
                                          </p:val>
                                        </p:tav>
                                        <p:tav tm="100000">
                                          <p:val>
                                            <p:strVal val="#ppt_x"/>
                                          </p:val>
                                        </p:tav>
                                      </p:tavLst>
                                    </p:anim>
                                    <p:anim calcmode="lin" valueType="num">
                                      <p:cBhvr additive="base">
                                        <p:cTn id="16" dur="1000" fill="hold"/>
                                        <p:tgtEl>
                                          <p:spTgt spid="1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1000" fill="hold"/>
                                        <p:tgtEl>
                                          <p:spTgt spid="83"/>
                                        </p:tgtEl>
                                        <p:attrNameLst>
                                          <p:attrName>ppt_x</p:attrName>
                                        </p:attrNameLst>
                                      </p:cBhvr>
                                      <p:tavLst>
                                        <p:tav tm="0">
                                          <p:val>
                                            <p:strVal val="#ppt_x"/>
                                          </p:val>
                                        </p:tav>
                                        <p:tav tm="100000">
                                          <p:val>
                                            <p:strVal val="#ppt_x"/>
                                          </p:val>
                                        </p:tav>
                                      </p:tavLst>
                                    </p:anim>
                                    <p:anim calcmode="lin" valueType="num">
                                      <p:cBhvr additive="base">
                                        <p:cTn id="20" dur="1000" fill="hold"/>
                                        <p:tgtEl>
                                          <p:spTgt spid="8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1000" fill="hold"/>
                                        <p:tgtEl>
                                          <p:spTgt spid="84"/>
                                        </p:tgtEl>
                                        <p:attrNameLst>
                                          <p:attrName>ppt_x</p:attrName>
                                        </p:attrNameLst>
                                      </p:cBhvr>
                                      <p:tavLst>
                                        <p:tav tm="0">
                                          <p:val>
                                            <p:strVal val="#ppt_x"/>
                                          </p:val>
                                        </p:tav>
                                        <p:tav tm="100000">
                                          <p:val>
                                            <p:strVal val="#ppt_x"/>
                                          </p:val>
                                        </p:tav>
                                      </p:tavLst>
                                    </p:anim>
                                    <p:anim calcmode="lin" valueType="num">
                                      <p:cBhvr additive="base">
                                        <p:cTn id="24" dur="1000" fill="hold"/>
                                        <p:tgtEl>
                                          <p:spTgt spid="8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1365"/>
                                        </p:tgtEl>
                                        <p:attrNameLst>
                                          <p:attrName>style.visibility</p:attrName>
                                        </p:attrNameLst>
                                      </p:cBhvr>
                                      <p:to>
                                        <p:strVal val="visible"/>
                                      </p:to>
                                    </p:set>
                                    <p:anim calcmode="lin" valueType="num">
                                      <p:cBhvr additive="base">
                                        <p:cTn id="27" dur="1000" fill="hold"/>
                                        <p:tgtEl>
                                          <p:spTgt spid="141365"/>
                                        </p:tgtEl>
                                        <p:attrNameLst>
                                          <p:attrName>ppt_x</p:attrName>
                                        </p:attrNameLst>
                                      </p:cBhvr>
                                      <p:tavLst>
                                        <p:tav tm="0">
                                          <p:val>
                                            <p:strVal val="#ppt_x"/>
                                          </p:val>
                                        </p:tav>
                                        <p:tav tm="100000">
                                          <p:val>
                                            <p:strVal val="#ppt_x"/>
                                          </p:val>
                                        </p:tav>
                                      </p:tavLst>
                                    </p:anim>
                                    <p:anim calcmode="lin" valueType="num">
                                      <p:cBhvr additive="base">
                                        <p:cTn id="28" dur="1000" fill="hold"/>
                                        <p:tgtEl>
                                          <p:spTgt spid="14136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3"/>
                                        </p:tgtEl>
                                        <p:attrNameLst>
                                          <p:attrName>style.visibility</p:attrName>
                                        </p:attrNameLst>
                                      </p:cBhvr>
                                      <p:to>
                                        <p:strVal val="visible"/>
                                      </p:to>
                                    </p:set>
                                    <p:anim calcmode="lin" valueType="num">
                                      <p:cBhvr additive="base">
                                        <p:cTn id="31" dur="1000" fill="hold"/>
                                        <p:tgtEl>
                                          <p:spTgt spid="113"/>
                                        </p:tgtEl>
                                        <p:attrNameLst>
                                          <p:attrName>ppt_x</p:attrName>
                                        </p:attrNameLst>
                                      </p:cBhvr>
                                      <p:tavLst>
                                        <p:tav tm="0">
                                          <p:val>
                                            <p:strVal val="#ppt_x"/>
                                          </p:val>
                                        </p:tav>
                                        <p:tav tm="100000">
                                          <p:val>
                                            <p:strVal val="#ppt_x"/>
                                          </p:val>
                                        </p:tav>
                                      </p:tavLst>
                                    </p:anim>
                                    <p:anim calcmode="lin" valueType="num">
                                      <p:cBhvr additive="base">
                                        <p:cTn id="32" dur="1000" fill="hold"/>
                                        <p:tgtEl>
                                          <p:spTgt spid="1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1331"/>
                                        </p:tgtEl>
                                        <p:attrNameLst>
                                          <p:attrName>style.visibility</p:attrName>
                                        </p:attrNameLst>
                                      </p:cBhvr>
                                      <p:to>
                                        <p:strVal val="visible"/>
                                      </p:to>
                                    </p:set>
                                    <p:anim calcmode="lin" valueType="num">
                                      <p:cBhvr additive="base">
                                        <p:cTn id="35" dur="1000" fill="hold"/>
                                        <p:tgtEl>
                                          <p:spTgt spid="141331"/>
                                        </p:tgtEl>
                                        <p:attrNameLst>
                                          <p:attrName>ppt_x</p:attrName>
                                        </p:attrNameLst>
                                      </p:cBhvr>
                                      <p:tavLst>
                                        <p:tav tm="0">
                                          <p:val>
                                            <p:strVal val="#ppt_x"/>
                                          </p:val>
                                        </p:tav>
                                        <p:tav tm="100000">
                                          <p:val>
                                            <p:strVal val="#ppt_x"/>
                                          </p:val>
                                        </p:tav>
                                      </p:tavLst>
                                    </p:anim>
                                    <p:anim calcmode="lin" valueType="num">
                                      <p:cBhvr additive="base">
                                        <p:cTn id="36" dur="1000" fill="hold"/>
                                        <p:tgtEl>
                                          <p:spTgt spid="1413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1000" fill="hold"/>
                                        <p:tgtEl>
                                          <p:spTgt spid="79"/>
                                        </p:tgtEl>
                                        <p:attrNameLst>
                                          <p:attrName>ppt_x</p:attrName>
                                        </p:attrNameLst>
                                      </p:cBhvr>
                                      <p:tavLst>
                                        <p:tav tm="0">
                                          <p:val>
                                            <p:strVal val="#ppt_x"/>
                                          </p:val>
                                        </p:tav>
                                        <p:tav tm="100000">
                                          <p:val>
                                            <p:strVal val="#ppt_x"/>
                                          </p:val>
                                        </p:tav>
                                      </p:tavLst>
                                    </p:anim>
                                    <p:anim calcmode="lin" valueType="num">
                                      <p:cBhvr additive="base">
                                        <p:cTn id="40" dur="10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1000" fill="hold"/>
                                        <p:tgtEl>
                                          <p:spTgt spid="48"/>
                                        </p:tgtEl>
                                        <p:attrNameLst>
                                          <p:attrName>ppt_x</p:attrName>
                                        </p:attrNameLst>
                                      </p:cBhvr>
                                      <p:tavLst>
                                        <p:tav tm="0">
                                          <p:val>
                                            <p:strVal val="#ppt_x"/>
                                          </p:val>
                                        </p:tav>
                                        <p:tav tm="100000">
                                          <p:val>
                                            <p:strVal val="#ppt_x"/>
                                          </p:val>
                                        </p:tav>
                                      </p:tavLst>
                                    </p:anim>
                                    <p:anim calcmode="lin" valueType="num">
                                      <p:cBhvr additive="base">
                                        <p:cTn id="44" dur="1000" fill="hold"/>
                                        <p:tgtEl>
                                          <p:spTgt spid="4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1332"/>
                                        </p:tgtEl>
                                        <p:attrNameLst>
                                          <p:attrName>style.visibility</p:attrName>
                                        </p:attrNameLst>
                                      </p:cBhvr>
                                      <p:to>
                                        <p:strVal val="visible"/>
                                      </p:to>
                                    </p:set>
                                    <p:anim calcmode="lin" valueType="num">
                                      <p:cBhvr additive="base">
                                        <p:cTn id="47" dur="1000" fill="hold"/>
                                        <p:tgtEl>
                                          <p:spTgt spid="141332"/>
                                        </p:tgtEl>
                                        <p:attrNameLst>
                                          <p:attrName>ppt_x</p:attrName>
                                        </p:attrNameLst>
                                      </p:cBhvr>
                                      <p:tavLst>
                                        <p:tav tm="0">
                                          <p:val>
                                            <p:strVal val="#ppt_x"/>
                                          </p:val>
                                        </p:tav>
                                        <p:tav tm="100000">
                                          <p:val>
                                            <p:strVal val="#ppt_x"/>
                                          </p:val>
                                        </p:tav>
                                      </p:tavLst>
                                    </p:anim>
                                    <p:anim calcmode="lin" valueType="num">
                                      <p:cBhvr additive="base">
                                        <p:cTn id="48" dur="1000" fill="hold"/>
                                        <p:tgtEl>
                                          <p:spTgt spid="14133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anim calcmode="lin" valueType="num">
                                      <p:cBhvr additive="base">
                                        <p:cTn id="51" dur="1000" fill="hold"/>
                                        <p:tgtEl>
                                          <p:spTgt spid="80"/>
                                        </p:tgtEl>
                                        <p:attrNameLst>
                                          <p:attrName>ppt_x</p:attrName>
                                        </p:attrNameLst>
                                      </p:cBhvr>
                                      <p:tavLst>
                                        <p:tav tm="0">
                                          <p:val>
                                            <p:strVal val="#ppt_x"/>
                                          </p:val>
                                        </p:tav>
                                        <p:tav tm="100000">
                                          <p:val>
                                            <p:strVal val="#ppt_x"/>
                                          </p:val>
                                        </p:tav>
                                      </p:tavLst>
                                    </p:anim>
                                    <p:anim calcmode="lin" valueType="num">
                                      <p:cBhvr additive="base">
                                        <p:cTn id="52" dur="1000" fill="hold"/>
                                        <p:tgtEl>
                                          <p:spTgt spid="8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anim calcmode="lin" valueType="num">
                                      <p:cBhvr additive="base">
                                        <p:cTn id="55" dur="1000" fill="hold"/>
                                        <p:tgtEl>
                                          <p:spTgt spid="86"/>
                                        </p:tgtEl>
                                        <p:attrNameLst>
                                          <p:attrName>ppt_x</p:attrName>
                                        </p:attrNameLst>
                                      </p:cBhvr>
                                      <p:tavLst>
                                        <p:tav tm="0">
                                          <p:val>
                                            <p:strVal val="#ppt_x"/>
                                          </p:val>
                                        </p:tav>
                                        <p:tav tm="100000">
                                          <p:val>
                                            <p:strVal val="#ppt_x"/>
                                          </p:val>
                                        </p:tav>
                                      </p:tavLst>
                                    </p:anim>
                                    <p:anim calcmode="lin" valueType="num">
                                      <p:cBhvr additive="base">
                                        <p:cTn id="56" dur="1000" fill="hold"/>
                                        <p:tgtEl>
                                          <p:spTgt spid="8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1333"/>
                                        </p:tgtEl>
                                        <p:attrNameLst>
                                          <p:attrName>style.visibility</p:attrName>
                                        </p:attrNameLst>
                                      </p:cBhvr>
                                      <p:to>
                                        <p:strVal val="visible"/>
                                      </p:to>
                                    </p:set>
                                    <p:anim calcmode="lin" valueType="num">
                                      <p:cBhvr additive="base">
                                        <p:cTn id="59" dur="1000" fill="hold"/>
                                        <p:tgtEl>
                                          <p:spTgt spid="141333"/>
                                        </p:tgtEl>
                                        <p:attrNameLst>
                                          <p:attrName>ppt_x</p:attrName>
                                        </p:attrNameLst>
                                      </p:cBhvr>
                                      <p:tavLst>
                                        <p:tav tm="0">
                                          <p:val>
                                            <p:strVal val="#ppt_x"/>
                                          </p:val>
                                        </p:tav>
                                        <p:tav tm="100000">
                                          <p:val>
                                            <p:strVal val="#ppt_x"/>
                                          </p:val>
                                        </p:tav>
                                      </p:tavLst>
                                    </p:anim>
                                    <p:anim calcmode="lin" valueType="num">
                                      <p:cBhvr additive="base">
                                        <p:cTn id="60" dur="1000" fill="hold"/>
                                        <p:tgtEl>
                                          <p:spTgt spid="14133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2"/>
                                        </p:tgtEl>
                                        <p:attrNameLst>
                                          <p:attrName>style.visibility</p:attrName>
                                        </p:attrNameLst>
                                      </p:cBhvr>
                                      <p:to>
                                        <p:strVal val="visible"/>
                                      </p:to>
                                    </p:set>
                                    <p:anim calcmode="lin" valueType="num">
                                      <p:cBhvr additive="base">
                                        <p:cTn id="63" dur="1000" fill="hold"/>
                                        <p:tgtEl>
                                          <p:spTgt spid="122"/>
                                        </p:tgtEl>
                                        <p:attrNameLst>
                                          <p:attrName>ppt_x</p:attrName>
                                        </p:attrNameLst>
                                      </p:cBhvr>
                                      <p:tavLst>
                                        <p:tav tm="0">
                                          <p:val>
                                            <p:strVal val="#ppt_x"/>
                                          </p:val>
                                        </p:tav>
                                        <p:tav tm="100000">
                                          <p:val>
                                            <p:strVal val="#ppt_x"/>
                                          </p:val>
                                        </p:tav>
                                      </p:tavLst>
                                    </p:anim>
                                    <p:anim calcmode="lin" valueType="num">
                                      <p:cBhvr additive="base">
                                        <p:cTn id="64" dur="1000" fill="hold"/>
                                        <p:tgtEl>
                                          <p:spTgt spid="1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 calcmode="lin" valueType="num">
                                      <p:cBhvr additive="base">
                                        <p:cTn id="67" dur="1000" fill="hold"/>
                                        <p:tgtEl>
                                          <p:spTgt spid="87"/>
                                        </p:tgtEl>
                                        <p:attrNameLst>
                                          <p:attrName>ppt_x</p:attrName>
                                        </p:attrNameLst>
                                      </p:cBhvr>
                                      <p:tavLst>
                                        <p:tav tm="0">
                                          <p:val>
                                            <p:strVal val="#ppt_x"/>
                                          </p:val>
                                        </p:tav>
                                        <p:tav tm="100000">
                                          <p:val>
                                            <p:strVal val="#ppt_x"/>
                                          </p:val>
                                        </p:tav>
                                      </p:tavLst>
                                    </p:anim>
                                    <p:anim calcmode="lin" valueType="num">
                                      <p:cBhvr additive="base">
                                        <p:cTn id="68" dur="1000" fill="hold"/>
                                        <p:tgtEl>
                                          <p:spTgt spid="8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41334"/>
                                        </p:tgtEl>
                                        <p:attrNameLst>
                                          <p:attrName>style.visibility</p:attrName>
                                        </p:attrNameLst>
                                      </p:cBhvr>
                                      <p:to>
                                        <p:strVal val="visible"/>
                                      </p:to>
                                    </p:set>
                                    <p:anim calcmode="lin" valueType="num">
                                      <p:cBhvr additive="base">
                                        <p:cTn id="71" dur="1000" fill="hold"/>
                                        <p:tgtEl>
                                          <p:spTgt spid="141334"/>
                                        </p:tgtEl>
                                        <p:attrNameLst>
                                          <p:attrName>ppt_x</p:attrName>
                                        </p:attrNameLst>
                                      </p:cBhvr>
                                      <p:tavLst>
                                        <p:tav tm="0">
                                          <p:val>
                                            <p:strVal val="#ppt_x"/>
                                          </p:val>
                                        </p:tav>
                                        <p:tav tm="100000">
                                          <p:val>
                                            <p:strVal val="#ppt_x"/>
                                          </p:val>
                                        </p:tav>
                                      </p:tavLst>
                                    </p:anim>
                                    <p:anim calcmode="lin" valueType="num">
                                      <p:cBhvr additive="base">
                                        <p:cTn id="72" dur="1000" fill="hold"/>
                                        <p:tgtEl>
                                          <p:spTgt spid="1413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32"/>
                                        </p:tgtEl>
                                        <p:attrNameLst>
                                          <p:attrName>style.visibility</p:attrName>
                                        </p:attrNameLst>
                                      </p:cBhvr>
                                      <p:to>
                                        <p:strVal val="visible"/>
                                      </p:to>
                                    </p:set>
                                    <p:anim calcmode="lin" valueType="num">
                                      <p:cBhvr additive="base">
                                        <p:cTn id="75" dur="1000" fill="hold"/>
                                        <p:tgtEl>
                                          <p:spTgt spid="132"/>
                                        </p:tgtEl>
                                        <p:attrNameLst>
                                          <p:attrName>ppt_x</p:attrName>
                                        </p:attrNameLst>
                                      </p:cBhvr>
                                      <p:tavLst>
                                        <p:tav tm="0">
                                          <p:val>
                                            <p:strVal val="#ppt_x"/>
                                          </p:val>
                                        </p:tav>
                                        <p:tav tm="100000">
                                          <p:val>
                                            <p:strVal val="#ppt_x"/>
                                          </p:val>
                                        </p:tav>
                                      </p:tavLst>
                                    </p:anim>
                                    <p:anim calcmode="lin" valueType="num">
                                      <p:cBhvr additive="base">
                                        <p:cTn id="76" dur="10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85"/>
                                        </p:tgtEl>
                                        <p:attrNameLst>
                                          <p:attrName>style.visibility</p:attrName>
                                        </p:attrNameLst>
                                      </p:cBhvr>
                                      <p:to>
                                        <p:strVal val="visible"/>
                                      </p:to>
                                    </p:set>
                                    <p:anim calcmode="lin" valueType="num">
                                      <p:cBhvr additive="base">
                                        <p:cTn id="81" dur="1000" fill="hold"/>
                                        <p:tgtEl>
                                          <p:spTgt spid="85"/>
                                        </p:tgtEl>
                                        <p:attrNameLst>
                                          <p:attrName>ppt_x</p:attrName>
                                        </p:attrNameLst>
                                      </p:cBhvr>
                                      <p:tavLst>
                                        <p:tav tm="0">
                                          <p:val>
                                            <p:strVal val="#ppt_x"/>
                                          </p:val>
                                        </p:tav>
                                        <p:tav tm="100000">
                                          <p:val>
                                            <p:strVal val="#ppt_x"/>
                                          </p:val>
                                        </p:tav>
                                      </p:tavLst>
                                    </p:anim>
                                    <p:anim calcmode="lin" valueType="num">
                                      <p:cBhvr additive="base">
                                        <p:cTn id="82" dur="1000" fill="hold"/>
                                        <p:tgtEl>
                                          <p:spTgt spid="85"/>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 calcmode="lin" valueType="num">
                                      <p:cBhvr additive="base">
                                        <p:cTn id="85" dur="1000" fill="hold"/>
                                        <p:tgtEl>
                                          <p:spTgt spid="50"/>
                                        </p:tgtEl>
                                        <p:attrNameLst>
                                          <p:attrName>ppt_x</p:attrName>
                                        </p:attrNameLst>
                                      </p:cBhvr>
                                      <p:tavLst>
                                        <p:tav tm="0">
                                          <p:val>
                                            <p:strVal val="#ppt_x"/>
                                          </p:val>
                                        </p:tav>
                                        <p:tav tm="100000">
                                          <p:val>
                                            <p:strVal val="#ppt_x"/>
                                          </p:val>
                                        </p:tav>
                                      </p:tavLst>
                                    </p:anim>
                                    <p:anim calcmode="lin" valueType="num">
                                      <p:cBhvr additive="base">
                                        <p:cTn id="86" dur="1000" fill="hold"/>
                                        <p:tgtEl>
                                          <p:spTgt spid="5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41362"/>
                                        </p:tgtEl>
                                        <p:attrNameLst>
                                          <p:attrName>style.visibility</p:attrName>
                                        </p:attrNameLst>
                                      </p:cBhvr>
                                      <p:to>
                                        <p:strVal val="visible"/>
                                      </p:to>
                                    </p:set>
                                    <p:anim calcmode="lin" valueType="num">
                                      <p:cBhvr additive="base">
                                        <p:cTn id="89" dur="1000" fill="hold"/>
                                        <p:tgtEl>
                                          <p:spTgt spid="141362"/>
                                        </p:tgtEl>
                                        <p:attrNameLst>
                                          <p:attrName>ppt_x</p:attrName>
                                        </p:attrNameLst>
                                      </p:cBhvr>
                                      <p:tavLst>
                                        <p:tav tm="0">
                                          <p:val>
                                            <p:strVal val="#ppt_x"/>
                                          </p:val>
                                        </p:tav>
                                        <p:tav tm="100000">
                                          <p:val>
                                            <p:strVal val="#ppt_x"/>
                                          </p:val>
                                        </p:tav>
                                      </p:tavLst>
                                    </p:anim>
                                    <p:anim calcmode="lin" valueType="num">
                                      <p:cBhvr additive="base">
                                        <p:cTn id="90" dur="1000" fill="hold"/>
                                        <p:tgtEl>
                                          <p:spTgt spid="14136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2"/>
                                        </p:tgtEl>
                                        <p:attrNameLst>
                                          <p:attrName>style.visibility</p:attrName>
                                        </p:attrNameLst>
                                      </p:cBhvr>
                                      <p:to>
                                        <p:strVal val="visible"/>
                                      </p:to>
                                    </p:set>
                                    <p:anim calcmode="lin" valueType="num">
                                      <p:cBhvr additive="base">
                                        <p:cTn id="93" dur="1000" fill="hold"/>
                                        <p:tgtEl>
                                          <p:spTgt spid="112"/>
                                        </p:tgtEl>
                                        <p:attrNameLst>
                                          <p:attrName>ppt_x</p:attrName>
                                        </p:attrNameLst>
                                      </p:cBhvr>
                                      <p:tavLst>
                                        <p:tav tm="0">
                                          <p:val>
                                            <p:strVal val="#ppt_x"/>
                                          </p:val>
                                        </p:tav>
                                        <p:tav tm="100000">
                                          <p:val>
                                            <p:strVal val="#ppt_x"/>
                                          </p:val>
                                        </p:tav>
                                      </p:tavLst>
                                    </p:anim>
                                    <p:anim calcmode="lin" valueType="num">
                                      <p:cBhvr additive="base">
                                        <p:cTn id="94" dur="1000" fill="hold"/>
                                        <p:tgtEl>
                                          <p:spTgt spid="11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90"/>
                                        </p:tgtEl>
                                        <p:attrNameLst>
                                          <p:attrName>style.visibility</p:attrName>
                                        </p:attrNameLst>
                                      </p:cBhvr>
                                      <p:to>
                                        <p:strVal val="visible"/>
                                      </p:to>
                                    </p:set>
                                    <p:anim calcmode="lin" valueType="num">
                                      <p:cBhvr additive="base">
                                        <p:cTn id="97" dur="1000" fill="hold"/>
                                        <p:tgtEl>
                                          <p:spTgt spid="90"/>
                                        </p:tgtEl>
                                        <p:attrNameLst>
                                          <p:attrName>ppt_x</p:attrName>
                                        </p:attrNameLst>
                                      </p:cBhvr>
                                      <p:tavLst>
                                        <p:tav tm="0">
                                          <p:val>
                                            <p:strVal val="#ppt_x"/>
                                          </p:val>
                                        </p:tav>
                                        <p:tav tm="100000">
                                          <p:val>
                                            <p:strVal val="#ppt_x"/>
                                          </p:val>
                                        </p:tav>
                                      </p:tavLst>
                                    </p:anim>
                                    <p:anim calcmode="lin" valueType="num">
                                      <p:cBhvr additive="base">
                                        <p:cTn id="98" dur="1000" fill="hold"/>
                                        <p:tgtEl>
                                          <p:spTgt spid="9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9"/>
                                        </p:tgtEl>
                                        <p:attrNameLst>
                                          <p:attrName>style.visibility</p:attrName>
                                        </p:attrNameLst>
                                      </p:cBhvr>
                                      <p:to>
                                        <p:strVal val="visible"/>
                                      </p:to>
                                    </p:set>
                                    <p:anim calcmode="lin" valueType="num">
                                      <p:cBhvr additive="base">
                                        <p:cTn id="101" dur="1000" fill="hold"/>
                                        <p:tgtEl>
                                          <p:spTgt spid="89"/>
                                        </p:tgtEl>
                                        <p:attrNameLst>
                                          <p:attrName>ppt_x</p:attrName>
                                        </p:attrNameLst>
                                      </p:cBhvr>
                                      <p:tavLst>
                                        <p:tav tm="0">
                                          <p:val>
                                            <p:strVal val="#ppt_x"/>
                                          </p:val>
                                        </p:tav>
                                        <p:tav tm="100000">
                                          <p:val>
                                            <p:strVal val="#ppt_x"/>
                                          </p:val>
                                        </p:tav>
                                      </p:tavLst>
                                    </p:anim>
                                    <p:anim calcmode="lin" valueType="num">
                                      <p:cBhvr additive="base">
                                        <p:cTn id="102" dur="1000" fill="hold"/>
                                        <p:tgtEl>
                                          <p:spTgt spid="8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anim calcmode="lin" valueType="num">
                                      <p:cBhvr additive="base">
                                        <p:cTn id="105" dur="1000" fill="hold"/>
                                        <p:tgtEl>
                                          <p:spTgt spid="92"/>
                                        </p:tgtEl>
                                        <p:attrNameLst>
                                          <p:attrName>ppt_x</p:attrName>
                                        </p:attrNameLst>
                                      </p:cBhvr>
                                      <p:tavLst>
                                        <p:tav tm="0">
                                          <p:val>
                                            <p:strVal val="#ppt_x"/>
                                          </p:val>
                                        </p:tav>
                                        <p:tav tm="100000">
                                          <p:val>
                                            <p:strVal val="#ppt_x"/>
                                          </p:val>
                                        </p:tav>
                                      </p:tavLst>
                                    </p:anim>
                                    <p:anim calcmode="lin" valueType="num">
                                      <p:cBhvr additive="base">
                                        <p:cTn id="106" dur="1000" fill="hold"/>
                                        <p:tgtEl>
                                          <p:spTgt spid="9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anim calcmode="lin" valueType="num">
                                      <p:cBhvr additive="base">
                                        <p:cTn id="109" dur="1000" fill="hold"/>
                                        <p:tgtEl>
                                          <p:spTgt spid="93"/>
                                        </p:tgtEl>
                                        <p:attrNameLst>
                                          <p:attrName>ppt_x</p:attrName>
                                        </p:attrNameLst>
                                      </p:cBhvr>
                                      <p:tavLst>
                                        <p:tav tm="0">
                                          <p:val>
                                            <p:strVal val="#ppt_x"/>
                                          </p:val>
                                        </p:tav>
                                        <p:tav tm="100000">
                                          <p:val>
                                            <p:strVal val="#ppt_x"/>
                                          </p:val>
                                        </p:tav>
                                      </p:tavLst>
                                    </p:anim>
                                    <p:anim calcmode="lin" valueType="num">
                                      <p:cBhvr additive="base">
                                        <p:cTn id="110" dur="1000" fill="hold"/>
                                        <p:tgtEl>
                                          <p:spTgt spid="9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 calcmode="lin" valueType="num">
                                      <p:cBhvr additive="base">
                                        <p:cTn id="113" dur="1000" fill="hold"/>
                                        <p:tgtEl>
                                          <p:spTgt spid="96"/>
                                        </p:tgtEl>
                                        <p:attrNameLst>
                                          <p:attrName>ppt_x</p:attrName>
                                        </p:attrNameLst>
                                      </p:cBhvr>
                                      <p:tavLst>
                                        <p:tav tm="0">
                                          <p:val>
                                            <p:strVal val="#ppt_x"/>
                                          </p:val>
                                        </p:tav>
                                        <p:tav tm="100000">
                                          <p:val>
                                            <p:strVal val="#ppt_x"/>
                                          </p:val>
                                        </p:tav>
                                      </p:tavLst>
                                    </p:anim>
                                    <p:anim calcmode="lin" valueType="num">
                                      <p:cBhvr additive="base">
                                        <p:cTn id="114" dur="1000" fill="hold"/>
                                        <p:tgtEl>
                                          <p:spTgt spid="96"/>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41341"/>
                                        </p:tgtEl>
                                        <p:attrNameLst>
                                          <p:attrName>style.visibility</p:attrName>
                                        </p:attrNameLst>
                                      </p:cBhvr>
                                      <p:to>
                                        <p:strVal val="visible"/>
                                      </p:to>
                                    </p:set>
                                    <p:anim calcmode="lin" valueType="num">
                                      <p:cBhvr additive="base">
                                        <p:cTn id="117" dur="1000" fill="hold"/>
                                        <p:tgtEl>
                                          <p:spTgt spid="141341"/>
                                        </p:tgtEl>
                                        <p:attrNameLst>
                                          <p:attrName>ppt_x</p:attrName>
                                        </p:attrNameLst>
                                      </p:cBhvr>
                                      <p:tavLst>
                                        <p:tav tm="0">
                                          <p:val>
                                            <p:strVal val="#ppt_x"/>
                                          </p:val>
                                        </p:tav>
                                        <p:tav tm="100000">
                                          <p:val>
                                            <p:strVal val="#ppt_x"/>
                                          </p:val>
                                        </p:tav>
                                      </p:tavLst>
                                    </p:anim>
                                    <p:anim calcmode="lin" valueType="num">
                                      <p:cBhvr additive="base">
                                        <p:cTn id="118" dur="1000" fill="hold"/>
                                        <p:tgtEl>
                                          <p:spTgt spid="141341"/>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41337"/>
                                        </p:tgtEl>
                                        <p:attrNameLst>
                                          <p:attrName>style.visibility</p:attrName>
                                        </p:attrNameLst>
                                      </p:cBhvr>
                                      <p:to>
                                        <p:strVal val="visible"/>
                                      </p:to>
                                    </p:set>
                                    <p:anim calcmode="lin" valueType="num">
                                      <p:cBhvr additive="base">
                                        <p:cTn id="121" dur="1000" fill="hold"/>
                                        <p:tgtEl>
                                          <p:spTgt spid="141337"/>
                                        </p:tgtEl>
                                        <p:attrNameLst>
                                          <p:attrName>ppt_x</p:attrName>
                                        </p:attrNameLst>
                                      </p:cBhvr>
                                      <p:tavLst>
                                        <p:tav tm="0">
                                          <p:val>
                                            <p:strVal val="#ppt_x"/>
                                          </p:val>
                                        </p:tav>
                                        <p:tav tm="100000">
                                          <p:val>
                                            <p:strVal val="#ppt_x"/>
                                          </p:val>
                                        </p:tav>
                                      </p:tavLst>
                                    </p:anim>
                                    <p:anim calcmode="lin" valueType="num">
                                      <p:cBhvr additive="base">
                                        <p:cTn id="122" dur="1000" fill="hold"/>
                                        <p:tgtEl>
                                          <p:spTgt spid="141337"/>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29"/>
                                        </p:tgtEl>
                                        <p:attrNameLst>
                                          <p:attrName>style.visibility</p:attrName>
                                        </p:attrNameLst>
                                      </p:cBhvr>
                                      <p:to>
                                        <p:strVal val="visible"/>
                                      </p:to>
                                    </p:set>
                                    <p:anim calcmode="lin" valueType="num">
                                      <p:cBhvr additive="base">
                                        <p:cTn id="125" dur="1000" fill="hold"/>
                                        <p:tgtEl>
                                          <p:spTgt spid="129"/>
                                        </p:tgtEl>
                                        <p:attrNameLst>
                                          <p:attrName>ppt_x</p:attrName>
                                        </p:attrNameLst>
                                      </p:cBhvr>
                                      <p:tavLst>
                                        <p:tav tm="0">
                                          <p:val>
                                            <p:strVal val="#ppt_x"/>
                                          </p:val>
                                        </p:tav>
                                        <p:tav tm="100000">
                                          <p:val>
                                            <p:strVal val="#ppt_x"/>
                                          </p:val>
                                        </p:tav>
                                      </p:tavLst>
                                    </p:anim>
                                    <p:anim calcmode="lin" valueType="num">
                                      <p:cBhvr additive="base">
                                        <p:cTn id="126" dur="1000" fill="hold"/>
                                        <p:tgtEl>
                                          <p:spTgt spid="129"/>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41346"/>
                                        </p:tgtEl>
                                        <p:attrNameLst>
                                          <p:attrName>style.visibility</p:attrName>
                                        </p:attrNameLst>
                                      </p:cBhvr>
                                      <p:to>
                                        <p:strVal val="visible"/>
                                      </p:to>
                                    </p:set>
                                    <p:anim calcmode="lin" valueType="num">
                                      <p:cBhvr additive="base">
                                        <p:cTn id="129" dur="1000" fill="hold"/>
                                        <p:tgtEl>
                                          <p:spTgt spid="141346"/>
                                        </p:tgtEl>
                                        <p:attrNameLst>
                                          <p:attrName>ppt_x</p:attrName>
                                        </p:attrNameLst>
                                      </p:cBhvr>
                                      <p:tavLst>
                                        <p:tav tm="0">
                                          <p:val>
                                            <p:strVal val="#ppt_x"/>
                                          </p:val>
                                        </p:tav>
                                        <p:tav tm="100000">
                                          <p:val>
                                            <p:strVal val="#ppt_x"/>
                                          </p:val>
                                        </p:tav>
                                      </p:tavLst>
                                    </p:anim>
                                    <p:anim calcmode="lin" valueType="num">
                                      <p:cBhvr additive="base">
                                        <p:cTn id="130" dur="1000" fill="hold"/>
                                        <p:tgtEl>
                                          <p:spTgt spid="141346"/>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27"/>
                                        </p:tgtEl>
                                        <p:attrNameLst>
                                          <p:attrName>style.visibility</p:attrName>
                                        </p:attrNameLst>
                                      </p:cBhvr>
                                      <p:to>
                                        <p:strVal val="visible"/>
                                      </p:to>
                                    </p:set>
                                    <p:anim calcmode="lin" valueType="num">
                                      <p:cBhvr additive="base">
                                        <p:cTn id="133" dur="1000" fill="hold"/>
                                        <p:tgtEl>
                                          <p:spTgt spid="127"/>
                                        </p:tgtEl>
                                        <p:attrNameLst>
                                          <p:attrName>ppt_x</p:attrName>
                                        </p:attrNameLst>
                                      </p:cBhvr>
                                      <p:tavLst>
                                        <p:tav tm="0">
                                          <p:val>
                                            <p:strVal val="#ppt_x"/>
                                          </p:val>
                                        </p:tav>
                                        <p:tav tm="100000">
                                          <p:val>
                                            <p:strVal val="#ppt_x"/>
                                          </p:val>
                                        </p:tav>
                                      </p:tavLst>
                                    </p:anim>
                                    <p:anim calcmode="lin" valueType="num">
                                      <p:cBhvr additive="base">
                                        <p:cTn id="134" dur="1000" fill="hold"/>
                                        <p:tgtEl>
                                          <p:spTgt spid="127"/>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09"/>
                                        </p:tgtEl>
                                        <p:attrNameLst>
                                          <p:attrName>style.visibility</p:attrName>
                                        </p:attrNameLst>
                                      </p:cBhvr>
                                      <p:to>
                                        <p:strVal val="visible"/>
                                      </p:to>
                                    </p:set>
                                    <p:anim calcmode="lin" valueType="num">
                                      <p:cBhvr additive="base">
                                        <p:cTn id="137" dur="1000" fill="hold"/>
                                        <p:tgtEl>
                                          <p:spTgt spid="109"/>
                                        </p:tgtEl>
                                        <p:attrNameLst>
                                          <p:attrName>ppt_x</p:attrName>
                                        </p:attrNameLst>
                                      </p:cBhvr>
                                      <p:tavLst>
                                        <p:tav tm="0">
                                          <p:val>
                                            <p:strVal val="#ppt_x"/>
                                          </p:val>
                                        </p:tav>
                                        <p:tav tm="100000">
                                          <p:val>
                                            <p:strVal val="#ppt_x"/>
                                          </p:val>
                                        </p:tav>
                                      </p:tavLst>
                                    </p:anim>
                                    <p:anim calcmode="lin" valueType="num">
                                      <p:cBhvr additive="base">
                                        <p:cTn id="138" dur="1000" fill="hold"/>
                                        <p:tgtEl>
                                          <p:spTgt spid="109"/>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61"/>
                                        </p:tgtEl>
                                        <p:attrNameLst>
                                          <p:attrName>style.visibility</p:attrName>
                                        </p:attrNameLst>
                                      </p:cBhvr>
                                      <p:to>
                                        <p:strVal val="visible"/>
                                      </p:to>
                                    </p:set>
                                    <p:anim calcmode="lin" valueType="num">
                                      <p:cBhvr additive="base">
                                        <p:cTn id="141" dur="1000" fill="hold"/>
                                        <p:tgtEl>
                                          <p:spTgt spid="61"/>
                                        </p:tgtEl>
                                        <p:attrNameLst>
                                          <p:attrName>ppt_x</p:attrName>
                                        </p:attrNameLst>
                                      </p:cBhvr>
                                      <p:tavLst>
                                        <p:tav tm="0">
                                          <p:val>
                                            <p:strVal val="#ppt_x"/>
                                          </p:val>
                                        </p:tav>
                                        <p:tav tm="100000">
                                          <p:val>
                                            <p:strVal val="#ppt_x"/>
                                          </p:val>
                                        </p:tav>
                                      </p:tavLst>
                                    </p:anim>
                                    <p:anim calcmode="lin" valueType="num">
                                      <p:cBhvr additive="base">
                                        <p:cTn id="142" dur="1000" fill="hold"/>
                                        <p:tgtEl>
                                          <p:spTgt spid="61"/>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26"/>
                                        </p:tgtEl>
                                        <p:attrNameLst>
                                          <p:attrName>style.visibility</p:attrName>
                                        </p:attrNameLst>
                                      </p:cBhvr>
                                      <p:to>
                                        <p:strVal val="visible"/>
                                      </p:to>
                                    </p:set>
                                    <p:anim calcmode="lin" valueType="num">
                                      <p:cBhvr additive="base">
                                        <p:cTn id="145" dur="1000" fill="hold"/>
                                        <p:tgtEl>
                                          <p:spTgt spid="126"/>
                                        </p:tgtEl>
                                        <p:attrNameLst>
                                          <p:attrName>ppt_x</p:attrName>
                                        </p:attrNameLst>
                                      </p:cBhvr>
                                      <p:tavLst>
                                        <p:tav tm="0">
                                          <p:val>
                                            <p:strVal val="#ppt_x"/>
                                          </p:val>
                                        </p:tav>
                                        <p:tav tm="100000">
                                          <p:val>
                                            <p:strVal val="#ppt_x"/>
                                          </p:val>
                                        </p:tav>
                                      </p:tavLst>
                                    </p:anim>
                                    <p:anim calcmode="lin" valueType="num">
                                      <p:cBhvr additive="base">
                                        <p:cTn id="146" dur="1000" fill="hold"/>
                                        <p:tgtEl>
                                          <p:spTgt spid="126"/>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41348"/>
                                        </p:tgtEl>
                                        <p:attrNameLst>
                                          <p:attrName>style.visibility</p:attrName>
                                        </p:attrNameLst>
                                      </p:cBhvr>
                                      <p:to>
                                        <p:strVal val="visible"/>
                                      </p:to>
                                    </p:set>
                                    <p:anim calcmode="lin" valueType="num">
                                      <p:cBhvr additive="base">
                                        <p:cTn id="149" dur="1000" fill="hold"/>
                                        <p:tgtEl>
                                          <p:spTgt spid="141348"/>
                                        </p:tgtEl>
                                        <p:attrNameLst>
                                          <p:attrName>ppt_x</p:attrName>
                                        </p:attrNameLst>
                                      </p:cBhvr>
                                      <p:tavLst>
                                        <p:tav tm="0">
                                          <p:val>
                                            <p:strVal val="#ppt_x"/>
                                          </p:val>
                                        </p:tav>
                                        <p:tav tm="100000">
                                          <p:val>
                                            <p:strVal val="#ppt_x"/>
                                          </p:val>
                                        </p:tav>
                                      </p:tavLst>
                                    </p:anim>
                                    <p:anim calcmode="lin" valueType="num">
                                      <p:cBhvr additive="base">
                                        <p:cTn id="150" dur="1000" fill="hold"/>
                                        <p:tgtEl>
                                          <p:spTgt spid="141348"/>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4"/>
                                        </p:tgtEl>
                                        <p:attrNameLst>
                                          <p:attrName>style.visibility</p:attrName>
                                        </p:attrNameLst>
                                      </p:cBhvr>
                                      <p:to>
                                        <p:strVal val="visible"/>
                                      </p:to>
                                    </p:set>
                                    <p:anim calcmode="lin" valueType="num">
                                      <p:cBhvr additive="base">
                                        <p:cTn id="153" dur="1000" fill="hold"/>
                                        <p:tgtEl>
                                          <p:spTgt spid="64"/>
                                        </p:tgtEl>
                                        <p:attrNameLst>
                                          <p:attrName>ppt_x</p:attrName>
                                        </p:attrNameLst>
                                      </p:cBhvr>
                                      <p:tavLst>
                                        <p:tav tm="0">
                                          <p:val>
                                            <p:strVal val="#ppt_x"/>
                                          </p:val>
                                        </p:tav>
                                        <p:tav tm="100000">
                                          <p:val>
                                            <p:strVal val="#ppt_x"/>
                                          </p:val>
                                        </p:tav>
                                      </p:tavLst>
                                    </p:anim>
                                    <p:anim calcmode="lin" valueType="num">
                                      <p:cBhvr additive="base">
                                        <p:cTn id="154" dur="1000" fill="hold"/>
                                        <p:tgtEl>
                                          <p:spTgt spid="64"/>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1"/>
                                        </p:tgtEl>
                                        <p:attrNameLst>
                                          <p:attrName>style.visibility</p:attrName>
                                        </p:attrNameLst>
                                      </p:cBhvr>
                                      <p:to>
                                        <p:strVal val="visible"/>
                                      </p:to>
                                    </p:set>
                                    <p:anim calcmode="lin" valueType="num">
                                      <p:cBhvr additive="base">
                                        <p:cTn id="157" dur="1000" fill="hold"/>
                                        <p:tgtEl>
                                          <p:spTgt spid="121"/>
                                        </p:tgtEl>
                                        <p:attrNameLst>
                                          <p:attrName>ppt_x</p:attrName>
                                        </p:attrNameLst>
                                      </p:cBhvr>
                                      <p:tavLst>
                                        <p:tav tm="0">
                                          <p:val>
                                            <p:strVal val="#ppt_x"/>
                                          </p:val>
                                        </p:tav>
                                        <p:tav tm="100000">
                                          <p:val>
                                            <p:strVal val="#ppt_x"/>
                                          </p:val>
                                        </p:tav>
                                      </p:tavLst>
                                    </p:anim>
                                    <p:anim calcmode="lin" valueType="num">
                                      <p:cBhvr additive="base">
                                        <p:cTn id="158" dur="1000" fill="hold"/>
                                        <p:tgtEl>
                                          <p:spTgt spid="121"/>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41352"/>
                                        </p:tgtEl>
                                        <p:attrNameLst>
                                          <p:attrName>style.visibility</p:attrName>
                                        </p:attrNameLst>
                                      </p:cBhvr>
                                      <p:to>
                                        <p:strVal val="visible"/>
                                      </p:to>
                                    </p:set>
                                    <p:anim calcmode="lin" valueType="num">
                                      <p:cBhvr additive="base">
                                        <p:cTn id="161" dur="1000" fill="hold"/>
                                        <p:tgtEl>
                                          <p:spTgt spid="141352"/>
                                        </p:tgtEl>
                                        <p:attrNameLst>
                                          <p:attrName>ppt_x</p:attrName>
                                        </p:attrNameLst>
                                      </p:cBhvr>
                                      <p:tavLst>
                                        <p:tav tm="0">
                                          <p:val>
                                            <p:strVal val="#ppt_x"/>
                                          </p:val>
                                        </p:tav>
                                        <p:tav tm="100000">
                                          <p:val>
                                            <p:strVal val="#ppt_x"/>
                                          </p:val>
                                        </p:tav>
                                      </p:tavLst>
                                    </p:anim>
                                    <p:anim calcmode="lin" valueType="num">
                                      <p:cBhvr additive="base">
                                        <p:cTn id="162" dur="1000" fill="hold"/>
                                        <p:tgtEl>
                                          <p:spTgt spid="141352"/>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41350"/>
                                        </p:tgtEl>
                                        <p:attrNameLst>
                                          <p:attrName>style.visibility</p:attrName>
                                        </p:attrNameLst>
                                      </p:cBhvr>
                                      <p:to>
                                        <p:strVal val="visible"/>
                                      </p:to>
                                    </p:set>
                                    <p:anim calcmode="lin" valueType="num">
                                      <p:cBhvr additive="base">
                                        <p:cTn id="165" dur="1000" fill="hold"/>
                                        <p:tgtEl>
                                          <p:spTgt spid="141350"/>
                                        </p:tgtEl>
                                        <p:attrNameLst>
                                          <p:attrName>ppt_x</p:attrName>
                                        </p:attrNameLst>
                                      </p:cBhvr>
                                      <p:tavLst>
                                        <p:tav tm="0">
                                          <p:val>
                                            <p:strVal val="#ppt_x"/>
                                          </p:val>
                                        </p:tav>
                                        <p:tav tm="100000">
                                          <p:val>
                                            <p:strVal val="#ppt_x"/>
                                          </p:val>
                                        </p:tav>
                                      </p:tavLst>
                                    </p:anim>
                                    <p:anim calcmode="lin" valueType="num">
                                      <p:cBhvr additive="base">
                                        <p:cTn id="166" dur="1000" fill="hold"/>
                                        <p:tgtEl>
                                          <p:spTgt spid="141350"/>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41353"/>
                                        </p:tgtEl>
                                        <p:attrNameLst>
                                          <p:attrName>style.visibility</p:attrName>
                                        </p:attrNameLst>
                                      </p:cBhvr>
                                      <p:to>
                                        <p:strVal val="visible"/>
                                      </p:to>
                                    </p:set>
                                    <p:anim calcmode="lin" valueType="num">
                                      <p:cBhvr additive="base">
                                        <p:cTn id="169" dur="1000" fill="hold"/>
                                        <p:tgtEl>
                                          <p:spTgt spid="141353"/>
                                        </p:tgtEl>
                                        <p:attrNameLst>
                                          <p:attrName>ppt_x</p:attrName>
                                        </p:attrNameLst>
                                      </p:cBhvr>
                                      <p:tavLst>
                                        <p:tav tm="0">
                                          <p:val>
                                            <p:strVal val="#ppt_x"/>
                                          </p:val>
                                        </p:tav>
                                        <p:tav tm="100000">
                                          <p:val>
                                            <p:strVal val="#ppt_x"/>
                                          </p:val>
                                        </p:tav>
                                      </p:tavLst>
                                    </p:anim>
                                    <p:anim calcmode="lin" valueType="num">
                                      <p:cBhvr additive="base">
                                        <p:cTn id="170" dur="1000" fill="hold"/>
                                        <p:tgtEl>
                                          <p:spTgt spid="141353"/>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1000" fill="hold"/>
                                        <p:tgtEl>
                                          <p:spTgt spid="76"/>
                                        </p:tgtEl>
                                        <p:attrNameLst>
                                          <p:attrName>ppt_x</p:attrName>
                                        </p:attrNameLst>
                                      </p:cBhvr>
                                      <p:tavLst>
                                        <p:tav tm="0">
                                          <p:val>
                                            <p:strVal val="#ppt_x"/>
                                          </p:val>
                                        </p:tav>
                                        <p:tav tm="100000">
                                          <p:val>
                                            <p:strVal val="#ppt_x"/>
                                          </p:val>
                                        </p:tav>
                                      </p:tavLst>
                                    </p:anim>
                                    <p:anim calcmode="lin" valueType="num">
                                      <p:cBhvr additive="base">
                                        <p:cTn id="174" dur="1000" fill="hold"/>
                                        <p:tgtEl>
                                          <p:spTgt spid="76"/>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75"/>
                                        </p:tgtEl>
                                        <p:attrNameLst>
                                          <p:attrName>style.visibility</p:attrName>
                                        </p:attrNameLst>
                                      </p:cBhvr>
                                      <p:to>
                                        <p:strVal val="visible"/>
                                      </p:to>
                                    </p:set>
                                    <p:anim calcmode="lin" valueType="num">
                                      <p:cBhvr additive="base">
                                        <p:cTn id="177" dur="1000" fill="hold"/>
                                        <p:tgtEl>
                                          <p:spTgt spid="75"/>
                                        </p:tgtEl>
                                        <p:attrNameLst>
                                          <p:attrName>ppt_x</p:attrName>
                                        </p:attrNameLst>
                                      </p:cBhvr>
                                      <p:tavLst>
                                        <p:tav tm="0">
                                          <p:val>
                                            <p:strVal val="#ppt_x"/>
                                          </p:val>
                                        </p:tav>
                                        <p:tav tm="100000">
                                          <p:val>
                                            <p:strVal val="#ppt_x"/>
                                          </p:val>
                                        </p:tav>
                                      </p:tavLst>
                                    </p:anim>
                                    <p:anim calcmode="lin" valueType="num">
                                      <p:cBhvr additive="base">
                                        <p:cTn id="178" dur="1000" fill="hold"/>
                                        <p:tgtEl>
                                          <p:spTgt spid="75"/>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41354"/>
                                        </p:tgtEl>
                                        <p:attrNameLst>
                                          <p:attrName>style.visibility</p:attrName>
                                        </p:attrNameLst>
                                      </p:cBhvr>
                                      <p:to>
                                        <p:strVal val="visible"/>
                                      </p:to>
                                    </p:set>
                                    <p:anim calcmode="lin" valueType="num">
                                      <p:cBhvr additive="base">
                                        <p:cTn id="181" dur="1000" fill="hold"/>
                                        <p:tgtEl>
                                          <p:spTgt spid="141354"/>
                                        </p:tgtEl>
                                        <p:attrNameLst>
                                          <p:attrName>ppt_x</p:attrName>
                                        </p:attrNameLst>
                                      </p:cBhvr>
                                      <p:tavLst>
                                        <p:tav tm="0">
                                          <p:val>
                                            <p:strVal val="#ppt_x"/>
                                          </p:val>
                                        </p:tav>
                                        <p:tav tm="100000">
                                          <p:val>
                                            <p:strVal val="#ppt_x"/>
                                          </p:val>
                                        </p:tav>
                                      </p:tavLst>
                                    </p:anim>
                                    <p:anim calcmode="lin" valueType="num">
                                      <p:cBhvr additive="base">
                                        <p:cTn id="182" dur="1000" fill="hold"/>
                                        <p:tgtEl>
                                          <p:spTgt spid="141354"/>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128"/>
                                        </p:tgtEl>
                                        <p:attrNameLst>
                                          <p:attrName>style.visibility</p:attrName>
                                        </p:attrNameLst>
                                      </p:cBhvr>
                                      <p:to>
                                        <p:strVal val="visible"/>
                                      </p:to>
                                    </p:set>
                                    <p:anim calcmode="lin" valueType="num">
                                      <p:cBhvr additive="base">
                                        <p:cTn id="185" dur="1000" fill="hold"/>
                                        <p:tgtEl>
                                          <p:spTgt spid="128"/>
                                        </p:tgtEl>
                                        <p:attrNameLst>
                                          <p:attrName>ppt_x</p:attrName>
                                        </p:attrNameLst>
                                      </p:cBhvr>
                                      <p:tavLst>
                                        <p:tav tm="0">
                                          <p:val>
                                            <p:strVal val="#ppt_x"/>
                                          </p:val>
                                        </p:tav>
                                        <p:tav tm="100000">
                                          <p:val>
                                            <p:strVal val="#ppt_x"/>
                                          </p:val>
                                        </p:tav>
                                      </p:tavLst>
                                    </p:anim>
                                    <p:anim calcmode="lin" valueType="num">
                                      <p:cBhvr additive="base">
                                        <p:cTn id="186" dur="1000" fill="hold"/>
                                        <p:tgtEl>
                                          <p:spTgt spid="12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1"/>
                                        </p:tgtEl>
                                        <p:attrNameLst>
                                          <p:attrName>style.visibility</p:attrName>
                                        </p:attrNameLst>
                                      </p:cBhvr>
                                      <p:to>
                                        <p:strVal val="visible"/>
                                      </p:to>
                                    </p:set>
                                    <p:anim calcmode="lin" valueType="num">
                                      <p:cBhvr additive="base">
                                        <p:cTn id="189" dur="1000" fill="hold"/>
                                        <p:tgtEl>
                                          <p:spTgt spid="41"/>
                                        </p:tgtEl>
                                        <p:attrNameLst>
                                          <p:attrName>ppt_x</p:attrName>
                                        </p:attrNameLst>
                                      </p:cBhvr>
                                      <p:tavLst>
                                        <p:tav tm="0">
                                          <p:val>
                                            <p:strVal val="#ppt_x"/>
                                          </p:val>
                                        </p:tav>
                                        <p:tav tm="100000">
                                          <p:val>
                                            <p:strVal val="#ppt_x"/>
                                          </p:val>
                                        </p:tav>
                                      </p:tavLst>
                                    </p:anim>
                                    <p:anim calcmode="lin" valueType="num">
                                      <p:cBhvr additive="base">
                                        <p:cTn id="190" dur="1000" fill="hold"/>
                                        <p:tgtEl>
                                          <p:spTgt spid="41"/>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33"/>
                                        </p:tgtEl>
                                        <p:attrNameLst>
                                          <p:attrName>style.visibility</p:attrName>
                                        </p:attrNameLst>
                                      </p:cBhvr>
                                      <p:to>
                                        <p:strVal val="visible"/>
                                      </p:to>
                                    </p:set>
                                    <p:anim calcmode="lin" valueType="num">
                                      <p:cBhvr additive="base">
                                        <p:cTn id="193" dur="1000" fill="hold"/>
                                        <p:tgtEl>
                                          <p:spTgt spid="133"/>
                                        </p:tgtEl>
                                        <p:attrNameLst>
                                          <p:attrName>ppt_x</p:attrName>
                                        </p:attrNameLst>
                                      </p:cBhvr>
                                      <p:tavLst>
                                        <p:tav tm="0">
                                          <p:val>
                                            <p:strVal val="#ppt_x"/>
                                          </p:val>
                                        </p:tav>
                                        <p:tav tm="100000">
                                          <p:val>
                                            <p:strVal val="#ppt_x"/>
                                          </p:val>
                                        </p:tav>
                                      </p:tavLst>
                                    </p:anim>
                                    <p:anim calcmode="lin" valueType="num">
                                      <p:cBhvr additive="base">
                                        <p:cTn id="194" dur="1000" fill="hold"/>
                                        <p:tgtEl>
                                          <p:spTgt spid="133"/>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69634"/>
                                        </p:tgtEl>
                                        <p:attrNameLst>
                                          <p:attrName>style.visibility</p:attrName>
                                        </p:attrNameLst>
                                      </p:cBhvr>
                                      <p:to>
                                        <p:strVal val="visible"/>
                                      </p:to>
                                    </p:set>
                                    <p:anim calcmode="lin" valueType="num">
                                      <p:cBhvr additive="base">
                                        <p:cTn id="197" dur="1000" fill="hold"/>
                                        <p:tgtEl>
                                          <p:spTgt spid="69634"/>
                                        </p:tgtEl>
                                        <p:attrNameLst>
                                          <p:attrName>ppt_x</p:attrName>
                                        </p:attrNameLst>
                                      </p:cBhvr>
                                      <p:tavLst>
                                        <p:tav tm="0">
                                          <p:val>
                                            <p:strVal val="#ppt_x"/>
                                          </p:val>
                                        </p:tav>
                                        <p:tav tm="100000">
                                          <p:val>
                                            <p:strVal val="#ppt_x"/>
                                          </p:val>
                                        </p:tav>
                                      </p:tavLst>
                                    </p:anim>
                                    <p:anim calcmode="lin" valueType="num">
                                      <p:cBhvr additive="base">
                                        <p:cTn id="198" dur="1000" fill="hold"/>
                                        <p:tgtEl>
                                          <p:spTgt spid="69634"/>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69635"/>
                                        </p:tgtEl>
                                        <p:attrNameLst>
                                          <p:attrName>style.visibility</p:attrName>
                                        </p:attrNameLst>
                                      </p:cBhvr>
                                      <p:to>
                                        <p:strVal val="visible"/>
                                      </p:to>
                                    </p:set>
                                    <p:anim calcmode="lin" valueType="num">
                                      <p:cBhvr additive="base">
                                        <p:cTn id="201" dur="1000" fill="hold"/>
                                        <p:tgtEl>
                                          <p:spTgt spid="69635"/>
                                        </p:tgtEl>
                                        <p:attrNameLst>
                                          <p:attrName>ppt_x</p:attrName>
                                        </p:attrNameLst>
                                      </p:cBhvr>
                                      <p:tavLst>
                                        <p:tav tm="0">
                                          <p:val>
                                            <p:strVal val="#ppt_x"/>
                                          </p:val>
                                        </p:tav>
                                        <p:tav tm="100000">
                                          <p:val>
                                            <p:strVal val="#ppt_x"/>
                                          </p:val>
                                        </p:tav>
                                      </p:tavLst>
                                    </p:anim>
                                    <p:anim calcmode="lin" valueType="num">
                                      <p:cBhvr additive="base">
                                        <p:cTn id="202" dur="1000" fill="hold"/>
                                        <p:tgtEl>
                                          <p:spTgt spid="6963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119"/>
                                        </p:tgtEl>
                                        <p:attrNameLst>
                                          <p:attrName>style.visibility</p:attrName>
                                        </p:attrNameLst>
                                      </p:cBhvr>
                                      <p:to>
                                        <p:strVal val="visible"/>
                                      </p:to>
                                    </p:set>
                                    <p:anim calcmode="lin" valueType="num">
                                      <p:cBhvr additive="base">
                                        <p:cTn id="205" dur="1000" fill="hold"/>
                                        <p:tgtEl>
                                          <p:spTgt spid="119"/>
                                        </p:tgtEl>
                                        <p:attrNameLst>
                                          <p:attrName>ppt_x</p:attrName>
                                        </p:attrNameLst>
                                      </p:cBhvr>
                                      <p:tavLst>
                                        <p:tav tm="0">
                                          <p:val>
                                            <p:strVal val="#ppt_x"/>
                                          </p:val>
                                        </p:tav>
                                        <p:tav tm="100000">
                                          <p:val>
                                            <p:strVal val="#ppt_x"/>
                                          </p:val>
                                        </p:tav>
                                      </p:tavLst>
                                    </p:anim>
                                    <p:anim calcmode="lin" valueType="num">
                                      <p:cBhvr additive="base">
                                        <p:cTn id="206" dur="1000" fill="hold"/>
                                        <p:tgtEl>
                                          <p:spTgt spid="119"/>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50"/>
                                        </p:tgtEl>
                                        <p:attrNameLst>
                                          <p:attrName>style.visibility</p:attrName>
                                        </p:attrNameLst>
                                      </p:cBhvr>
                                      <p:to>
                                        <p:strVal val="visible"/>
                                      </p:to>
                                    </p:set>
                                    <p:anim calcmode="lin" valueType="num">
                                      <p:cBhvr additive="base">
                                        <p:cTn id="209" dur="1000" fill="hold"/>
                                        <p:tgtEl>
                                          <p:spTgt spid="50"/>
                                        </p:tgtEl>
                                        <p:attrNameLst>
                                          <p:attrName>ppt_x</p:attrName>
                                        </p:attrNameLst>
                                      </p:cBhvr>
                                      <p:tavLst>
                                        <p:tav tm="0">
                                          <p:val>
                                            <p:strVal val="#ppt_x"/>
                                          </p:val>
                                        </p:tav>
                                        <p:tav tm="100000">
                                          <p:val>
                                            <p:strVal val="#ppt_x"/>
                                          </p:val>
                                        </p:tav>
                                      </p:tavLst>
                                    </p:anim>
                                    <p:anim calcmode="lin" valueType="num">
                                      <p:cBhvr additive="base">
                                        <p:cTn id="210" dur="1000" fill="hold"/>
                                        <p:tgtEl>
                                          <p:spTgt spid="50"/>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141362"/>
                                        </p:tgtEl>
                                        <p:attrNameLst>
                                          <p:attrName>style.visibility</p:attrName>
                                        </p:attrNameLst>
                                      </p:cBhvr>
                                      <p:to>
                                        <p:strVal val="visible"/>
                                      </p:to>
                                    </p:set>
                                    <p:anim calcmode="lin" valueType="num">
                                      <p:cBhvr additive="base">
                                        <p:cTn id="213" dur="1000" fill="hold"/>
                                        <p:tgtEl>
                                          <p:spTgt spid="141362"/>
                                        </p:tgtEl>
                                        <p:attrNameLst>
                                          <p:attrName>ppt_x</p:attrName>
                                        </p:attrNameLst>
                                      </p:cBhvr>
                                      <p:tavLst>
                                        <p:tav tm="0">
                                          <p:val>
                                            <p:strVal val="#ppt_x"/>
                                          </p:val>
                                        </p:tav>
                                        <p:tav tm="100000">
                                          <p:val>
                                            <p:strVal val="#ppt_x"/>
                                          </p:val>
                                        </p:tav>
                                      </p:tavLst>
                                    </p:anim>
                                    <p:anim calcmode="lin" valueType="num">
                                      <p:cBhvr additive="base">
                                        <p:cTn id="214" dur="1000" fill="hold"/>
                                        <p:tgtEl>
                                          <p:spTgt spid="141362"/>
                                        </p:tgtEl>
                                        <p:attrNameLst>
                                          <p:attrName>ppt_y</p:attrName>
                                        </p:attrNameLst>
                                      </p:cBhvr>
                                      <p:tavLst>
                                        <p:tav tm="0">
                                          <p:val>
                                            <p:strVal val="1+#ppt_h/2"/>
                                          </p:val>
                                        </p:tav>
                                        <p:tav tm="100000">
                                          <p:val>
                                            <p:strVal val="#ppt_y"/>
                                          </p:val>
                                        </p:tav>
                                      </p:tavLst>
                                    </p:anim>
                                  </p:childTnLst>
                                </p:cTn>
                              </p:par>
                              <p:par>
                                <p:cTn id="215" presetID="2" presetClass="entr" presetSubtype="4" fill="hold" grpId="1" nodeType="withEffect">
                                  <p:stCondLst>
                                    <p:cond delay="0"/>
                                  </p:stCondLst>
                                  <p:childTnLst>
                                    <p:set>
                                      <p:cBhvr>
                                        <p:cTn id="216" dur="1" fill="hold">
                                          <p:stCondLst>
                                            <p:cond delay="0"/>
                                          </p:stCondLst>
                                        </p:cTn>
                                        <p:tgtEl>
                                          <p:spTgt spid="112"/>
                                        </p:tgtEl>
                                        <p:attrNameLst>
                                          <p:attrName>style.visibility</p:attrName>
                                        </p:attrNameLst>
                                      </p:cBhvr>
                                      <p:to>
                                        <p:strVal val="visible"/>
                                      </p:to>
                                    </p:set>
                                    <p:anim calcmode="lin" valueType="num">
                                      <p:cBhvr additive="base">
                                        <p:cTn id="217" dur="1000" fill="hold"/>
                                        <p:tgtEl>
                                          <p:spTgt spid="112"/>
                                        </p:tgtEl>
                                        <p:attrNameLst>
                                          <p:attrName>ppt_x</p:attrName>
                                        </p:attrNameLst>
                                      </p:cBhvr>
                                      <p:tavLst>
                                        <p:tav tm="0">
                                          <p:val>
                                            <p:strVal val="#ppt_x"/>
                                          </p:val>
                                        </p:tav>
                                        <p:tav tm="100000">
                                          <p:val>
                                            <p:strVal val="#ppt_x"/>
                                          </p:val>
                                        </p:tav>
                                      </p:tavLst>
                                    </p:anim>
                                    <p:anim calcmode="lin" valueType="num">
                                      <p:cBhvr additive="base">
                                        <p:cTn id="218" dur="1000" fill="hold"/>
                                        <p:tgtEl>
                                          <p:spTgt spid="112"/>
                                        </p:tgtEl>
                                        <p:attrNameLst>
                                          <p:attrName>ppt_y</p:attrName>
                                        </p:attrNameLst>
                                      </p:cBhvr>
                                      <p:tavLst>
                                        <p:tav tm="0">
                                          <p:val>
                                            <p:strVal val="1+#ppt_h/2"/>
                                          </p:val>
                                        </p:tav>
                                        <p:tav tm="100000">
                                          <p:val>
                                            <p:strVal val="#ppt_y"/>
                                          </p:val>
                                        </p:tav>
                                      </p:tavLst>
                                    </p:anim>
                                  </p:childTnLst>
                                </p:cTn>
                              </p:par>
                              <p:par>
                                <p:cTn id="219" presetID="2" presetClass="entr" presetSubtype="4" fill="hold" grpId="1" nodeType="withEffect">
                                  <p:stCondLst>
                                    <p:cond delay="0"/>
                                  </p:stCondLst>
                                  <p:childTnLst>
                                    <p:set>
                                      <p:cBhvr>
                                        <p:cTn id="220" dur="1" fill="hold">
                                          <p:stCondLst>
                                            <p:cond delay="0"/>
                                          </p:stCondLst>
                                        </p:cTn>
                                        <p:tgtEl>
                                          <p:spTgt spid="90"/>
                                        </p:tgtEl>
                                        <p:attrNameLst>
                                          <p:attrName>style.visibility</p:attrName>
                                        </p:attrNameLst>
                                      </p:cBhvr>
                                      <p:to>
                                        <p:strVal val="visible"/>
                                      </p:to>
                                    </p:set>
                                    <p:anim calcmode="lin" valueType="num">
                                      <p:cBhvr additive="base">
                                        <p:cTn id="221" dur="1000" fill="hold"/>
                                        <p:tgtEl>
                                          <p:spTgt spid="90"/>
                                        </p:tgtEl>
                                        <p:attrNameLst>
                                          <p:attrName>ppt_x</p:attrName>
                                        </p:attrNameLst>
                                      </p:cBhvr>
                                      <p:tavLst>
                                        <p:tav tm="0">
                                          <p:val>
                                            <p:strVal val="#ppt_x"/>
                                          </p:val>
                                        </p:tav>
                                        <p:tav tm="100000">
                                          <p:val>
                                            <p:strVal val="#ppt_x"/>
                                          </p:val>
                                        </p:tav>
                                      </p:tavLst>
                                    </p:anim>
                                    <p:anim calcmode="lin" valueType="num">
                                      <p:cBhvr additive="base">
                                        <p:cTn id="222" dur="1000" fill="hold"/>
                                        <p:tgtEl>
                                          <p:spTgt spid="90"/>
                                        </p:tgtEl>
                                        <p:attrNameLst>
                                          <p:attrName>ppt_y</p:attrName>
                                        </p:attrNameLst>
                                      </p:cBhvr>
                                      <p:tavLst>
                                        <p:tav tm="0">
                                          <p:val>
                                            <p:strVal val="1+#ppt_h/2"/>
                                          </p:val>
                                        </p:tav>
                                        <p:tav tm="100000">
                                          <p:val>
                                            <p:strVal val="#ppt_y"/>
                                          </p:val>
                                        </p:tav>
                                      </p:tavLst>
                                    </p:anim>
                                  </p:childTnLst>
                                </p:cTn>
                              </p:par>
                              <p:par>
                                <p:cTn id="223" presetID="2" presetClass="entr" presetSubtype="4" fill="hold" grpId="1" nodeType="withEffect">
                                  <p:stCondLst>
                                    <p:cond delay="0"/>
                                  </p:stCondLst>
                                  <p:childTnLst>
                                    <p:set>
                                      <p:cBhvr>
                                        <p:cTn id="224" dur="1" fill="hold">
                                          <p:stCondLst>
                                            <p:cond delay="0"/>
                                          </p:stCondLst>
                                        </p:cTn>
                                        <p:tgtEl>
                                          <p:spTgt spid="89"/>
                                        </p:tgtEl>
                                        <p:attrNameLst>
                                          <p:attrName>style.visibility</p:attrName>
                                        </p:attrNameLst>
                                      </p:cBhvr>
                                      <p:to>
                                        <p:strVal val="visible"/>
                                      </p:to>
                                    </p:set>
                                    <p:anim calcmode="lin" valueType="num">
                                      <p:cBhvr additive="base">
                                        <p:cTn id="225" dur="1000" fill="hold"/>
                                        <p:tgtEl>
                                          <p:spTgt spid="89"/>
                                        </p:tgtEl>
                                        <p:attrNameLst>
                                          <p:attrName>ppt_x</p:attrName>
                                        </p:attrNameLst>
                                      </p:cBhvr>
                                      <p:tavLst>
                                        <p:tav tm="0">
                                          <p:val>
                                            <p:strVal val="#ppt_x"/>
                                          </p:val>
                                        </p:tav>
                                        <p:tav tm="100000">
                                          <p:val>
                                            <p:strVal val="#ppt_x"/>
                                          </p:val>
                                        </p:tav>
                                      </p:tavLst>
                                    </p:anim>
                                    <p:anim calcmode="lin" valueType="num">
                                      <p:cBhvr additive="base">
                                        <p:cTn id="226" dur="1000" fill="hold"/>
                                        <p:tgtEl>
                                          <p:spTgt spid="89"/>
                                        </p:tgtEl>
                                        <p:attrNameLst>
                                          <p:attrName>ppt_y</p:attrName>
                                        </p:attrNameLst>
                                      </p:cBhvr>
                                      <p:tavLst>
                                        <p:tav tm="0">
                                          <p:val>
                                            <p:strVal val="1+#ppt_h/2"/>
                                          </p:val>
                                        </p:tav>
                                        <p:tav tm="100000">
                                          <p:val>
                                            <p:strVal val="#ppt_y"/>
                                          </p:val>
                                        </p:tav>
                                      </p:tavLst>
                                    </p:anim>
                                  </p:childTnLst>
                                </p:cTn>
                              </p:par>
                              <p:par>
                                <p:cTn id="227" presetID="2" presetClass="entr" presetSubtype="4" fill="hold" grpId="1" nodeType="withEffect">
                                  <p:stCondLst>
                                    <p:cond delay="0"/>
                                  </p:stCondLst>
                                  <p:childTnLst>
                                    <p:set>
                                      <p:cBhvr>
                                        <p:cTn id="228" dur="1" fill="hold">
                                          <p:stCondLst>
                                            <p:cond delay="0"/>
                                          </p:stCondLst>
                                        </p:cTn>
                                        <p:tgtEl>
                                          <p:spTgt spid="92"/>
                                        </p:tgtEl>
                                        <p:attrNameLst>
                                          <p:attrName>style.visibility</p:attrName>
                                        </p:attrNameLst>
                                      </p:cBhvr>
                                      <p:to>
                                        <p:strVal val="visible"/>
                                      </p:to>
                                    </p:set>
                                    <p:anim calcmode="lin" valueType="num">
                                      <p:cBhvr additive="base">
                                        <p:cTn id="229" dur="1000" fill="hold"/>
                                        <p:tgtEl>
                                          <p:spTgt spid="92"/>
                                        </p:tgtEl>
                                        <p:attrNameLst>
                                          <p:attrName>ppt_x</p:attrName>
                                        </p:attrNameLst>
                                      </p:cBhvr>
                                      <p:tavLst>
                                        <p:tav tm="0">
                                          <p:val>
                                            <p:strVal val="#ppt_x"/>
                                          </p:val>
                                        </p:tav>
                                        <p:tav tm="100000">
                                          <p:val>
                                            <p:strVal val="#ppt_x"/>
                                          </p:val>
                                        </p:tav>
                                      </p:tavLst>
                                    </p:anim>
                                    <p:anim calcmode="lin" valueType="num">
                                      <p:cBhvr additive="base">
                                        <p:cTn id="230" dur="1000" fill="hold"/>
                                        <p:tgtEl>
                                          <p:spTgt spid="92"/>
                                        </p:tgtEl>
                                        <p:attrNameLst>
                                          <p:attrName>ppt_y</p:attrName>
                                        </p:attrNameLst>
                                      </p:cBhvr>
                                      <p:tavLst>
                                        <p:tav tm="0">
                                          <p:val>
                                            <p:strVal val="1+#ppt_h/2"/>
                                          </p:val>
                                        </p:tav>
                                        <p:tav tm="100000">
                                          <p:val>
                                            <p:strVal val="#ppt_y"/>
                                          </p:val>
                                        </p:tav>
                                      </p:tavLst>
                                    </p:anim>
                                  </p:childTnLst>
                                </p:cTn>
                              </p:par>
                              <p:par>
                                <p:cTn id="231" presetID="2" presetClass="entr" presetSubtype="4" fill="hold" grpId="1" nodeType="withEffect">
                                  <p:stCondLst>
                                    <p:cond delay="0"/>
                                  </p:stCondLst>
                                  <p:childTnLst>
                                    <p:set>
                                      <p:cBhvr>
                                        <p:cTn id="232" dur="1" fill="hold">
                                          <p:stCondLst>
                                            <p:cond delay="0"/>
                                          </p:stCondLst>
                                        </p:cTn>
                                        <p:tgtEl>
                                          <p:spTgt spid="93"/>
                                        </p:tgtEl>
                                        <p:attrNameLst>
                                          <p:attrName>style.visibility</p:attrName>
                                        </p:attrNameLst>
                                      </p:cBhvr>
                                      <p:to>
                                        <p:strVal val="visible"/>
                                      </p:to>
                                    </p:set>
                                    <p:anim calcmode="lin" valueType="num">
                                      <p:cBhvr additive="base">
                                        <p:cTn id="233" dur="1000" fill="hold"/>
                                        <p:tgtEl>
                                          <p:spTgt spid="93"/>
                                        </p:tgtEl>
                                        <p:attrNameLst>
                                          <p:attrName>ppt_x</p:attrName>
                                        </p:attrNameLst>
                                      </p:cBhvr>
                                      <p:tavLst>
                                        <p:tav tm="0">
                                          <p:val>
                                            <p:strVal val="#ppt_x"/>
                                          </p:val>
                                        </p:tav>
                                        <p:tav tm="100000">
                                          <p:val>
                                            <p:strVal val="#ppt_x"/>
                                          </p:val>
                                        </p:tav>
                                      </p:tavLst>
                                    </p:anim>
                                    <p:anim calcmode="lin" valueType="num">
                                      <p:cBhvr additive="base">
                                        <p:cTn id="234" dur="1000" fill="hold"/>
                                        <p:tgtEl>
                                          <p:spTgt spid="93"/>
                                        </p:tgtEl>
                                        <p:attrNameLst>
                                          <p:attrName>ppt_y</p:attrName>
                                        </p:attrNameLst>
                                      </p:cBhvr>
                                      <p:tavLst>
                                        <p:tav tm="0">
                                          <p:val>
                                            <p:strVal val="1+#ppt_h/2"/>
                                          </p:val>
                                        </p:tav>
                                        <p:tav tm="100000">
                                          <p:val>
                                            <p:strVal val="#ppt_y"/>
                                          </p:val>
                                        </p:tav>
                                      </p:tavLst>
                                    </p:anim>
                                  </p:childTnLst>
                                </p:cTn>
                              </p:par>
                              <p:par>
                                <p:cTn id="235" presetID="2" presetClass="entr" presetSubtype="4" fill="hold" grpId="1" nodeType="withEffect">
                                  <p:stCondLst>
                                    <p:cond delay="0"/>
                                  </p:stCondLst>
                                  <p:childTnLst>
                                    <p:set>
                                      <p:cBhvr>
                                        <p:cTn id="236" dur="1" fill="hold">
                                          <p:stCondLst>
                                            <p:cond delay="0"/>
                                          </p:stCondLst>
                                        </p:cTn>
                                        <p:tgtEl>
                                          <p:spTgt spid="96"/>
                                        </p:tgtEl>
                                        <p:attrNameLst>
                                          <p:attrName>style.visibility</p:attrName>
                                        </p:attrNameLst>
                                      </p:cBhvr>
                                      <p:to>
                                        <p:strVal val="visible"/>
                                      </p:to>
                                    </p:set>
                                    <p:anim calcmode="lin" valueType="num">
                                      <p:cBhvr additive="base">
                                        <p:cTn id="237" dur="1000" fill="hold"/>
                                        <p:tgtEl>
                                          <p:spTgt spid="96"/>
                                        </p:tgtEl>
                                        <p:attrNameLst>
                                          <p:attrName>ppt_x</p:attrName>
                                        </p:attrNameLst>
                                      </p:cBhvr>
                                      <p:tavLst>
                                        <p:tav tm="0">
                                          <p:val>
                                            <p:strVal val="#ppt_x"/>
                                          </p:val>
                                        </p:tav>
                                        <p:tav tm="100000">
                                          <p:val>
                                            <p:strVal val="#ppt_x"/>
                                          </p:val>
                                        </p:tav>
                                      </p:tavLst>
                                    </p:anim>
                                    <p:anim calcmode="lin" valueType="num">
                                      <p:cBhvr additive="base">
                                        <p:cTn id="238" dur="1000" fill="hold"/>
                                        <p:tgtEl>
                                          <p:spTgt spid="96"/>
                                        </p:tgtEl>
                                        <p:attrNameLst>
                                          <p:attrName>ppt_y</p:attrName>
                                        </p:attrNameLst>
                                      </p:cBhvr>
                                      <p:tavLst>
                                        <p:tav tm="0">
                                          <p:val>
                                            <p:strVal val="1+#ppt_h/2"/>
                                          </p:val>
                                        </p:tav>
                                        <p:tav tm="100000">
                                          <p:val>
                                            <p:strVal val="#ppt_y"/>
                                          </p:val>
                                        </p:tav>
                                      </p:tavLst>
                                    </p:anim>
                                  </p:childTnLst>
                                </p:cTn>
                              </p:par>
                              <p:par>
                                <p:cTn id="239" presetID="2" presetClass="entr" presetSubtype="4" fill="hold" nodeType="withEffect">
                                  <p:stCondLst>
                                    <p:cond delay="0"/>
                                  </p:stCondLst>
                                  <p:childTnLst>
                                    <p:set>
                                      <p:cBhvr>
                                        <p:cTn id="240" dur="1" fill="hold">
                                          <p:stCondLst>
                                            <p:cond delay="0"/>
                                          </p:stCondLst>
                                        </p:cTn>
                                        <p:tgtEl>
                                          <p:spTgt spid="141341"/>
                                        </p:tgtEl>
                                        <p:attrNameLst>
                                          <p:attrName>style.visibility</p:attrName>
                                        </p:attrNameLst>
                                      </p:cBhvr>
                                      <p:to>
                                        <p:strVal val="visible"/>
                                      </p:to>
                                    </p:set>
                                    <p:anim calcmode="lin" valueType="num">
                                      <p:cBhvr additive="base">
                                        <p:cTn id="241" dur="1000" fill="hold"/>
                                        <p:tgtEl>
                                          <p:spTgt spid="141341"/>
                                        </p:tgtEl>
                                        <p:attrNameLst>
                                          <p:attrName>ppt_x</p:attrName>
                                        </p:attrNameLst>
                                      </p:cBhvr>
                                      <p:tavLst>
                                        <p:tav tm="0">
                                          <p:val>
                                            <p:strVal val="#ppt_x"/>
                                          </p:val>
                                        </p:tav>
                                        <p:tav tm="100000">
                                          <p:val>
                                            <p:strVal val="#ppt_x"/>
                                          </p:val>
                                        </p:tav>
                                      </p:tavLst>
                                    </p:anim>
                                    <p:anim calcmode="lin" valueType="num">
                                      <p:cBhvr additive="base">
                                        <p:cTn id="242" dur="1000" fill="hold"/>
                                        <p:tgtEl>
                                          <p:spTgt spid="141341"/>
                                        </p:tgtEl>
                                        <p:attrNameLst>
                                          <p:attrName>ppt_y</p:attrName>
                                        </p:attrNameLst>
                                      </p:cBhvr>
                                      <p:tavLst>
                                        <p:tav tm="0">
                                          <p:val>
                                            <p:strVal val="1+#ppt_h/2"/>
                                          </p:val>
                                        </p:tav>
                                        <p:tav tm="100000">
                                          <p:val>
                                            <p:strVal val="#ppt_y"/>
                                          </p:val>
                                        </p:tav>
                                      </p:tavLst>
                                    </p:anim>
                                  </p:childTnLst>
                                </p:cTn>
                              </p:par>
                              <p:par>
                                <p:cTn id="243" presetID="2" presetClass="entr" presetSubtype="4" fill="hold" nodeType="withEffect">
                                  <p:stCondLst>
                                    <p:cond delay="0"/>
                                  </p:stCondLst>
                                  <p:childTnLst>
                                    <p:set>
                                      <p:cBhvr>
                                        <p:cTn id="244" dur="1" fill="hold">
                                          <p:stCondLst>
                                            <p:cond delay="0"/>
                                          </p:stCondLst>
                                        </p:cTn>
                                        <p:tgtEl>
                                          <p:spTgt spid="141337"/>
                                        </p:tgtEl>
                                        <p:attrNameLst>
                                          <p:attrName>style.visibility</p:attrName>
                                        </p:attrNameLst>
                                      </p:cBhvr>
                                      <p:to>
                                        <p:strVal val="visible"/>
                                      </p:to>
                                    </p:set>
                                    <p:anim calcmode="lin" valueType="num">
                                      <p:cBhvr additive="base">
                                        <p:cTn id="245" dur="1000" fill="hold"/>
                                        <p:tgtEl>
                                          <p:spTgt spid="141337"/>
                                        </p:tgtEl>
                                        <p:attrNameLst>
                                          <p:attrName>ppt_x</p:attrName>
                                        </p:attrNameLst>
                                      </p:cBhvr>
                                      <p:tavLst>
                                        <p:tav tm="0">
                                          <p:val>
                                            <p:strVal val="#ppt_x"/>
                                          </p:val>
                                        </p:tav>
                                        <p:tav tm="100000">
                                          <p:val>
                                            <p:strVal val="#ppt_x"/>
                                          </p:val>
                                        </p:tav>
                                      </p:tavLst>
                                    </p:anim>
                                    <p:anim calcmode="lin" valueType="num">
                                      <p:cBhvr additive="base">
                                        <p:cTn id="246" dur="1000" fill="hold"/>
                                        <p:tgtEl>
                                          <p:spTgt spid="141337"/>
                                        </p:tgtEl>
                                        <p:attrNameLst>
                                          <p:attrName>ppt_y</p:attrName>
                                        </p:attrNameLst>
                                      </p:cBhvr>
                                      <p:tavLst>
                                        <p:tav tm="0">
                                          <p:val>
                                            <p:strVal val="1+#ppt_h/2"/>
                                          </p:val>
                                        </p:tav>
                                        <p:tav tm="100000">
                                          <p:val>
                                            <p:strVal val="#ppt_y"/>
                                          </p:val>
                                        </p:tav>
                                      </p:tavLst>
                                    </p:anim>
                                  </p:childTnLst>
                                </p:cTn>
                              </p:par>
                              <p:par>
                                <p:cTn id="247" presetID="2" presetClass="entr" presetSubtype="4" fill="hold" nodeType="withEffect">
                                  <p:stCondLst>
                                    <p:cond delay="0"/>
                                  </p:stCondLst>
                                  <p:childTnLst>
                                    <p:set>
                                      <p:cBhvr>
                                        <p:cTn id="248" dur="1" fill="hold">
                                          <p:stCondLst>
                                            <p:cond delay="0"/>
                                          </p:stCondLst>
                                        </p:cTn>
                                        <p:tgtEl>
                                          <p:spTgt spid="129"/>
                                        </p:tgtEl>
                                        <p:attrNameLst>
                                          <p:attrName>style.visibility</p:attrName>
                                        </p:attrNameLst>
                                      </p:cBhvr>
                                      <p:to>
                                        <p:strVal val="visible"/>
                                      </p:to>
                                    </p:set>
                                    <p:anim calcmode="lin" valueType="num">
                                      <p:cBhvr additive="base">
                                        <p:cTn id="249" dur="1000" fill="hold"/>
                                        <p:tgtEl>
                                          <p:spTgt spid="129"/>
                                        </p:tgtEl>
                                        <p:attrNameLst>
                                          <p:attrName>ppt_x</p:attrName>
                                        </p:attrNameLst>
                                      </p:cBhvr>
                                      <p:tavLst>
                                        <p:tav tm="0">
                                          <p:val>
                                            <p:strVal val="#ppt_x"/>
                                          </p:val>
                                        </p:tav>
                                        <p:tav tm="100000">
                                          <p:val>
                                            <p:strVal val="#ppt_x"/>
                                          </p:val>
                                        </p:tav>
                                      </p:tavLst>
                                    </p:anim>
                                    <p:anim calcmode="lin" valueType="num">
                                      <p:cBhvr additive="base">
                                        <p:cTn id="250" dur="1000" fill="hold"/>
                                        <p:tgtEl>
                                          <p:spTgt spid="129"/>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141346"/>
                                        </p:tgtEl>
                                        <p:attrNameLst>
                                          <p:attrName>style.visibility</p:attrName>
                                        </p:attrNameLst>
                                      </p:cBhvr>
                                      <p:to>
                                        <p:strVal val="visible"/>
                                      </p:to>
                                    </p:set>
                                    <p:anim calcmode="lin" valueType="num">
                                      <p:cBhvr additive="base">
                                        <p:cTn id="253" dur="1000" fill="hold"/>
                                        <p:tgtEl>
                                          <p:spTgt spid="141346"/>
                                        </p:tgtEl>
                                        <p:attrNameLst>
                                          <p:attrName>ppt_x</p:attrName>
                                        </p:attrNameLst>
                                      </p:cBhvr>
                                      <p:tavLst>
                                        <p:tav tm="0">
                                          <p:val>
                                            <p:strVal val="#ppt_x"/>
                                          </p:val>
                                        </p:tav>
                                        <p:tav tm="100000">
                                          <p:val>
                                            <p:strVal val="#ppt_x"/>
                                          </p:val>
                                        </p:tav>
                                      </p:tavLst>
                                    </p:anim>
                                    <p:anim calcmode="lin" valueType="num">
                                      <p:cBhvr additive="base">
                                        <p:cTn id="254" dur="1000" fill="hold"/>
                                        <p:tgtEl>
                                          <p:spTgt spid="141346"/>
                                        </p:tgtEl>
                                        <p:attrNameLst>
                                          <p:attrName>ppt_y</p:attrName>
                                        </p:attrNameLst>
                                      </p:cBhvr>
                                      <p:tavLst>
                                        <p:tav tm="0">
                                          <p:val>
                                            <p:strVal val="1+#ppt_h/2"/>
                                          </p:val>
                                        </p:tav>
                                        <p:tav tm="100000">
                                          <p:val>
                                            <p:strVal val="#ppt_y"/>
                                          </p:val>
                                        </p:tav>
                                      </p:tavLst>
                                    </p:anim>
                                  </p:childTnLst>
                                </p:cTn>
                              </p:par>
                              <p:par>
                                <p:cTn id="255" presetID="2" presetClass="entr" presetSubtype="4" fill="hold" nodeType="withEffect">
                                  <p:stCondLst>
                                    <p:cond delay="0"/>
                                  </p:stCondLst>
                                  <p:childTnLst>
                                    <p:set>
                                      <p:cBhvr>
                                        <p:cTn id="256" dur="1" fill="hold">
                                          <p:stCondLst>
                                            <p:cond delay="0"/>
                                          </p:stCondLst>
                                        </p:cTn>
                                        <p:tgtEl>
                                          <p:spTgt spid="127"/>
                                        </p:tgtEl>
                                        <p:attrNameLst>
                                          <p:attrName>style.visibility</p:attrName>
                                        </p:attrNameLst>
                                      </p:cBhvr>
                                      <p:to>
                                        <p:strVal val="visible"/>
                                      </p:to>
                                    </p:set>
                                    <p:anim calcmode="lin" valueType="num">
                                      <p:cBhvr additive="base">
                                        <p:cTn id="257" dur="1000" fill="hold"/>
                                        <p:tgtEl>
                                          <p:spTgt spid="127"/>
                                        </p:tgtEl>
                                        <p:attrNameLst>
                                          <p:attrName>ppt_x</p:attrName>
                                        </p:attrNameLst>
                                      </p:cBhvr>
                                      <p:tavLst>
                                        <p:tav tm="0">
                                          <p:val>
                                            <p:strVal val="#ppt_x"/>
                                          </p:val>
                                        </p:tav>
                                        <p:tav tm="100000">
                                          <p:val>
                                            <p:strVal val="#ppt_x"/>
                                          </p:val>
                                        </p:tav>
                                      </p:tavLst>
                                    </p:anim>
                                    <p:anim calcmode="lin" valueType="num">
                                      <p:cBhvr additive="base">
                                        <p:cTn id="258" dur="1000" fill="hold"/>
                                        <p:tgtEl>
                                          <p:spTgt spid="127"/>
                                        </p:tgtEl>
                                        <p:attrNameLst>
                                          <p:attrName>ppt_y</p:attrName>
                                        </p:attrNameLst>
                                      </p:cBhvr>
                                      <p:tavLst>
                                        <p:tav tm="0">
                                          <p:val>
                                            <p:strVal val="1+#ppt_h/2"/>
                                          </p:val>
                                        </p:tav>
                                        <p:tav tm="100000">
                                          <p:val>
                                            <p:strVal val="#ppt_y"/>
                                          </p:val>
                                        </p:tav>
                                      </p:tavLst>
                                    </p:anim>
                                  </p:childTnLst>
                                </p:cTn>
                              </p:par>
                              <p:par>
                                <p:cTn id="259" presetID="2" presetClass="entr" presetSubtype="4" fill="hold" nodeType="withEffect">
                                  <p:stCondLst>
                                    <p:cond delay="0"/>
                                  </p:stCondLst>
                                  <p:childTnLst>
                                    <p:set>
                                      <p:cBhvr>
                                        <p:cTn id="260" dur="1" fill="hold">
                                          <p:stCondLst>
                                            <p:cond delay="0"/>
                                          </p:stCondLst>
                                        </p:cTn>
                                        <p:tgtEl>
                                          <p:spTgt spid="109"/>
                                        </p:tgtEl>
                                        <p:attrNameLst>
                                          <p:attrName>style.visibility</p:attrName>
                                        </p:attrNameLst>
                                      </p:cBhvr>
                                      <p:to>
                                        <p:strVal val="visible"/>
                                      </p:to>
                                    </p:set>
                                    <p:anim calcmode="lin" valueType="num">
                                      <p:cBhvr additive="base">
                                        <p:cTn id="261" dur="1000" fill="hold"/>
                                        <p:tgtEl>
                                          <p:spTgt spid="109"/>
                                        </p:tgtEl>
                                        <p:attrNameLst>
                                          <p:attrName>ppt_x</p:attrName>
                                        </p:attrNameLst>
                                      </p:cBhvr>
                                      <p:tavLst>
                                        <p:tav tm="0">
                                          <p:val>
                                            <p:strVal val="#ppt_x"/>
                                          </p:val>
                                        </p:tav>
                                        <p:tav tm="100000">
                                          <p:val>
                                            <p:strVal val="#ppt_x"/>
                                          </p:val>
                                        </p:tav>
                                      </p:tavLst>
                                    </p:anim>
                                    <p:anim calcmode="lin" valueType="num">
                                      <p:cBhvr additive="base">
                                        <p:cTn id="262" dur="1000" fill="hold"/>
                                        <p:tgtEl>
                                          <p:spTgt spid="109"/>
                                        </p:tgtEl>
                                        <p:attrNameLst>
                                          <p:attrName>ppt_y</p:attrName>
                                        </p:attrNameLst>
                                      </p:cBhvr>
                                      <p:tavLst>
                                        <p:tav tm="0">
                                          <p:val>
                                            <p:strVal val="1+#ppt_h/2"/>
                                          </p:val>
                                        </p:tav>
                                        <p:tav tm="100000">
                                          <p:val>
                                            <p:strVal val="#ppt_y"/>
                                          </p:val>
                                        </p:tav>
                                      </p:tavLst>
                                    </p:anim>
                                  </p:childTnLst>
                                </p:cTn>
                              </p:par>
                              <p:par>
                                <p:cTn id="263" presetID="2" presetClass="entr" presetSubtype="4" fill="hold" nodeType="withEffect">
                                  <p:stCondLst>
                                    <p:cond delay="0"/>
                                  </p:stCondLst>
                                  <p:childTnLst>
                                    <p:set>
                                      <p:cBhvr>
                                        <p:cTn id="264" dur="1" fill="hold">
                                          <p:stCondLst>
                                            <p:cond delay="0"/>
                                          </p:stCondLst>
                                        </p:cTn>
                                        <p:tgtEl>
                                          <p:spTgt spid="61"/>
                                        </p:tgtEl>
                                        <p:attrNameLst>
                                          <p:attrName>style.visibility</p:attrName>
                                        </p:attrNameLst>
                                      </p:cBhvr>
                                      <p:to>
                                        <p:strVal val="visible"/>
                                      </p:to>
                                    </p:set>
                                    <p:anim calcmode="lin" valueType="num">
                                      <p:cBhvr additive="base">
                                        <p:cTn id="265" dur="1000" fill="hold"/>
                                        <p:tgtEl>
                                          <p:spTgt spid="61"/>
                                        </p:tgtEl>
                                        <p:attrNameLst>
                                          <p:attrName>ppt_x</p:attrName>
                                        </p:attrNameLst>
                                      </p:cBhvr>
                                      <p:tavLst>
                                        <p:tav tm="0">
                                          <p:val>
                                            <p:strVal val="#ppt_x"/>
                                          </p:val>
                                        </p:tav>
                                        <p:tav tm="100000">
                                          <p:val>
                                            <p:strVal val="#ppt_x"/>
                                          </p:val>
                                        </p:tav>
                                      </p:tavLst>
                                    </p:anim>
                                    <p:anim calcmode="lin" valueType="num">
                                      <p:cBhvr additive="base">
                                        <p:cTn id="266" dur="1000" fill="hold"/>
                                        <p:tgtEl>
                                          <p:spTgt spid="61"/>
                                        </p:tgtEl>
                                        <p:attrNameLst>
                                          <p:attrName>ppt_y</p:attrName>
                                        </p:attrNameLst>
                                      </p:cBhvr>
                                      <p:tavLst>
                                        <p:tav tm="0">
                                          <p:val>
                                            <p:strVal val="1+#ppt_h/2"/>
                                          </p:val>
                                        </p:tav>
                                        <p:tav tm="100000">
                                          <p:val>
                                            <p:strVal val="#ppt_y"/>
                                          </p:val>
                                        </p:tav>
                                      </p:tavLst>
                                    </p:anim>
                                  </p:childTnLst>
                                </p:cTn>
                              </p:par>
                              <p:par>
                                <p:cTn id="267" presetID="2" presetClass="entr" presetSubtype="4" fill="hold" nodeType="withEffect">
                                  <p:stCondLst>
                                    <p:cond delay="0"/>
                                  </p:stCondLst>
                                  <p:childTnLst>
                                    <p:set>
                                      <p:cBhvr>
                                        <p:cTn id="268" dur="1" fill="hold">
                                          <p:stCondLst>
                                            <p:cond delay="0"/>
                                          </p:stCondLst>
                                        </p:cTn>
                                        <p:tgtEl>
                                          <p:spTgt spid="126"/>
                                        </p:tgtEl>
                                        <p:attrNameLst>
                                          <p:attrName>style.visibility</p:attrName>
                                        </p:attrNameLst>
                                      </p:cBhvr>
                                      <p:to>
                                        <p:strVal val="visible"/>
                                      </p:to>
                                    </p:set>
                                    <p:anim calcmode="lin" valueType="num">
                                      <p:cBhvr additive="base">
                                        <p:cTn id="269" dur="1000" fill="hold"/>
                                        <p:tgtEl>
                                          <p:spTgt spid="126"/>
                                        </p:tgtEl>
                                        <p:attrNameLst>
                                          <p:attrName>ppt_x</p:attrName>
                                        </p:attrNameLst>
                                      </p:cBhvr>
                                      <p:tavLst>
                                        <p:tav tm="0">
                                          <p:val>
                                            <p:strVal val="#ppt_x"/>
                                          </p:val>
                                        </p:tav>
                                        <p:tav tm="100000">
                                          <p:val>
                                            <p:strVal val="#ppt_x"/>
                                          </p:val>
                                        </p:tav>
                                      </p:tavLst>
                                    </p:anim>
                                    <p:anim calcmode="lin" valueType="num">
                                      <p:cBhvr additive="base">
                                        <p:cTn id="270" dur="1000" fill="hold"/>
                                        <p:tgtEl>
                                          <p:spTgt spid="126"/>
                                        </p:tgtEl>
                                        <p:attrNameLst>
                                          <p:attrName>ppt_y</p:attrName>
                                        </p:attrNameLst>
                                      </p:cBhvr>
                                      <p:tavLst>
                                        <p:tav tm="0">
                                          <p:val>
                                            <p:strVal val="1+#ppt_h/2"/>
                                          </p:val>
                                        </p:tav>
                                        <p:tav tm="100000">
                                          <p:val>
                                            <p:strVal val="#ppt_y"/>
                                          </p:val>
                                        </p:tav>
                                      </p:tavLst>
                                    </p:anim>
                                  </p:childTnLst>
                                </p:cTn>
                              </p:par>
                              <p:par>
                                <p:cTn id="271" presetID="2" presetClass="entr" presetSubtype="4" fill="hold" nodeType="withEffect">
                                  <p:stCondLst>
                                    <p:cond delay="0"/>
                                  </p:stCondLst>
                                  <p:childTnLst>
                                    <p:set>
                                      <p:cBhvr>
                                        <p:cTn id="272" dur="1" fill="hold">
                                          <p:stCondLst>
                                            <p:cond delay="0"/>
                                          </p:stCondLst>
                                        </p:cTn>
                                        <p:tgtEl>
                                          <p:spTgt spid="141348"/>
                                        </p:tgtEl>
                                        <p:attrNameLst>
                                          <p:attrName>style.visibility</p:attrName>
                                        </p:attrNameLst>
                                      </p:cBhvr>
                                      <p:to>
                                        <p:strVal val="visible"/>
                                      </p:to>
                                    </p:set>
                                    <p:anim calcmode="lin" valueType="num">
                                      <p:cBhvr additive="base">
                                        <p:cTn id="273" dur="1000" fill="hold"/>
                                        <p:tgtEl>
                                          <p:spTgt spid="141348"/>
                                        </p:tgtEl>
                                        <p:attrNameLst>
                                          <p:attrName>ppt_x</p:attrName>
                                        </p:attrNameLst>
                                      </p:cBhvr>
                                      <p:tavLst>
                                        <p:tav tm="0">
                                          <p:val>
                                            <p:strVal val="#ppt_x"/>
                                          </p:val>
                                        </p:tav>
                                        <p:tav tm="100000">
                                          <p:val>
                                            <p:strVal val="#ppt_x"/>
                                          </p:val>
                                        </p:tav>
                                      </p:tavLst>
                                    </p:anim>
                                    <p:anim calcmode="lin" valueType="num">
                                      <p:cBhvr additive="base">
                                        <p:cTn id="274" dur="1000" fill="hold"/>
                                        <p:tgtEl>
                                          <p:spTgt spid="141348"/>
                                        </p:tgtEl>
                                        <p:attrNameLst>
                                          <p:attrName>ppt_y</p:attrName>
                                        </p:attrNameLst>
                                      </p:cBhvr>
                                      <p:tavLst>
                                        <p:tav tm="0">
                                          <p:val>
                                            <p:strVal val="1+#ppt_h/2"/>
                                          </p:val>
                                        </p:tav>
                                        <p:tav tm="100000">
                                          <p:val>
                                            <p:strVal val="#ppt_y"/>
                                          </p:val>
                                        </p:tav>
                                      </p:tavLst>
                                    </p:anim>
                                  </p:childTnLst>
                                </p:cTn>
                              </p:par>
                              <p:par>
                                <p:cTn id="275" presetID="2" presetClass="entr" presetSubtype="4" fill="hold" nodeType="withEffect">
                                  <p:stCondLst>
                                    <p:cond delay="0"/>
                                  </p:stCondLst>
                                  <p:childTnLst>
                                    <p:set>
                                      <p:cBhvr>
                                        <p:cTn id="276" dur="1" fill="hold">
                                          <p:stCondLst>
                                            <p:cond delay="0"/>
                                          </p:stCondLst>
                                        </p:cTn>
                                        <p:tgtEl>
                                          <p:spTgt spid="64"/>
                                        </p:tgtEl>
                                        <p:attrNameLst>
                                          <p:attrName>style.visibility</p:attrName>
                                        </p:attrNameLst>
                                      </p:cBhvr>
                                      <p:to>
                                        <p:strVal val="visible"/>
                                      </p:to>
                                    </p:set>
                                    <p:anim calcmode="lin" valueType="num">
                                      <p:cBhvr additive="base">
                                        <p:cTn id="277" dur="1000" fill="hold"/>
                                        <p:tgtEl>
                                          <p:spTgt spid="64"/>
                                        </p:tgtEl>
                                        <p:attrNameLst>
                                          <p:attrName>ppt_x</p:attrName>
                                        </p:attrNameLst>
                                      </p:cBhvr>
                                      <p:tavLst>
                                        <p:tav tm="0">
                                          <p:val>
                                            <p:strVal val="#ppt_x"/>
                                          </p:val>
                                        </p:tav>
                                        <p:tav tm="100000">
                                          <p:val>
                                            <p:strVal val="#ppt_x"/>
                                          </p:val>
                                        </p:tav>
                                      </p:tavLst>
                                    </p:anim>
                                    <p:anim calcmode="lin" valueType="num">
                                      <p:cBhvr additive="base">
                                        <p:cTn id="278" dur="1000" fill="hold"/>
                                        <p:tgtEl>
                                          <p:spTgt spid="64"/>
                                        </p:tgtEl>
                                        <p:attrNameLst>
                                          <p:attrName>ppt_y</p:attrName>
                                        </p:attrNameLst>
                                      </p:cBhvr>
                                      <p:tavLst>
                                        <p:tav tm="0">
                                          <p:val>
                                            <p:strVal val="1+#ppt_h/2"/>
                                          </p:val>
                                        </p:tav>
                                        <p:tav tm="100000">
                                          <p:val>
                                            <p:strVal val="#ppt_y"/>
                                          </p:val>
                                        </p:tav>
                                      </p:tavLst>
                                    </p:anim>
                                  </p:childTnLst>
                                </p:cTn>
                              </p:par>
                              <p:par>
                                <p:cTn id="279" presetID="2" presetClass="entr" presetSubtype="4" fill="hold" nodeType="withEffect">
                                  <p:stCondLst>
                                    <p:cond delay="0"/>
                                  </p:stCondLst>
                                  <p:childTnLst>
                                    <p:set>
                                      <p:cBhvr>
                                        <p:cTn id="280" dur="1" fill="hold">
                                          <p:stCondLst>
                                            <p:cond delay="0"/>
                                          </p:stCondLst>
                                        </p:cTn>
                                        <p:tgtEl>
                                          <p:spTgt spid="121"/>
                                        </p:tgtEl>
                                        <p:attrNameLst>
                                          <p:attrName>style.visibility</p:attrName>
                                        </p:attrNameLst>
                                      </p:cBhvr>
                                      <p:to>
                                        <p:strVal val="visible"/>
                                      </p:to>
                                    </p:set>
                                    <p:anim calcmode="lin" valueType="num">
                                      <p:cBhvr additive="base">
                                        <p:cTn id="281" dur="1000" fill="hold"/>
                                        <p:tgtEl>
                                          <p:spTgt spid="121"/>
                                        </p:tgtEl>
                                        <p:attrNameLst>
                                          <p:attrName>ppt_x</p:attrName>
                                        </p:attrNameLst>
                                      </p:cBhvr>
                                      <p:tavLst>
                                        <p:tav tm="0">
                                          <p:val>
                                            <p:strVal val="#ppt_x"/>
                                          </p:val>
                                        </p:tav>
                                        <p:tav tm="100000">
                                          <p:val>
                                            <p:strVal val="#ppt_x"/>
                                          </p:val>
                                        </p:tav>
                                      </p:tavLst>
                                    </p:anim>
                                    <p:anim calcmode="lin" valueType="num">
                                      <p:cBhvr additive="base">
                                        <p:cTn id="282" dur="1000" fill="hold"/>
                                        <p:tgtEl>
                                          <p:spTgt spid="121"/>
                                        </p:tgtEl>
                                        <p:attrNameLst>
                                          <p:attrName>ppt_y</p:attrName>
                                        </p:attrNameLst>
                                      </p:cBhvr>
                                      <p:tavLst>
                                        <p:tav tm="0">
                                          <p:val>
                                            <p:strVal val="1+#ppt_h/2"/>
                                          </p:val>
                                        </p:tav>
                                        <p:tav tm="100000">
                                          <p:val>
                                            <p:strVal val="#ppt_y"/>
                                          </p:val>
                                        </p:tav>
                                      </p:tavLst>
                                    </p:anim>
                                  </p:childTnLst>
                                </p:cTn>
                              </p:par>
                              <p:par>
                                <p:cTn id="283" presetID="2" presetClass="entr" presetSubtype="4" fill="hold" nodeType="withEffect">
                                  <p:stCondLst>
                                    <p:cond delay="0"/>
                                  </p:stCondLst>
                                  <p:childTnLst>
                                    <p:set>
                                      <p:cBhvr>
                                        <p:cTn id="284" dur="1" fill="hold">
                                          <p:stCondLst>
                                            <p:cond delay="0"/>
                                          </p:stCondLst>
                                        </p:cTn>
                                        <p:tgtEl>
                                          <p:spTgt spid="141352"/>
                                        </p:tgtEl>
                                        <p:attrNameLst>
                                          <p:attrName>style.visibility</p:attrName>
                                        </p:attrNameLst>
                                      </p:cBhvr>
                                      <p:to>
                                        <p:strVal val="visible"/>
                                      </p:to>
                                    </p:set>
                                    <p:anim calcmode="lin" valueType="num">
                                      <p:cBhvr additive="base">
                                        <p:cTn id="285" dur="1000" fill="hold"/>
                                        <p:tgtEl>
                                          <p:spTgt spid="141352"/>
                                        </p:tgtEl>
                                        <p:attrNameLst>
                                          <p:attrName>ppt_x</p:attrName>
                                        </p:attrNameLst>
                                      </p:cBhvr>
                                      <p:tavLst>
                                        <p:tav tm="0">
                                          <p:val>
                                            <p:strVal val="#ppt_x"/>
                                          </p:val>
                                        </p:tav>
                                        <p:tav tm="100000">
                                          <p:val>
                                            <p:strVal val="#ppt_x"/>
                                          </p:val>
                                        </p:tav>
                                      </p:tavLst>
                                    </p:anim>
                                    <p:anim calcmode="lin" valueType="num">
                                      <p:cBhvr additive="base">
                                        <p:cTn id="286" dur="1000" fill="hold"/>
                                        <p:tgtEl>
                                          <p:spTgt spid="141352"/>
                                        </p:tgtEl>
                                        <p:attrNameLst>
                                          <p:attrName>ppt_y</p:attrName>
                                        </p:attrNameLst>
                                      </p:cBhvr>
                                      <p:tavLst>
                                        <p:tav tm="0">
                                          <p:val>
                                            <p:strVal val="1+#ppt_h/2"/>
                                          </p:val>
                                        </p:tav>
                                        <p:tav tm="100000">
                                          <p:val>
                                            <p:strVal val="#ppt_y"/>
                                          </p:val>
                                        </p:tav>
                                      </p:tavLst>
                                    </p:anim>
                                  </p:childTnLst>
                                </p:cTn>
                              </p:par>
                              <p:par>
                                <p:cTn id="287" presetID="2" presetClass="entr" presetSubtype="4" fill="hold" nodeType="withEffect">
                                  <p:stCondLst>
                                    <p:cond delay="0"/>
                                  </p:stCondLst>
                                  <p:childTnLst>
                                    <p:set>
                                      <p:cBhvr>
                                        <p:cTn id="288" dur="1" fill="hold">
                                          <p:stCondLst>
                                            <p:cond delay="0"/>
                                          </p:stCondLst>
                                        </p:cTn>
                                        <p:tgtEl>
                                          <p:spTgt spid="141350"/>
                                        </p:tgtEl>
                                        <p:attrNameLst>
                                          <p:attrName>style.visibility</p:attrName>
                                        </p:attrNameLst>
                                      </p:cBhvr>
                                      <p:to>
                                        <p:strVal val="visible"/>
                                      </p:to>
                                    </p:set>
                                    <p:anim calcmode="lin" valueType="num">
                                      <p:cBhvr additive="base">
                                        <p:cTn id="289" dur="1000" fill="hold"/>
                                        <p:tgtEl>
                                          <p:spTgt spid="141350"/>
                                        </p:tgtEl>
                                        <p:attrNameLst>
                                          <p:attrName>ppt_x</p:attrName>
                                        </p:attrNameLst>
                                      </p:cBhvr>
                                      <p:tavLst>
                                        <p:tav tm="0">
                                          <p:val>
                                            <p:strVal val="#ppt_x"/>
                                          </p:val>
                                        </p:tav>
                                        <p:tav tm="100000">
                                          <p:val>
                                            <p:strVal val="#ppt_x"/>
                                          </p:val>
                                        </p:tav>
                                      </p:tavLst>
                                    </p:anim>
                                    <p:anim calcmode="lin" valueType="num">
                                      <p:cBhvr additive="base">
                                        <p:cTn id="290" dur="1000" fill="hold"/>
                                        <p:tgtEl>
                                          <p:spTgt spid="141350"/>
                                        </p:tgtEl>
                                        <p:attrNameLst>
                                          <p:attrName>ppt_y</p:attrName>
                                        </p:attrNameLst>
                                      </p:cBhvr>
                                      <p:tavLst>
                                        <p:tav tm="0">
                                          <p:val>
                                            <p:strVal val="1+#ppt_h/2"/>
                                          </p:val>
                                        </p:tav>
                                        <p:tav tm="100000">
                                          <p:val>
                                            <p:strVal val="#ppt_y"/>
                                          </p:val>
                                        </p:tav>
                                      </p:tavLst>
                                    </p:anim>
                                  </p:childTnLst>
                                </p:cTn>
                              </p:par>
                              <p:par>
                                <p:cTn id="291" presetID="2" presetClass="entr" presetSubtype="4" fill="hold" nodeType="withEffect">
                                  <p:stCondLst>
                                    <p:cond delay="0"/>
                                  </p:stCondLst>
                                  <p:childTnLst>
                                    <p:set>
                                      <p:cBhvr>
                                        <p:cTn id="292" dur="1" fill="hold">
                                          <p:stCondLst>
                                            <p:cond delay="0"/>
                                          </p:stCondLst>
                                        </p:cTn>
                                        <p:tgtEl>
                                          <p:spTgt spid="141353"/>
                                        </p:tgtEl>
                                        <p:attrNameLst>
                                          <p:attrName>style.visibility</p:attrName>
                                        </p:attrNameLst>
                                      </p:cBhvr>
                                      <p:to>
                                        <p:strVal val="visible"/>
                                      </p:to>
                                    </p:set>
                                    <p:anim calcmode="lin" valueType="num">
                                      <p:cBhvr additive="base">
                                        <p:cTn id="293" dur="1000" fill="hold"/>
                                        <p:tgtEl>
                                          <p:spTgt spid="141353"/>
                                        </p:tgtEl>
                                        <p:attrNameLst>
                                          <p:attrName>ppt_x</p:attrName>
                                        </p:attrNameLst>
                                      </p:cBhvr>
                                      <p:tavLst>
                                        <p:tav tm="0">
                                          <p:val>
                                            <p:strVal val="#ppt_x"/>
                                          </p:val>
                                        </p:tav>
                                        <p:tav tm="100000">
                                          <p:val>
                                            <p:strVal val="#ppt_x"/>
                                          </p:val>
                                        </p:tav>
                                      </p:tavLst>
                                    </p:anim>
                                    <p:anim calcmode="lin" valueType="num">
                                      <p:cBhvr additive="base">
                                        <p:cTn id="294" dur="1000" fill="hold"/>
                                        <p:tgtEl>
                                          <p:spTgt spid="141353"/>
                                        </p:tgtEl>
                                        <p:attrNameLst>
                                          <p:attrName>ppt_y</p:attrName>
                                        </p:attrNameLst>
                                      </p:cBhvr>
                                      <p:tavLst>
                                        <p:tav tm="0">
                                          <p:val>
                                            <p:strVal val="1+#ppt_h/2"/>
                                          </p:val>
                                        </p:tav>
                                        <p:tav tm="100000">
                                          <p:val>
                                            <p:strVal val="#ppt_y"/>
                                          </p:val>
                                        </p:tav>
                                      </p:tavLst>
                                    </p:anim>
                                  </p:childTnLst>
                                </p:cTn>
                              </p:par>
                              <p:par>
                                <p:cTn id="295" presetID="2" presetClass="entr" presetSubtype="4" fill="hold" nodeType="withEffect">
                                  <p:stCondLst>
                                    <p:cond delay="0"/>
                                  </p:stCondLst>
                                  <p:childTnLst>
                                    <p:set>
                                      <p:cBhvr>
                                        <p:cTn id="296" dur="1" fill="hold">
                                          <p:stCondLst>
                                            <p:cond delay="0"/>
                                          </p:stCondLst>
                                        </p:cTn>
                                        <p:tgtEl>
                                          <p:spTgt spid="76"/>
                                        </p:tgtEl>
                                        <p:attrNameLst>
                                          <p:attrName>style.visibility</p:attrName>
                                        </p:attrNameLst>
                                      </p:cBhvr>
                                      <p:to>
                                        <p:strVal val="visible"/>
                                      </p:to>
                                    </p:set>
                                    <p:anim calcmode="lin" valueType="num">
                                      <p:cBhvr additive="base">
                                        <p:cTn id="297" dur="1000" fill="hold"/>
                                        <p:tgtEl>
                                          <p:spTgt spid="76"/>
                                        </p:tgtEl>
                                        <p:attrNameLst>
                                          <p:attrName>ppt_x</p:attrName>
                                        </p:attrNameLst>
                                      </p:cBhvr>
                                      <p:tavLst>
                                        <p:tav tm="0">
                                          <p:val>
                                            <p:strVal val="#ppt_x"/>
                                          </p:val>
                                        </p:tav>
                                        <p:tav tm="100000">
                                          <p:val>
                                            <p:strVal val="#ppt_x"/>
                                          </p:val>
                                        </p:tav>
                                      </p:tavLst>
                                    </p:anim>
                                    <p:anim calcmode="lin" valueType="num">
                                      <p:cBhvr additive="base">
                                        <p:cTn id="298" dur="1000" fill="hold"/>
                                        <p:tgtEl>
                                          <p:spTgt spid="76"/>
                                        </p:tgtEl>
                                        <p:attrNameLst>
                                          <p:attrName>ppt_y</p:attrName>
                                        </p:attrNameLst>
                                      </p:cBhvr>
                                      <p:tavLst>
                                        <p:tav tm="0">
                                          <p:val>
                                            <p:strVal val="1+#ppt_h/2"/>
                                          </p:val>
                                        </p:tav>
                                        <p:tav tm="100000">
                                          <p:val>
                                            <p:strVal val="#ppt_y"/>
                                          </p:val>
                                        </p:tav>
                                      </p:tavLst>
                                    </p:anim>
                                  </p:childTnLst>
                                </p:cTn>
                              </p:par>
                              <p:par>
                                <p:cTn id="299" presetID="2" presetClass="entr" presetSubtype="4" fill="hold" nodeType="withEffect">
                                  <p:stCondLst>
                                    <p:cond delay="0"/>
                                  </p:stCondLst>
                                  <p:childTnLst>
                                    <p:set>
                                      <p:cBhvr>
                                        <p:cTn id="300" dur="1" fill="hold">
                                          <p:stCondLst>
                                            <p:cond delay="0"/>
                                          </p:stCondLst>
                                        </p:cTn>
                                        <p:tgtEl>
                                          <p:spTgt spid="75"/>
                                        </p:tgtEl>
                                        <p:attrNameLst>
                                          <p:attrName>style.visibility</p:attrName>
                                        </p:attrNameLst>
                                      </p:cBhvr>
                                      <p:to>
                                        <p:strVal val="visible"/>
                                      </p:to>
                                    </p:set>
                                    <p:anim calcmode="lin" valueType="num">
                                      <p:cBhvr additive="base">
                                        <p:cTn id="301" dur="1000" fill="hold"/>
                                        <p:tgtEl>
                                          <p:spTgt spid="75"/>
                                        </p:tgtEl>
                                        <p:attrNameLst>
                                          <p:attrName>ppt_x</p:attrName>
                                        </p:attrNameLst>
                                      </p:cBhvr>
                                      <p:tavLst>
                                        <p:tav tm="0">
                                          <p:val>
                                            <p:strVal val="#ppt_x"/>
                                          </p:val>
                                        </p:tav>
                                        <p:tav tm="100000">
                                          <p:val>
                                            <p:strVal val="#ppt_x"/>
                                          </p:val>
                                        </p:tav>
                                      </p:tavLst>
                                    </p:anim>
                                    <p:anim calcmode="lin" valueType="num">
                                      <p:cBhvr additive="base">
                                        <p:cTn id="302" dur="1000" fill="hold"/>
                                        <p:tgtEl>
                                          <p:spTgt spid="75"/>
                                        </p:tgtEl>
                                        <p:attrNameLst>
                                          <p:attrName>ppt_y</p:attrName>
                                        </p:attrNameLst>
                                      </p:cBhvr>
                                      <p:tavLst>
                                        <p:tav tm="0">
                                          <p:val>
                                            <p:strVal val="1+#ppt_h/2"/>
                                          </p:val>
                                        </p:tav>
                                        <p:tav tm="100000">
                                          <p:val>
                                            <p:strVal val="#ppt_y"/>
                                          </p:val>
                                        </p:tav>
                                      </p:tavLst>
                                    </p:anim>
                                  </p:childTnLst>
                                </p:cTn>
                              </p:par>
                              <p:par>
                                <p:cTn id="303" presetID="2" presetClass="entr" presetSubtype="4" fill="hold" nodeType="withEffect">
                                  <p:stCondLst>
                                    <p:cond delay="0"/>
                                  </p:stCondLst>
                                  <p:childTnLst>
                                    <p:set>
                                      <p:cBhvr>
                                        <p:cTn id="304" dur="1" fill="hold">
                                          <p:stCondLst>
                                            <p:cond delay="0"/>
                                          </p:stCondLst>
                                        </p:cTn>
                                        <p:tgtEl>
                                          <p:spTgt spid="141354"/>
                                        </p:tgtEl>
                                        <p:attrNameLst>
                                          <p:attrName>style.visibility</p:attrName>
                                        </p:attrNameLst>
                                      </p:cBhvr>
                                      <p:to>
                                        <p:strVal val="visible"/>
                                      </p:to>
                                    </p:set>
                                    <p:anim calcmode="lin" valueType="num">
                                      <p:cBhvr additive="base">
                                        <p:cTn id="305" dur="1000" fill="hold"/>
                                        <p:tgtEl>
                                          <p:spTgt spid="141354"/>
                                        </p:tgtEl>
                                        <p:attrNameLst>
                                          <p:attrName>ppt_x</p:attrName>
                                        </p:attrNameLst>
                                      </p:cBhvr>
                                      <p:tavLst>
                                        <p:tav tm="0">
                                          <p:val>
                                            <p:strVal val="#ppt_x"/>
                                          </p:val>
                                        </p:tav>
                                        <p:tav tm="100000">
                                          <p:val>
                                            <p:strVal val="#ppt_x"/>
                                          </p:val>
                                        </p:tav>
                                      </p:tavLst>
                                    </p:anim>
                                    <p:anim calcmode="lin" valueType="num">
                                      <p:cBhvr additive="base">
                                        <p:cTn id="306" dur="1000" fill="hold"/>
                                        <p:tgtEl>
                                          <p:spTgt spid="141354"/>
                                        </p:tgtEl>
                                        <p:attrNameLst>
                                          <p:attrName>ppt_y</p:attrName>
                                        </p:attrNameLst>
                                      </p:cBhvr>
                                      <p:tavLst>
                                        <p:tav tm="0">
                                          <p:val>
                                            <p:strVal val="1+#ppt_h/2"/>
                                          </p:val>
                                        </p:tav>
                                        <p:tav tm="100000">
                                          <p:val>
                                            <p:strVal val="#ppt_y"/>
                                          </p:val>
                                        </p:tav>
                                      </p:tavLst>
                                    </p:anim>
                                  </p:childTnLst>
                                </p:cTn>
                              </p:par>
                              <p:par>
                                <p:cTn id="307" presetID="2" presetClass="entr" presetSubtype="4" fill="hold" nodeType="withEffect">
                                  <p:stCondLst>
                                    <p:cond delay="0"/>
                                  </p:stCondLst>
                                  <p:childTnLst>
                                    <p:set>
                                      <p:cBhvr>
                                        <p:cTn id="308" dur="1" fill="hold">
                                          <p:stCondLst>
                                            <p:cond delay="0"/>
                                          </p:stCondLst>
                                        </p:cTn>
                                        <p:tgtEl>
                                          <p:spTgt spid="128"/>
                                        </p:tgtEl>
                                        <p:attrNameLst>
                                          <p:attrName>style.visibility</p:attrName>
                                        </p:attrNameLst>
                                      </p:cBhvr>
                                      <p:to>
                                        <p:strVal val="visible"/>
                                      </p:to>
                                    </p:set>
                                    <p:anim calcmode="lin" valueType="num">
                                      <p:cBhvr additive="base">
                                        <p:cTn id="309" dur="1000" fill="hold"/>
                                        <p:tgtEl>
                                          <p:spTgt spid="128"/>
                                        </p:tgtEl>
                                        <p:attrNameLst>
                                          <p:attrName>ppt_x</p:attrName>
                                        </p:attrNameLst>
                                      </p:cBhvr>
                                      <p:tavLst>
                                        <p:tav tm="0">
                                          <p:val>
                                            <p:strVal val="#ppt_x"/>
                                          </p:val>
                                        </p:tav>
                                        <p:tav tm="100000">
                                          <p:val>
                                            <p:strVal val="#ppt_x"/>
                                          </p:val>
                                        </p:tav>
                                      </p:tavLst>
                                    </p:anim>
                                    <p:anim calcmode="lin" valueType="num">
                                      <p:cBhvr additive="base">
                                        <p:cTn id="310" dur="1000" fill="hold"/>
                                        <p:tgtEl>
                                          <p:spTgt spid="128"/>
                                        </p:tgtEl>
                                        <p:attrNameLst>
                                          <p:attrName>ppt_y</p:attrName>
                                        </p:attrNameLst>
                                      </p:cBhvr>
                                      <p:tavLst>
                                        <p:tav tm="0">
                                          <p:val>
                                            <p:strVal val="1+#ppt_h/2"/>
                                          </p:val>
                                        </p:tav>
                                        <p:tav tm="100000">
                                          <p:val>
                                            <p:strVal val="#ppt_y"/>
                                          </p:val>
                                        </p:tav>
                                      </p:tavLst>
                                    </p:anim>
                                  </p:childTnLst>
                                </p:cTn>
                              </p:par>
                              <p:par>
                                <p:cTn id="311" presetID="2" presetClass="entr" presetSubtype="4" fill="hold" grpId="1" nodeType="withEffect">
                                  <p:stCondLst>
                                    <p:cond delay="0"/>
                                  </p:stCondLst>
                                  <p:childTnLst>
                                    <p:set>
                                      <p:cBhvr>
                                        <p:cTn id="312" dur="1" fill="hold">
                                          <p:stCondLst>
                                            <p:cond delay="0"/>
                                          </p:stCondLst>
                                        </p:cTn>
                                        <p:tgtEl>
                                          <p:spTgt spid="41"/>
                                        </p:tgtEl>
                                        <p:attrNameLst>
                                          <p:attrName>style.visibility</p:attrName>
                                        </p:attrNameLst>
                                      </p:cBhvr>
                                      <p:to>
                                        <p:strVal val="visible"/>
                                      </p:to>
                                    </p:set>
                                    <p:anim calcmode="lin" valueType="num">
                                      <p:cBhvr additive="base">
                                        <p:cTn id="313" dur="1000" fill="hold"/>
                                        <p:tgtEl>
                                          <p:spTgt spid="41"/>
                                        </p:tgtEl>
                                        <p:attrNameLst>
                                          <p:attrName>ppt_x</p:attrName>
                                        </p:attrNameLst>
                                      </p:cBhvr>
                                      <p:tavLst>
                                        <p:tav tm="0">
                                          <p:val>
                                            <p:strVal val="#ppt_x"/>
                                          </p:val>
                                        </p:tav>
                                        <p:tav tm="100000">
                                          <p:val>
                                            <p:strVal val="#ppt_x"/>
                                          </p:val>
                                        </p:tav>
                                      </p:tavLst>
                                    </p:anim>
                                    <p:anim calcmode="lin" valueType="num">
                                      <p:cBhvr additive="base">
                                        <p:cTn id="314" dur="1000" fill="hold"/>
                                        <p:tgtEl>
                                          <p:spTgt spid="41"/>
                                        </p:tgtEl>
                                        <p:attrNameLst>
                                          <p:attrName>ppt_y</p:attrName>
                                        </p:attrNameLst>
                                      </p:cBhvr>
                                      <p:tavLst>
                                        <p:tav tm="0">
                                          <p:val>
                                            <p:strVal val="1+#ppt_h/2"/>
                                          </p:val>
                                        </p:tav>
                                        <p:tav tm="100000">
                                          <p:val>
                                            <p:strVal val="#ppt_y"/>
                                          </p:val>
                                        </p:tav>
                                      </p:tavLst>
                                    </p:anim>
                                  </p:childTnLst>
                                </p:cTn>
                              </p:par>
                              <p:par>
                                <p:cTn id="315" presetID="2" presetClass="entr" presetSubtype="4" fill="hold" nodeType="withEffect">
                                  <p:stCondLst>
                                    <p:cond delay="0"/>
                                  </p:stCondLst>
                                  <p:childTnLst>
                                    <p:set>
                                      <p:cBhvr>
                                        <p:cTn id="316" dur="1" fill="hold">
                                          <p:stCondLst>
                                            <p:cond delay="0"/>
                                          </p:stCondLst>
                                        </p:cTn>
                                        <p:tgtEl>
                                          <p:spTgt spid="133"/>
                                        </p:tgtEl>
                                        <p:attrNameLst>
                                          <p:attrName>style.visibility</p:attrName>
                                        </p:attrNameLst>
                                      </p:cBhvr>
                                      <p:to>
                                        <p:strVal val="visible"/>
                                      </p:to>
                                    </p:set>
                                    <p:anim calcmode="lin" valueType="num">
                                      <p:cBhvr additive="base">
                                        <p:cTn id="317" dur="1000" fill="hold"/>
                                        <p:tgtEl>
                                          <p:spTgt spid="133"/>
                                        </p:tgtEl>
                                        <p:attrNameLst>
                                          <p:attrName>ppt_x</p:attrName>
                                        </p:attrNameLst>
                                      </p:cBhvr>
                                      <p:tavLst>
                                        <p:tav tm="0">
                                          <p:val>
                                            <p:strVal val="#ppt_x"/>
                                          </p:val>
                                        </p:tav>
                                        <p:tav tm="100000">
                                          <p:val>
                                            <p:strVal val="#ppt_x"/>
                                          </p:val>
                                        </p:tav>
                                      </p:tavLst>
                                    </p:anim>
                                    <p:anim calcmode="lin" valueType="num">
                                      <p:cBhvr additive="base">
                                        <p:cTn id="318" dur="1000" fill="hold"/>
                                        <p:tgtEl>
                                          <p:spTgt spid="133"/>
                                        </p:tgtEl>
                                        <p:attrNameLst>
                                          <p:attrName>ppt_y</p:attrName>
                                        </p:attrNameLst>
                                      </p:cBhvr>
                                      <p:tavLst>
                                        <p:tav tm="0">
                                          <p:val>
                                            <p:strVal val="1+#ppt_h/2"/>
                                          </p:val>
                                        </p:tav>
                                        <p:tav tm="100000">
                                          <p:val>
                                            <p:strVal val="#ppt_y"/>
                                          </p:val>
                                        </p:tav>
                                      </p:tavLst>
                                    </p:anim>
                                  </p:childTnLst>
                                </p:cTn>
                              </p:par>
                              <p:par>
                                <p:cTn id="319" presetID="2" presetClass="entr" presetSubtype="4" fill="hold" nodeType="withEffect">
                                  <p:stCondLst>
                                    <p:cond delay="0"/>
                                  </p:stCondLst>
                                  <p:childTnLst>
                                    <p:set>
                                      <p:cBhvr>
                                        <p:cTn id="320" dur="1" fill="hold">
                                          <p:stCondLst>
                                            <p:cond delay="0"/>
                                          </p:stCondLst>
                                        </p:cTn>
                                        <p:tgtEl>
                                          <p:spTgt spid="69634"/>
                                        </p:tgtEl>
                                        <p:attrNameLst>
                                          <p:attrName>style.visibility</p:attrName>
                                        </p:attrNameLst>
                                      </p:cBhvr>
                                      <p:to>
                                        <p:strVal val="visible"/>
                                      </p:to>
                                    </p:set>
                                    <p:anim calcmode="lin" valueType="num">
                                      <p:cBhvr additive="base">
                                        <p:cTn id="321" dur="1000" fill="hold"/>
                                        <p:tgtEl>
                                          <p:spTgt spid="69634"/>
                                        </p:tgtEl>
                                        <p:attrNameLst>
                                          <p:attrName>ppt_x</p:attrName>
                                        </p:attrNameLst>
                                      </p:cBhvr>
                                      <p:tavLst>
                                        <p:tav tm="0">
                                          <p:val>
                                            <p:strVal val="#ppt_x"/>
                                          </p:val>
                                        </p:tav>
                                        <p:tav tm="100000">
                                          <p:val>
                                            <p:strVal val="#ppt_x"/>
                                          </p:val>
                                        </p:tav>
                                      </p:tavLst>
                                    </p:anim>
                                    <p:anim calcmode="lin" valueType="num">
                                      <p:cBhvr additive="base">
                                        <p:cTn id="322" dur="1000" fill="hold"/>
                                        <p:tgtEl>
                                          <p:spTgt spid="69634"/>
                                        </p:tgtEl>
                                        <p:attrNameLst>
                                          <p:attrName>ppt_y</p:attrName>
                                        </p:attrNameLst>
                                      </p:cBhvr>
                                      <p:tavLst>
                                        <p:tav tm="0">
                                          <p:val>
                                            <p:strVal val="1+#ppt_h/2"/>
                                          </p:val>
                                        </p:tav>
                                        <p:tav tm="100000">
                                          <p:val>
                                            <p:strVal val="#ppt_y"/>
                                          </p:val>
                                        </p:tav>
                                      </p:tavLst>
                                    </p:anim>
                                  </p:childTnLst>
                                </p:cTn>
                              </p:par>
                              <p:par>
                                <p:cTn id="323" presetID="2" presetClass="entr" presetSubtype="4" fill="hold" nodeType="withEffect">
                                  <p:stCondLst>
                                    <p:cond delay="0"/>
                                  </p:stCondLst>
                                  <p:childTnLst>
                                    <p:set>
                                      <p:cBhvr>
                                        <p:cTn id="324" dur="1" fill="hold">
                                          <p:stCondLst>
                                            <p:cond delay="0"/>
                                          </p:stCondLst>
                                        </p:cTn>
                                        <p:tgtEl>
                                          <p:spTgt spid="69635"/>
                                        </p:tgtEl>
                                        <p:attrNameLst>
                                          <p:attrName>style.visibility</p:attrName>
                                        </p:attrNameLst>
                                      </p:cBhvr>
                                      <p:to>
                                        <p:strVal val="visible"/>
                                      </p:to>
                                    </p:set>
                                    <p:anim calcmode="lin" valueType="num">
                                      <p:cBhvr additive="base">
                                        <p:cTn id="325" dur="1000" fill="hold"/>
                                        <p:tgtEl>
                                          <p:spTgt spid="69635"/>
                                        </p:tgtEl>
                                        <p:attrNameLst>
                                          <p:attrName>ppt_x</p:attrName>
                                        </p:attrNameLst>
                                      </p:cBhvr>
                                      <p:tavLst>
                                        <p:tav tm="0">
                                          <p:val>
                                            <p:strVal val="#ppt_x"/>
                                          </p:val>
                                        </p:tav>
                                        <p:tav tm="100000">
                                          <p:val>
                                            <p:strVal val="#ppt_x"/>
                                          </p:val>
                                        </p:tav>
                                      </p:tavLst>
                                    </p:anim>
                                    <p:anim calcmode="lin" valueType="num">
                                      <p:cBhvr additive="base">
                                        <p:cTn id="326" dur="1000" fill="hold"/>
                                        <p:tgtEl>
                                          <p:spTgt spid="69635"/>
                                        </p:tgtEl>
                                        <p:attrNameLst>
                                          <p:attrName>ppt_y</p:attrName>
                                        </p:attrNameLst>
                                      </p:cBhvr>
                                      <p:tavLst>
                                        <p:tav tm="0">
                                          <p:val>
                                            <p:strVal val="1+#ppt_h/2"/>
                                          </p:val>
                                        </p:tav>
                                        <p:tav tm="100000">
                                          <p:val>
                                            <p:strVal val="#ppt_y"/>
                                          </p:val>
                                        </p:tav>
                                      </p:tavLst>
                                    </p:anim>
                                  </p:childTnLst>
                                </p:cTn>
                              </p:par>
                              <p:par>
                                <p:cTn id="327" presetID="2" presetClass="entr" presetSubtype="4" fill="hold" nodeType="withEffect">
                                  <p:stCondLst>
                                    <p:cond delay="0"/>
                                  </p:stCondLst>
                                  <p:childTnLst>
                                    <p:set>
                                      <p:cBhvr>
                                        <p:cTn id="328" dur="1" fill="hold">
                                          <p:stCondLst>
                                            <p:cond delay="0"/>
                                          </p:stCondLst>
                                        </p:cTn>
                                        <p:tgtEl>
                                          <p:spTgt spid="119"/>
                                        </p:tgtEl>
                                        <p:attrNameLst>
                                          <p:attrName>style.visibility</p:attrName>
                                        </p:attrNameLst>
                                      </p:cBhvr>
                                      <p:to>
                                        <p:strVal val="visible"/>
                                      </p:to>
                                    </p:set>
                                    <p:anim calcmode="lin" valueType="num">
                                      <p:cBhvr additive="base">
                                        <p:cTn id="329" dur="1000" fill="hold"/>
                                        <p:tgtEl>
                                          <p:spTgt spid="119"/>
                                        </p:tgtEl>
                                        <p:attrNameLst>
                                          <p:attrName>ppt_x</p:attrName>
                                        </p:attrNameLst>
                                      </p:cBhvr>
                                      <p:tavLst>
                                        <p:tav tm="0">
                                          <p:val>
                                            <p:strVal val="#ppt_x"/>
                                          </p:val>
                                        </p:tav>
                                        <p:tav tm="100000">
                                          <p:val>
                                            <p:strVal val="#ppt_x"/>
                                          </p:val>
                                        </p:tav>
                                      </p:tavLst>
                                    </p:anim>
                                    <p:anim calcmode="lin" valueType="num">
                                      <p:cBhvr additive="base">
                                        <p:cTn id="330" dur="1000" fill="hold"/>
                                        <p:tgtEl>
                                          <p:spTgt spid="119"/>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82"/>
                                        </p:tgtEl>
                                        <p:attrNameLst>
                                          <p:attrName>style.visibility</p:attrName>
                                        </p:attrNameLst>
                                      </p:cBhvr>
                                      <p:to>
                                        <p:strVal val="visible"/>
                                      </p:to>
                                    </p:set>
                                    <p:anim calcmode="lin" valueType="num">
                                      <p:cBhvr additive="base">
                                        <p:cTn id="333" dur="1000" fill="hold"/>
                                        <p:tgtEl>
                                          <p:spTgt spid="82"/>
                                        </p:tgtEl>
                                        <p:attrNameLst>
                                          <p:attrName>ppt_x</p:attrName>
                                        </p:attrNameLst>
                                      </p:cBhvr>
                                      <p:tavLst>
                                        <p:tav tm="0">
                                          <p:val>
                                            <p:strVal val="#ppt_x"/>
                                          </p:val>
                                        </p:tav>
                                        <p:tav tm="100000">
                                          <p:val>
                                            <p:strVal val="#ppt_x"/>
                                          </p:val>
                                        </p:tav>
                                      </p:tavLst>
                                    </p:anim>
                                    <p:anim calcmode="lin" valueType="num">
                                      <p:cBhvr additive="base">
                                        <p:cTn id="334" dur="10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ntr" presetSubtype="4" fill="hold" grpId="0" nodeType="clickEffect">
                                  <p:stCondLst>
                                    <p:cond delay="0"/>
                                  </p:stCondLst>
                                  <p:childTnLst>
                                    <p:set>
                                      <p:cBhvr>
                                        <p:cTn id="338" dur="1" fill="hold">
                                          <p:stCondLst>
                                            <p:cond delay="0"/>
                                          </p:stCondLst>
                                        </p:cTn>
                                        <p:tgtEl>
                                          <p:spTgt spid="135"/>
                                        </p:tgtEl>
                                        <p:attrNameLst>
                                          <p:attrName>style.visibility</p:attrName>
                                        </p:attrNameLst>
                                      </p:cBhvr>
                                      <p:to>
                                        <p:strVal val="visible"/>
                                      </p:to>
                                    </p:set>
                                    <p:anim calcmode="lin" valueType="num">
                                      <p:cBhvr additive="base">
                                        <p:cTn id="339" dur="1000" fill="hold"/>
                                        <p:tgtEl>
                                          <p:spTgt spid="135"/>
                                        </p:tgtEl>
                                        <p:attrNameLst>
                                          <p:attrName>ppt_x</p:attrName>
                                        </p:attrNameLst>
                                      </p:cBhvr>
                                      <p:tavLst>
                                        <p:tav tm="0">
                                          <p:val>
                                            <p:strVal val="#ppt_x"/>
                                          </p:val>
                                        </p:tav>
                                        <p:tav tm="100000">
                                          <p:val>
                                            <p:strVal val="#ppt_x"/>
                                          </p:val>
                                        </p:tav>
                                      </p:tavLst>
                                    </p:anim>
                                    <p:anim calcmode="lin" valueType="num">
                                      <p:cBhvr additive="base">
                                        <p:cTn id="340" dur="1000" fill="hold"/>
                                        <p:tgtEl>
                                          <p:spTgt spid="135"/>
                                        </p:tgtEl>
                                        <p:attrNameLst>
                                          <p:attrName>ppt_y</p:attrName>
                                        </p:attrNameLst>
                                      </p:cBhvr>
                                      <p:tavLst>
                                        <p:tav tm="0">
                                          <p:val>
                                            <p:strVal val="1+#ppt_h/2"/>
                                          </p:val>
                                        </p:tav>
                                        <p:tav tm="100000">
                                          <p:val>
                                            <p:strVal val="#ppt_y"/>
                                          </p:val>
                                        </p:tav>
                                      </p:tavLst>
                                    </p:anim>
                                  </p:childTnLst>
                                </p:cTn>
                              </p:par>
                              <p:par>
                                <p:cTn id="341" presetID="2" presetClass="entr" presetSubtype="4" fill="hold" nodeType="withEffect">
                                  <p:stCondLst>
                                    <p:cond delay="0"/>
                                  </p:stCondLst>
                                  <p:childTnLst>
                                    <p:set>
                                      <p:cBhvr>
                                        <p:cTn id="342" dur="1" fill="hold">
                                          <p:stCondLst>
                                            <p:cond delay="0"/>
                                          </p:stCondLst>
                                        </p:cTn>
                                        <p:tgtEl>
                                          <p:spTgt spid="134"/>
                                        </p:tgtEl>
                                        <p:attrNameLst>
                                          <p:attrName>style.visibility</p:attrName>
                                        </p:attrNameLst>
                                      </p:cBhvr>
                                      <p:to>
                                        <p:strVal val="visible"/>
                                      </p:to>
                                    </p:set>
                                    <p:anim calcmode="lin" valueType="num">
                                      <p:cBhvr additive="base">
                                        <p:cTn id="343" dur="1000" fill="hold"/>
                                        <p:tgtEl>
                                          <p:spTgt spid="134"/>
                                        </p:tgtEl>
                                        <p:attrNameLst>
                                          <p:attrName>ppt_x</p:attrName>
                                        </p:attrNameLst>
                                      </p:cBhvr>
                                      <p:tavLst>
                                        <p:tav tm="0">
                                          <p:val>
                                            <p:strVal val="#ppt_x"/>
                                          </p:val>
                                        </p:tav>
                                        <p:tav tm="100000">
                                          <p:val>
                                            <p:strVal val="#ppt_x"/>
                                          </p:val>
                                        </p:tav>
                                      </p:tavLst>
                                    </p:anim>
                                    <p:anim calcmode="lin" valueType="num">
                                      <p:cBhvr additive="base">
                                        <p:cTn id="344" dur="1000" fill="hold"/>
                                        <p:tgtEl>
                                          <p:spTgt spid="134"/>
                                        </p:tgtEl>
                                        <p:attrNameLst>
                                          <p:attrName>ppt_y</p:attrName>
                                        </p:attrNameLst>
                                      </p:cBhvr>
                                      <p:tavLst>
                                        <p:tav tm="0">
                                          <p:val>
                                            <p:strVal val="1+#ppt_h/2"/>
                                          </p:val>
                                        </p:tav>
                                        <p:tav tm="100000">
                                          <p:val>
                                            <p:strVal val="#ppt_y"/>
                                          </p:val>
                                        </p:tav>
                                      </p:tavLst>
                                    </p:anim>
                                  </p:childTnLst>
                                </p:cTn>
                              </p:par>
                              <p:par>
                                <p:cTn id="345" presetID="2" presetClass="entr" presetSubtype="4" fill="hold" nodeType="withEffect">
                                  <p:stCondLst>
                                    <p:cond delay="0"/>
                                  </p:stCondLst>
                                  <p:childTnLst>
                                    <p:set>
                                      <p:cBhvr>
                                        <p:cTn id="346" dur="1" fill="hold">
                                          <p:stCondLst>
                                            <p:cond delay="0"/>
                                          </p:stCondLst>
                                        </p:cTn>
                                        <p:tgtEl>
                                          <p:spTgt spid="141372"/>
                                        </p:tgtEl>
                                        <p:attrNameLst>
                                          <p:attrName>style.visibility</p:attrName>
                                        </p:attrNameLst>
                                      </p:cBhvr>
                                      <p:to>
                                        <p:strVal val="visible"/>
                                      </p:to>
                                    </p:set>
                                    <p:anim calcmode="lin" valueType="num">
                                      <p:cBhvr additive="base">
                                        <p:cTn id="347" dur="1000" fill="hold"/>
                                        <p:tgtEl>
                                          <p:spTgt spid="141372"/>
                                        </p:tgtEl>
                                        <p:attrNameLst>
                                          <p:attrName>ppt_x</p:attrName>
                                        </p:attrNameLst>
                                      </p:cBhvr>
                                      <p:tavLst>
                                        <p:tav tm="0">
                                          <p:val>
                                            <p:strVal val="#ppt_x"/>
                                          </p:val>
                                        </p:tav>
                                        <p:tav tm="100000">
                                          <p:val>
                                            <p:strVal val="#ppt_x"/>
                                          </p:val>
                                        </p:tav>
                                      </p:tavLst>
                                    </p:anim>
                                    <p:anim calcmode="lin" valueType="num">
                                      <p:cBhvr additive="base">
                                        <p:cTn id="348" dur="1000" fill="hold"/>
                                        <p:tgtEl>
                                          <p:spTgt spid="141372"/>
                                        </p:tgtEl>
                                        <p:attrNameLst>
                                          <p:attrName>ppt_y</p:attrName>
                                        </p:attrNameLst>
                                      </p:cBhvr>
                                      <p:tavLst>
                                        <p:tav tm="0">
                                          <p:val>
                                            <p:strVal val="1+#ppt_h/2"/>
                                          </p:val>
                                        </p:tav>
                                        <p:tav tm="100000">
                                          <p:val>
                                            <p:strVal val="#ppt_y"/>
                                          </p:val>
                                        </p:tav>
                                      </p:tavLst>
                                    </p:anim>
                                  </p:childTnLst>
                                </p:cTn>
                              </p:par>
                              <p:par>
                                <p:cTn id="349" presetID="2" presetClass="entr" presetSubtype="4" fill="hold" nodeType="withEffect">
                                  <p:stCondLst>
                                    <p:cond delay="0"/>
                                  </p:stCondLst>
                                  <p:childTnLst>
                                    <p:set>
                                      <p:cBhvr>
                                        <p:cTn id="350" dur="1" fill="hold">
                                          <p:stCondLst>
                                            <p:cond delay="0"/>
                                          </p:stCondLst>
                                        </p:cTn>
                                        <p:tgtEl>
                                          <p:spTgt spid="3"/>
                                        </p:tgtEl>
                                        <p:attrNameLst>
                                          <p:attrName>style.visibility</p:attrName>
                                        </p:attrNameLst>
                                      </p:cBhvr>
                                      <p:to>
                                        <p:strVal val="visible"/>
                                      </p:to>
                                    </p:set>
                                    <p:anim calcmode="lin" valueType="num">
                                      <p:cBhvr additive="base">
                                        <p:cTn id="351" dur="1000" fill="hold"/>
                                        <p:tgtEl>
                                          <p:spTgt spid="3"/>
                                        </p:tgtEl>
                                        <p:attrNameLst>
                                          <p:attrName>ppt_x</p:attrName>
                                        </p:attrNameLst>
                                      </p:cBhvr>
                                      <p:tavLst>
                                        <p:tav tm="0">
                                          <p:val>
                                            <p:strVal val="#ppt_x"/>
                                          </p:val>
                                        </p:tav>
                                        <p:tav tm="100000">
                                          <p:val>
                                            <p:strVal val="#ppt_x"/>
                                          </p:val>
                                        </p:tav>
                                      </p:tavLst>
                                    </p:anim>
                                    <p:anim calcmode="lin" valueType="num">
                                      <p:cBhvr additive="base">
                                        <p:cTn id="352" dur="1000" fill="hold"/>
                                        <p:tgtEl>
                                          <p:spTgt spid="3"/>
                                        </p:tgtEl>
                                        <p:attrNameLst>
                                          <p:attrName>ppt_y</p:attrName>
                                        </p:attrNameLst>
                                      </p:cBhvr>
                                      <p:tavLst>
                                        <p:tav tm="0">
                                          <p:val>
                                            <p:strVal val="1+#ppt_h/2"/>
                                          </p:val>
                                        </p:tav>
                                        <p:tav tm="100000">
                                          <p:val>
                                            <p:strVal val="#ppt_y"/>
                                          </p:val>
                                        </p:tav>
                                      </p:tavLst>
                                    </p:anim>
                                  </p:childTnLst>
                                </p:cTn>
                              </p:par>
                              <p:par>
                                <p:cTn id="353" presetID="2" presetClass="entr" presetSubtype="4" fill="hold" nodeType="withEffect">
                                  <p:stCondLst>
                                    <p:cond delay="0"/>
                                  </p:stCondLst>
                                  <p:childTnLst>
                                    <p:set>
                                      <p:cBhvr>
                                        <p:cTn id="354" dur="1" fill="hold">
                                          <p:stCondLst>
                                            <p:cond delay="0"/>
                                          </p:stCondLst>
                                        </p:cTn>
                                        <p:tgtEl>
                                          <p:spTgt spid="110"/>
                                        </p:tgtEl>
                                        <p:attrNameLst>
                                          <p:attrName>style.visibility</p:attrName>
                                        </p:attrNameLst>
                                      </p:cBhvr>
                                      <p:to>
                                        <p:strVal val="visible"/>
                                      </p:to>
                                    </p:set>
                                    <p:anim calcmode="lin" valueType="num">
                                      <p:cBhvr additive="base">
                                        <p:cTn id="355" dur="1000" fill="hold"/>
                                        <p:tgtEl>
                                          <p:spTgt spid="110"/>
                                        </p:tgtEl>
                                        <p:attrNameLst>
                                          <p:attrName>ppt_x</p:attrName>
                                        </p:attrNameLst>
                                      </p:cBhvr>
                                      <p:tavLst>
                                        <p:tav tm="0">
                                          <p:val>
                                            <p:strVal val="#ppt_x"/>
                                          </p:val>
                                        </p:tav>
                                        <p:tav tm="100000">
                                          <p:val>
                                            <p:strVal val="#ppt_x"/>
                                          </p:val>
                                        </p:tav>
                                      </p:tavLst>
                                    </p:anim>
                                    <p:anim calcmode="lin" valueType="num">
                                      <p:cBhvr additive="base">
                                        <p:cTn id="356" dur="1000" fill="hold"/>
                                        <p:tgtEl>
                                          <p:spTgt spid="110"/>
                                        </p:tgtEl>
                                        <p:attrNameLst>
                                          <p:attrName>ppt_y</p:attrName>
                                        </p:attrNameLst>
                                      </p:cBhvr>
                                      <p:tavLst>
                                        <p:tav tm="0">
                                          <p:val>
                                            <p:strVal val="1+#ppt_h/2"/>
                                          </p:val>
                                        </p:tav>
                                        <p:tav tm="100000">
                                          <p:val>
                                            <p:strVal val="#ppt_y"/>
                                          </p:val>
                                        </p:tav>
                                      </p:tavLst>
                                    </p:anim>
                                  </p:childTnLst>
                                </p:cTn>
                              </p:par>
                              <p:par>
                                <p:cTn id="357" presetID="2" presetClass="entr" presetSubtype="4" fill="hold" nodeType="withEffect">
                                  <p:stCondLst>
                                    <p:cond delay="0"/>
                                  </p:stCondLst>
                                  <p:childTnLst>
                                    <p:set>
                                      <p:cBhvr>
                                        <p:cTn id="358" dur="1" fill="hold">
                                          <p:stCondLst>
                                            <p:cond delay="0"/>
                                          </p:stCondLst>
                                        </p:cTn>
                                        <p:tgtEl>
                                          <p:spTgt spid="111"/>
                                        </p:tgtEl>
                                        <p:attrNameLst>
                                          <p:attrName>style.visibility</p:attrName>
                                        </p:attrNameLst>
                                      </p:cBhvr>
                                      <p:to>
                                        <p:strVal val="visible"/>
                                      </p:to>
                                    </p:set>
                                    <p:anim calcmode="lin" valueType="num">
                                      <p:cBhvr additive="base">
                                        <p:cTn id="359" dur="1000" fill="hold"/>
                                        <p:tgtEl>
                                          <p:spTgt spid="111"/>
                                        </p:tgtEl>
                                        <p:attrNameLst>
                                          <p:attrName>ppt_x</p:attrName>
                                        </p:attrNameLst>
                                      </p:cBhvr>
                                      <p:tavLst>
                                        <p:tav tm="0">
                                          <p:val>
                                            <p:strVal val="#ppt_x"/>
                                          </p:val>
                                        </p:tav>
                                        <p:tav tm="100000">
                                          <p:val>
                                            <p:strVal val="#ppt_x"/>
                                          </p:val>
                                        </p:tav>
                                      </p:tavLst>
                                    </p:anim>
                                    <p:anim calcmode="lin" valueType="num">
                                      <p:cBhvr additive="base">
                                        <p:cTn id="360" dur="1000" fill="hold"/>
                                        <p:tgtEl>
                                          <p:spTgt spid="111"/>
                                        </p:tgtEl>
                                        <p:attrNameLst>
                                          <p:attrName>ppt_y</p:attrName>
                                        </p:attrNameLst>
                                      </p:cBhvr>
                                      <p:tavLst>
                                        <p:tav tm="0">
                                          <p:val>
                                            <p:strVal val="1+#ppt_h/2"/>
                                          </p:val>
                                        </p:tav>
                                        <p:tav tm="100000">
                                          <p:val>
                                            <p:strVal val="#ppt_y"/>
                                          </p:val>
                                        </p:tav>
                                      </p:tavLst>
                                    </p:anim>
                                  </p:childTnLst>
                                </p:cTn>
                              </p:par>
                              <p:par>
                                <p:cTn id="361" presetID="2" presetClass="entr" presetSubtype="4" fill="hold" nodeType="withEffect">
                                  <p:stCondLst>
                                    <p:cond delay="0"/>
                                  </p:stCondLst>
                                  <p:childTnLst>
                                    <p:set>
                                      <p:cBhvr>
                                        <p:cTn id="362" dur="1" fill="hold">
                                          <p:stCondLst>
                                            <p:cond delay="0"/>
                                          </p:stCondLst>
                                        </p:cTn>
                                        <p:tgtEl>
                                          <p:spTgt spid="131"/>
                                        </p:tgtEl>
                                        <p:attrNameLst>
                                          <p:attrName>style.visibility</p:attrName>
                                        </p:attrNameLst>
                                      </p:cBhvr>
                                      <p:to>
                                        <p:strVal val="visible"/>
                                      </p:to>
                                    </p:set>
                                    <p:anim calcmode="lin" valueType="num">
                                      <p:cBhvr additive="base">
                                        <p:cTn id="363" dur="1000" fill="hold"/>
                                        <p:tgtEl>
                                          <p:spTgt spid="131"/>
                                        </p:tgtEl>
                                        <p:attrNameLst>
                                          <p:attrName>ppt_x</p:attrName>
                                        </p:attrNameLst>
                                      </p:cBhvr>
                                      <p:tavLst>
                                        <p:tav tm="0">
                                          <p:val>
                                            <p:strVal val="#ppt_x"/>
                                          </p:val>
                                        </p:tav>
                                        <p:tav tm="100000">
                                          <p:val>
                                            <p:strVal val="#ppt_x"/>
                                          </p:val>
                                        </p:tav>
                                      </p:tavLst>
                                    </p:anim>
                                    <p:anim calcmode="lin" valueType="num">
                                      <p:cBhvr additive="base">
                                        <p:cTn id="364" dur="1000" fill="hold"/>
                                        <p:tgtEl>
                                          <p:spTgt spid="131"/>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44"/>
                                        </p:tgtEl>
                                        <p:attrNameLst>
                                          <p:attrName>style.visibility</p:attrName>
                                        </p:attrNameLst>
                                      </p:cBhvr>
                                      <p:to>
                                        <p:strVal val="visible"/>
                                      </p:to>
                                    </p:set>
                                    <p:anim calcmode="lin" valueType="num">
                                      <p:cBhvr additive="base">
                                        <p:cTn id="367" dur="1000" fill="hold"/>
                                        <p:tgtEl>
                                          <p:spTgt spid="44"/>
                                        </p:tgtEl>
                                        <p:attrNameLst>
                                          <p:attrName>ppt_x</p:attrName>
                                        </p:attrNameLst>
                                      </p:cBhvr>
                                      <p:tavLst>
                                        <p:tav tm="0">
                                          <p:val>
                                            <p:strVal val="#ppt_x"/>
                                          </p:val>
                                        </p:tav>
                                        <p:tav tm="100000">
                                          <p:val>
                                            <p:strVal val="#ppt_x"/>
                                          </p:val>
                                        </p:tav>
                                      </p:tavLst>
                                    </p:anim>
                                    <p:anim calcmode="lin" valueType="num">
                                      <p:cBhvr additive="base">
                                        <p:cTn id="368" dur="1000" fill="hold"/>
                                        <p:tgtEl>
                                          <p:spTgt spid="44"/>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43"/>
                                        </p:tgtEl>
                                        <p:attrNameLst>
                                          <p:attrName>style.visibility</p:attrName>
                                        </p:attrNameLst>
                                      </p:cBhvr>
                                      <p:to>
                                        <p:strVal val="visible"/>
                                      </p:to>
                                    </p:set>
                                    <p:anim calcmode="lin" valueType="num">
                                      <p:cBhvr additive="base">
                                        <p:cTn id="371" dur="1000" fill="hold"/>
                                        <p:tgtEl>
                                          <p:spTgt spid="43"/>
                                        </p:tgtEl>
                                        <p:attrNameLst>
                                          <p:attrName>ppt_x</p:attrName>
                                        </p:attrNameLst>
                                      </p:cBhvr>
                                      <p:tavLst>
                                        <p:tav tm="0">
                                          <p:val>
                                            <p:strVal val="#ppt_x"/>
                                          </p:val>
                                        </p:tav>
                                        <p:tav tm="100000">
                                          <p:val>
                                            <p:strVal val="#ppt_x"/>
                                          </p:val>
                                        </p:tav>
                                      </p:tavLst>
                                    </p:anim>
                                    <p:anim calcmode="lin" valueType="num">
                                      <p:cBhvr additive="base">
                                        <p:cTn id="372" dur="1000" fill="hold"/>
                                        <p:tgtEl>
                                          <p:spTgt spid="43"/>
                                        </p:tgtEl>
                                        <p:attrNameLst>
                                          <p:attrName>ppt_y</p:attrName>
                                        </p:attrNameLst>
                                      </p:cBhvr>
                                      <p:tavLst>
                                        <p:tav tm="0">
                                          <p:val>
                                            <p:strVal val="1+#ppt_h/2"/>
                                          </p:val>
                                        </p:tav>
                                        <p:tav tm="100000">
                                          <p:val>
                                            <p:strVal val="#ppt_y"/>
                                          </p:val>
                                        </p:tav>
                                      </p:tavLst>
                                    </p:anim>
                                  </p:childTnLst>
                                </p:cTn>
                              </p:par>
                              <p:par>
                                <p:cTn id="373" presetID="2" presetClass="entr" presetSubtype="4" fill="hold" nodeType="withEffect">
                                  <p:stCondLst>
                                    <p:cond delay="0"/>
                                  </p:stCondLst>
                                  <p:childTnLst>
                                    <p:set>
                                      <p:cBhvr>
                                        <p:cTn id="374" dur="1" fill="hold">
                                          <p:stCondLst>
                                            <p:cond delay="0"/>
                                          </p:stCondLst>
                                        </p:cTn>
                                        <p:tgtEl>
                                          <p:spTgt spid="141376"/>
                                        </p:tgtEl>
                                        <p:attrNameLst>
                                          <p:attrName>style.visibility</p:attrName>
                                        </p:attrNameLst>
                                      </p:cBhvr>
                                      <p:to>
                                        <p:strVal val="visible"/>
                                      </p:to>
                                    </p:set>
                                    <p:anim calcmode="lin" valueType="num">
                                      <p:cBhvr additive="base">
                                        <p:cTn id="375" dur="1000" fill="hold"/>
                                        <p:tgtEl>
                                          <p:spTgt spid="141376"/>
                                        </p:tgtEl>
                                        <p:attrNameLst>
                                          <p:attrName>ppt_x</p:attrName>
                                        </p:attrNameLst>
                                      </p:cBhvr>
                                      <p:tavLst>
                                        <p:tav tm="0">
                                          <p:val>
                                            <p:strVal val="#ppt_x"/>
                                          </p:val>
                                        </p:tav>
                                        <p:tav tm="100000">
                                          <p:val>
                                            <p:strVal val="#ppt_x"/>
                                          </p:val>
                                        </p:tav>
                                      </p:tavLst>
                                    </p:anim>
                                    <p:anim calcmode="lin" valueType="num">
                                      <p:cBhvr additive="base">
                                        <p:cTn id="376" dur="1000" fill="hold"/>
                                        <p:tgtEl>
                                          <p:spTgt spid="141376"/>
                                        </p:tgtEl>
                                        <p:attrNameLst>
                                          <p:attrName>ppt_y</p:attrName>
                                        </p:attrNameLst>
                                      </p:cBhvr>
                                      <p:tavLst>
                                        <p:tav tm="0">
                                          <p:val>
                                            <p:strVal val="1+#ppt_h/2"/>
                                          </p:val>
                                        </p:tav>
                                        <p:tav tm="100000">
                                          <p:val>
                                            <p:strVal val="#ppt_y"/>
                                          </p:val>
                                        </p:tav>
                                      </p:tavLst>
                                    </p:anim>
                                  </p:childTnLst>
                                </p:cTn>
                              </p:par>
                              <p:par>
                                <p:cTn id="377" presetID="2" presetClass="entr" presetSubtype="4" fill="hold" nodeType="withEffect">
                                  <p:stCondLst>
                                    <p:cond delay="0"/>
                                  </p:stCondLst>
                                  <p:childTnLst>
                                    <p:set>
                                      <p:cBhvr>
                                        <p:cTn id="378" dur="1" fill="hold">
                                          <p:stCondLst>
                                            <p:cond delay="0"/>
                                          </p:stCondLst>
                                        </p:cTn>
                                        <p:tgtEl>
                                          <p:spTgt spid="120"/>
                                        </p:tgtEl>
                                        <p:attrNameLst>
                                          <p:attrName>style.visibility</p:attrName>
                                        </p:attrNameLst>
                                      </p:cBhvr>
                                      <p:to>
                                        <p:strVal val="visible"/>
                                      </p:to>
                                    </p:set>
                                    <p:anim calcmode="lin" valueType="num">
                                      <p:cBhvr additive="base">
                                        <p:cTn id="379" dur="1000" fill="hold"/>
                                        <p:tgtEl>
                                          <p:spTgt spid="120"/>
                                        </p:tgtEl>
                                        <p:attrNameLst>
                                          <p:attrName>ppt_x</p:attrName>
                                        </p:attrNameLst>
                                      </p:cBhvr>
                                      <p:tavLst>
                                        <p:tav tm="0">
                                          <p:val>
                                            <p:strVal val="#ppt_x"/>
                                          </p:val>
                                        </p:tav>
                                        <p:tav tm="100000">
                                          <p:val>
                                            <p:strVal val="#ppt_x"/>
                                          </p:val>
                                        </p:tav>
                                      </p:tavLst>
                                    </p:anim>
                                    <p:anim calcmode="lin" valueType="num">
                                      <p:cBhvr additive="base">
                                        <p:cTn id="380" dur="1000" fill="hold"/>
                                        <p:tgtEl>
                                          <p:spTgt spid="120"/>
                                        </p:tgtEl>
                                        <p:attrNameLst>
                                          <p:attrName>ppt_y</p:attrName>
                                        </p:attrNameLst>
                                      </p:cBhvr>
                                      <p:tavLst>
                                        <p:tav tm="0">
                                          <p:val>
                                            <p:strVal val="1+#ppt_h/2"/>
                                          </p:val>
                                        </p:tav>
                                        <p:tav tm="100000">
                                          <p:val>
                                            <p:strVal val="#ppt_y"/>
                                          </p:val>
                                        </p:tav>
                                      </p:tavLst>
                                    </p:anim>
                                  </p:childTnLst>
                                </p:cTn>
                              </p:par>
                              <p:par>
                                <p:cTn id="381" presetID="2" presetClass="entr" presetSubtype="4" fill="hold" nodeType="withEffect">
                                  <p:stCondLst>
                                    <p:cond delay="0"/>
                                  </p:stCondLst>
                                  <p:childTnLst>
                                    <p:set>
                                      <p:cBhvr>
                                        <p:cTn id="382" dur="1" fill="hold">
                                          <p:stCondLst>
                                            <p:cond delay="0"/>
                                          </p:stCondLst>
                                        </p:cTn>
                                        <p:tgtEl>
                                          <p:spTgt spid="141375"/>
                                        </p:tgtEl>
                                        <p:attrNameLst>
                                          <p:attrName>style.visibility</p:attrName>
                                        </p:attrNameLst>
                                      </p:cBhvr>
                                      <p:to>
                                        <p:strVal val="visible"/>
                                      </p:to>
                                    </p:set>
                                    <p:anim calcmode="lin" valueType="num">
                                      <p:cBhvr additive="base">
                                        <p:cTn id="383" dur="1000" fill="hold"/>
                                        <p:tgtEl>
                                          <p:spTgt spid="141375"/>
                                        </p:tgtEl>
                                        <p:attrNameLst>
                                          <p:attrName>ppt_x</p:attrName>
                                        </p:attrNameLst>
                                      </p:cBhvr>
                                      <p:tavLst>
                                        <p:tav tm="0">
                                          <p:val>
                                            <p:strVal val="#ppt_x"/>
                                          </p:val>
                                        </p:tav>
                                        <p:tav tm="100000">
                                          <p:val>
                                            <p:strVal val="#ppt_x"/>
                                          </p:val>
                                        </p:tav>
                                      </p:tavLst>
                                    </p:anim>
                                    <p:anim calcmode="lin" valueType="num">
                                      <p:cBhvr additive="base">
                                        <p:cTn id="384" dur="1000" fill="hold"/>
                                        <p:tgtEl>
                                          <p:spTgt spid="141375"/>
                                        </p:tgtEl>
                                        <p:attrNameLst>
                                          <p:attrName>ppt_y</p:attrName>
                                        </p:attrNameLst>
                                      </p:cBhvr>
                                      <p:tavLst>
                                        <p:tav tm="0">
                                          <p:val>
                                            <p:strVal val="1+#ppt_h/2"/>
                                          </p:val>
                                        </p:tav>
                                        <p:tav tm="100000">
                                          <p:val>
                                            <p:strVal val="#ppt_y"/>
                                          </p:val>
                                        </p:tav>
                                      </p:tavLst>
                                    </p:anim>
                                  </p:childTnLst>
                                </p:cTn>
                              </p:par>
                              <p:par>
                                <p:cTn id="385" presetID="2" presetClass="entr" presetSubtype="4" fill="hold" nodeType="withEffect">
                                  <p:stCondLst>
                                    <p:cond delay="0"/>
                                  </p:stCondLst>
                                  <p:childTnLst>
                                    <p:set>
                                      <p:cBhvr>
                                        <p:cTn id="386" dur="1" fill="hold">
                                          <p:stCondLst>
                                            <p:cond delay="0"/>
                                          </p:stCondLst>
                                        </p:cTn>
                                        <p:tgtEl>
                                          <p:spTgt spid="124"/>
                                        </p:tgtEl>
                                        <p:attrNameLst>
                                          <p:attrName>style.visibility</p:attrName>
                                        </p:attrNameLst>
                                      </p:cBhvr>
                                      <p:to>
                                        <p:strVal val="visible"/>
                                      </p:to>
                                    </p:set>
                                    <p:anim calcmode="lin" valueType="num">
                                      <p:cBhvr additive="base">
                                        <p:cTn id="387" dur="1000" fill="hold"/>
                                        <p:tgtEl>
                                          <p:spTgt spid="124"/>
                                        </p:tgtEl>
                                        <p:attrNameLst>
                                          <p:attrName>ppt_x</p:attrName>
                                        </p:attrNameLst>
                                      </p:cBhvr>
                                      <p:tavLst>
                                        <p:tav tm="0">
                                          <p:val>
                                            <p:strVal val="#ppt_x"/>
                                          </p:val>
                                        </p:tav>
                                        <p:tav tm="100000">
                                          <p:val>
                                            <p:strVal val="#ppt_x"/>
                                          </p:val>
                                        </p:tav>
                                      </p:tavLst>
                                    </p:anim>
                                    <p:anim calcmode="lin" valueType="num">
                                      <p:cBhvr additive="base">
                                        <p:cTn id="388" dur="10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389" fill="hold">
                      <p:stCondLst>
                        <p:cond delay="indefinite"/>
                      </p:stCondLst>
                      <p:childTnLst>
                        <p:par>
                          <p:cTn id="390" fill="hold">
                            <p:stCondLst>
                              <p:cond delay="0"/>
                            </p:stCondLst>
                            <p:childTnLst>
                              <p:par>
                                <p:cTn id="391" presetID="2" presetClass="entr" presetSubtype="4" fill="hold" grpId="0" nodeType="clickEffect">
                                  <p:stCondLst>
                                    <p:cond delay="0"/>
                                  </p:stCondLst>
                                  <p:childTnLst>
                                    <p:set>
                                      <p:cBhvr>
                                        <p:cTn id="392" dur="1" fill="hold">
                                          <p:stCondLst>
                                            <p:cond delay="0"/>
                                          </p:stCondLst>
                                        </p:cTn>
                                        <p:tgtEl>
                                          <p:spTgt spid="123"/>
                                        </p:tgtEl>
                                        <p:attrNameLst>
                                          <p:attrName>style.visibility</p:attrName>
                                        </p:attrNameLst>
                                      </p:cBhvr>
                                      <p:to>
                                        <p:strVal val="visible"/>
                                      </p:to>
                                    </p:set>
                                    <p:anim calcmode="lin" valueType="num">
                                      <p:cBhvr additive="base">
                                        <p:cTn id="393" dur="1000" fill="hold"/>
                                        <p:tgtEl>
                                          <p:spTgt spid="123"/>
                                        </p:tgtEl>
                                        <p:attrNameLst>
                                          <p:attrName>ppt_x</p:attrName>
                                        </p:attrNameLst>
                                      </p:cBhvr>
                                      <p:tavLst>
                                        <p:tav tm="0">
                                          <p:val>
                                            <p:strVal val="#ppt_x"/>
                                          </p:val>
                                        </p:tav>
                                        <p:tav tm="100000">
                                          <p:val>
                                            <p:strVal val="#ppt_x"/>
                                          </p:val>
                                        </p:tav>
                                      </p:tavLst>
                                    </p:anim>
                                    <p:anim calcmode="lin" valueType="num">
                                      <p:cBhvr additive="base">
                                        <p:cTn id="394" dur="1000" fill="hold"/>
                                        <p:tgtEl>
                                          <p:spTgt spid="123"/>
                                        </p:tgtEl>
                                        <p:attrNameLst>
                                          <p:attrName>ppt_y</p:attrName>
                                        </p:attrNameLst>
                                      </p:cBhvr>
                                      <p:tavLst>
                                        <p:tav tm="0">
                                          <p:val>
                                            <p:strVal val="1+#ppt_h/2"/>
                                          </p:val>
                                        </p:tav>
                                        <p:tav tm="100000">
                                          <p:val>
                                            <p:strVal val="#ppt_y"/>
                                          </p:val>
                                        </p:tav>
                                      </p:tavLst>
                                    </p:anim>
                                  </p:childTnLst>
                                </p:cTn>
                              </p:par>
                              <p:par>
                                <p:cTn id="395" presetID="2" presetClass="entr" presetSubtype="4" fill="hold" grpId="0" nodeType="withEffect">
                                  <p:stCondLst>
                                    <p:cond delay="0"/>
                                  </p:stCondLst>
                                  <p:childTnLst>
                                    <p:set>
                                      <p:cBhvr>
                                        <p:cTn id="396" dur="1" fill="hold">
                                          <p:stCondLst>
                                            <p:cond delay="0"/>
                                          </p:stCondLst>
                                        </p:cTn>
                                        <p:tgtEl>
                                          <p:spTgt spid="136"/>
                                        </p:tgtEl>
                                        <p:attrNameLst>
                                          <p:attrName>style.visibility</p:attrName>
                                        </p:attrNameLst>
                                      </p:cBhvr>
                                      <p:to>
                                        <p:strVal val="visible"/>
                                      </p:to>
                                    </p:set>
                                    <p:anim calcmode="lin" valueType="num">
                                      <p:cBhvr additive="base">
                                        <p:cTn id="397" dur="1000" fill="hold"/>
                                        <p:tgtEl>
                                          <p:spTgt spid="136"/>
                                        </p:tgtEl>
                                        <p:attrNameLst>
                                          <p:attrName>ppt_x</p:attrName>
                                        </p:attrNameLst>
                                      </p:cBhvr>
                                      <p:tavLst>
                                        <p:tav tm="0">
                                          <p:val>
                                            <p:strVal val="#ppt_x"/>
                                          </p:val>
                                        </p:tav>
                                        <p:tav tm="100000">
                                          <p:val>
                                            <p:strVal val="#ppt_x"/>
                                          </p:val>
                                        </p:tav>
                                      </p:tavLst>
                                    </p:anim>
                                    <p:anim calcmode="lin" valueType="num">
                                      <p:cBhvr additive="base">
                                        <p:cTn id="398" dur="1000" fill="hold"/>
                                        <p:tgtEl>
                                          <p:spTgt spid="136"/>
                                        </p:tgtEl>
                                        <p:attrNameLst>
                                          <p:attrName>ppt_y</p:attrName>
                                        </p:attrNameLst>
                                      </p:cBhvr>
                                      <p:tavLst>
                                        <p:tav tm="0">
                                          <p:val>
                                            <p:strVal val="1+#ppt_h/2"/>
                                          </p:val>
                                        </p:tav>
                                        <p:tav tm="100000">
                                          <p:val>
                                            <p:strVal val="#ppt_y"/>
                                          </p:val>
                                        </p:tav>
                                      </p:tavLst>
                                    </p:anim>
                                  </p:childTnLst>
                                </p:cTn>
                              </p:par>
                              <p:par>
                                <p:cTn id="399" presetID="2" presetClass="entr" presetSubtype="4" fill="hold" grpId="0" nodeType="withEffect">
                                  <p:stCondLst>
                                    <p:cond delay="0"/>
                                  </p:stCondLst>
                                  <p:childTnLst>
                                    <p:set>
                                      <p:cBhvr>
                                        <p:cTn id="400" dur="1" fill="hold">
                                          <p:stCondLst>
                                            <p:cond delay="0"/>
                                          </p:stCondLst>
                                        </p:cTn>
                                        <p:tgtEl>
                                          <p:spTgt spid="138"/>
                                        </p:tgtEl>
                                        <p:attrNameLst>
                                          <p:attrName>style.visibility</p:attrName>
                                        </p:attrNameLst>
                                      </p:cBhvr>
                                      <p:to>
                                        <p:strVal val="visible"/>
                                      </p:to>
                                    </p:set>
                                    <p:anim calcmode="lin" valueType="num">
                                      <p:cBhvr additive="base">
                                        <p:cTn id="401" dur="1000" fill="hold"/>
                                        <p:tgtEl>
                                          <p:spTgt spid="138"/>
                                        </p:tgtEl>
                                        <p:attrNameLst>
                                          <p:attrName>ppt_x</p:attrName>
                                        </p:attrNameLst>
                                      </p:cBhvr>
                                      <p:tavLst>
                                        <p:tav tm="0">
                                          <p:val>
                                            <p:strVal val="#ppt_x"/>
                                          </p:val>
                                        </p:tav>
                                        <p:tav tm="100000">
                                          <p:val>
                                            <p:strVal val="#ppt_x"/>
                                          </p:val>
                                        </p:tav>
                                      </p:tavLst>
                                    </p:anim>
                                    <p:anim calcmode="lin" valueType="num">
                                      <p:cBhvr additive="base">
                                        <p:cTn id="402" dur="1000" fill="hold"/>
                                        <p:tgtEl>
                                          <p:spTgt spid="138"/>
                                        </p:tgtEl>
                                        <p:attrNameLst>
                                          <p:attrName>ppt_y</p:attrName>
                                        </p:attrNameLst>
                                      </p:cBhvr>
                                      <p:tavLst>
                                        <p:tav tm="0">
                                          <p:val>
                                            <p:strVal val="1+#ppt_h/2"/>
                                          </p:val>
                                        </p:tav>
                                        <p:tav tm="100000">
                                          <p:val>
                                            <p:strVal val="#ppt_y"/>
                                          </p:val>
                                        </p:tav>
                                      </p:tavLst>
                                    </p:anim>
                                  </p:childTnLst>
                                </p:cTn>
                              </p:par>
                              <p:par>
                                <p:cTn id="403" presetID="2" presetClass="entr" presetSubtype="4" fill="hold" nodeType="withEffect">
                                  <p:stCondLst>
                                    <p:cond delay="0"/>
                                  </p:stCondLst>
                                  <p:childTnLst>
                                    <p:set>
                                      <p:cBhvr>
                                        <p:cTn id="404" dur="1" fill="hold">
                                          <p:stCondLst>
                                            <p:cond delay="0"/>
                                          </p:stCondLst>
                                        </p:cTn>
                                        <p:tgtEl>
                                          <p:spTgt spid="141371"/>
                                        </p:tgtEl>
                                        <p:attrNameLst>
                                          <p:attrName>style.visibility</p:attrName>
                                        </p:attrNameLst>
                                      </p:cBhvr>
                                      <p:to>
                                        <p:strVal val="visible"/>
                                      </p:to>
                                    </p:set>
                                    <p:anim calcmode="lin" valueType="num">
                                      <p:cBhvr additive="base">
                                        <p:cTn id="405" dur="1000" fill="hold"/>
                                        <p:tgtEl>
                                          <p:spTgt spid="141371"/>
                                        </p:tgtEl>
                                        <p:attrNameLst>
                                          <p:attrName>ppt_x</p:attrName>
                                        </p:attrNameLst>
                                      </p:cBhvr>
                                      <p:tavLst>
                                        <p:tav tm="0">
                                          <p:val>
                                            <p:strVal val="#ppt_x"/>
                                          </p:val>
                                        </p:tav>
                                        <p:tav tm="100000">
                                          <p:val>
                                            <p:strVal val="#ppt_x"/>
                                          </p:val>
                                        </p:tav>
                                      </p:tavLst>
                                    </p:anim>
                                    <p:anim calcmode="lin" valueType="num">
                                      <p:cBhvr additive="base">
                                        <p:cTn id="406" dur="1000" fill="hold"/>
                                        <p:tgtEl>
                                          <p:spTgt spid="141371"/>
                                        </p:tgtEl>
                                        <p:attrNameLst>
                                          <p:attrName>ppt_y</p:attrName>
                                        </p:attrNameLst>
                                      </p:cBhvr>
                                      <p:tavLst>
                                        <p:tav tm="0">
                                          <p:val>
                                            <p:strVal val="1+#ppt_h/2"/>
                                          </p:val>
                                        </p:tav>
                                        <p:tav tm="100000">
                                          <p:val>
                                            <p:strVal val="#ppt_y"/>
                                          </p:val>
                                        </p:tav>
                                      </p:tavLst>
                                    </p:anim>
                                  </p:childTnLst>
                                </p:cTn>
                              </p:par>
                              <p:par>
                                <p:cTn id="407" presetID="2" presetClass="entr" presetSubtype="4" fill="hold" nodeType="withEffect">
                                  <p:stCondLst>
                                    <p:cond delay="0"/>
                                  </p:stCondLst>
                                  <p:childTnLst>
                                    <p:set>
                                      <p:cBhvr>
                                        <p:cTn id="408" dur="1" fill="hold">
                                          <p:stCondLst>
                                            <p:cond delay="0"/>
                                          </p:stCondLst>
                                        </p:cTn>
                                        <p:tgtEl>
                                          <p:spTgt spid="141370"/>
                                        </p:tgtEl>
                                        <p:attrNameLst>
                                          <p:attrName>style.visibility</p:attrName>
                                        </p:attrNameLst>
                                      </p:cBhvr>
                                      <p:to>
                                        <p:strVal val="visible"/>
                                      </p:to>
                                    </p:set>
                                    <p:anim calcmode="lin" valueType="num">
                                      <p:cBhvr additive="base">
                                        <p:cTn id="409" dur="1000" fill="hold"/>
                                        <p:tgtEl>
                                          <p:spTgt spid="141370"/>
                                        </p:tgtEl>
                                        <p:attrNameLst>
                                          <p:attrName>ppt_x</p:attrName>
                                        </p:attrNameLst>
                                      </p:cBhvr>
                                      <p:tavLst>
                                        <p:tav tm="0">
                                          <p:val>
                                            <p:strVal val="#ppt_x"/>
                                          </p:val>
                                        </p:tav>
                                        <p:tav tm="100000">
                                          <p:val>
                                            <p:strVal val="#ppt_x"/>
                                          </p:val>
                                        </p:tav>
                                      </p:tavLst>
                                    </p:anim>
                                    <p:anim calcmode="lin" valueType="num">
                                      <p:cBhvr additive="base">
                                        <p:cTn id="410" dur="1000" fill="hold"/>
                                        <p:tgtEl>
                                          <p:spTgt spid="141370"/>
                                        </p:tgtEl>
                                        <p:attrNameLst>
                                          <p:attrName>ppt_y</p:attrName>
                                        </p:attrNameLst>
                                      </p:cBhvr>
                                      <p:tavLst>
                                        <p:tav tm="0">
                                          <p:val>
                                            <p:strVal val="1+#ppt_h/2"/>
                                          </p:val>
                                        </p:tav>
                                        <p:tav tm="100000">
                                          <p:val>
                                            <p:strVal val="#ppt_y"/>
                                          </p:val>
                                        </p:tav>
                                      </p:tavLst>
                                    </p:anim>
                                  </p:childTnLst>
                                </p:cTn>
                              </p:par>
                              <p:par>
                                <p:cTn id="411" presetID="2" presetClass="entr" presetSubtype="4" fill="hold" nodeType="withEffect">
                                  <p:stCondLst>
                                    <p:cond delay="0"/>
                                  </p:stCondLst>
                                  <p:childTnLst>
                                    <p:set>
                                      <p:cBhvr>
                                        <p:cTn id="412" dur="1" fill="hold">
                                          <p:stCondLst>
                                            <p:cond delay="0"/>
                                          </p:stCondLst>
                                        </p:cTn>
                                        <p:tgtEl>
                                          <p:spTgt spid="130"/>
                                        </p:tgtEl>
                                        <p:attrNameLst>
                                          <p:attrName>style.visibility</p:attrName>
                                        </p:attrNameLst>
                                      </p:cBhvr>
                                      <p:to>
                                        <p:strVal val="visible"/>
                                      </p:to>
                                    </p:set>
                                    <p:anim calcmode="lin" valueType="num">
                                      <p:cBhvr additive="base">
                                        <p:cTn id="413" dur="1000" fill="hold"/>
                                        <p:tgtEl>
                                          <p:spTgt spid="130"/>
                                        </p:tgtEl>
                                        <p:attrNameLst>
                                          <p:attrName>ppt_x</p:attrName>
                                        </p:attrNameLst>
                                      </p:cBhvr>
                                      <p:tavLst>
                                        <p:tav tm="0">
                                          <p:val>
                                            <p:strVal val="#ppt_x"/>
                                          </p:val>
                                        </p:tav>
                                        <p:tav tm="100000">
                                          <p:val>
                                            <p:strVal val="#ppt_x"/>
                                          </p:val>
                                        </p:tav>
                                      </p:tavLst>
                                    </p:anim>
                                    <p:anim calcmode="lin" valueType="num">
                                      <p:cBhvr additive="base">
                                        <p:cTn id="414" dur="1000" fill="hold"/>
                                        <p:tgtEl>
                                          <p:spTgt spid="130"/>
                                        </p:tgtEl>
                                        <p:attrNameLst>
                                          <p:attrName>ppt_y</p:attrName>
                                        </p:attrNameLst>
                                      </p:cBhvr>
                                      <p:tavLst>
                                        <p:tav tm="0">
                                          <p:val>
                                            <p:strVal val="1+#ppt_h/2"/>
                                          </p:val>
                                        </p:tav>
                                        <p:tav tm="100000">
                                          <p:val>
                                            <p:strVal val="#ppt_y"/>
                                          </p:val>
                                        </p:tav>
                                      </p:tavLst>
                                    </p:anim>
                                  </p:childTnLst>
                                </p:cTn>
                              </p:par>
                              <p:par>
                                <p:cTn id="415" presetID="2" presetClass="entr" presetSubtype="4" fill="hold" grpId="0" nodeType="withEffect">
                                  <p:stCondLst>
                                    <p:cond delay="0"/>
                                  </p:stCondLst>
                                  <p:childTnLst>
                                    <p:set>
                                      <p:cBhvr>
                                        <p:cTn id="416" dur="1" fill="hold">
                                          <p:stCondLst>
                                            <p:cond delay="0"/>
                                          </p:stCondLst>
                                        </p:cTn>
                                        <p:tgtEl>
                                          <p:spTgt spid="37"/>
                                        </p:tgtEl>
                                        <p:attrNameLst>
                                          <p:attrName>style.visibility</p:attrName>
                                        </p:attrNameLst>
                                      </p:cBhvr>
                                      <p:to>
                                        <p:strVal val="visible"/>
                                      </p:to>
                                    </p:set>
                                    <p:anim calcmode="lin" valueType="num">
                                      <p:cBhvr additive="base">
                                        <p:cTn id="417" dur="1000" fill="hold"/>
                                        <p:tgtEl>
                                          <p:spTgt spid="37"/>
                                        </p:tgtEl>
                                        <p:attrNameLst>
                                          <p:attrName>ppt_x</p:attrName>
                                        </p:attrNameLst>
                                      </p:cBhvr>
                                      <p:tavLst>
                                        <p:tav tm="0">
                                          <p:val>
                                            <p:strVal val="#ppt_x"/>
                                          </p:val>
                                        </p:tav>
                                        <p:tav tm="100000">
                                          <p:val>
                                            <p:strVal val="#ppt_x"/>
                                          </p:val>
                                        </p:tav>
                                      </p:tavLst>
                                    </p:anim>
                                    <p:anim calcmode="lin" valueType="num">
                                      <p:cBhvr additive="base">
                                        <p:cTn id="418"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89" grpId="1"/>
      <p:bldP spid="90" grpId="0"/>
      <p:bldP spid="90" grpId="1"/>
      <p:bldP spid="92" grpId="0"/>
      <p:bldP spid="92" grpId="1"/>
      <p:bldP spid="93" grpId="0"/>
      <p:bldP spid="93" grpId="1"/>
      <p:bldP spid="112" grpId="0"/>
      <p:bldP spid="112" grpId="1"/>
      <p:bldP spid="84" grpId="0"/>
      <p:bldP spid="41" grpId="0"/>
      <p:bldP spid="41" grpId="1"/>
      <p:bldP spid="52" grpId="0"/>
      <p:bldP spid="96" grpId="0"/>
      <p:bldP spid="96" grpId="1"/>
      <p:bldP spid="82" grpId="0"/>
      <p:bldP spid="83" grpId="0"/>
      <p:bldP spid="135" grpId="0"/>
      <p:bldP spid="123" grpId="0" animBg="1"/>
      <p:bldP spid="138" grpId="0" animBg="1"/>
      <p:bldP spid="136" grpId="0"/>
      <p:bldP spid="37" grpId="0"/>
      <p:bldP spid="85" grpId="0"/>
      <p:bldP spid="48" grpId="0"/>
      <p:bldP spid="87" grpId="0"/>
      <p:bldP spid="86"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39751" y="1143000"/>
            <a:ext cx="8048625" cy="5940088"/>
          </a:xfrm>
        </p:spPr>
        <p:txBody>
          <a:bodyPr>
            <a:normAutofit/>
          </a:bodyPr>
          <a:lstStyle/>
          <a:p>
            <a:pPr marL="165546" indent="-165546">
              <a:lnSpc>
                <a:spcPct val="80000"/>
              </a:lnSpc>
            </a:pPr>
            <a:r>
              <a:rPr lang="en-US" sz="2400" dirty="0" smtClean="0">
                <a:latin typeface="Segoe" pitchFamily="34" charset="0"/>
                <a:sym typeface="Wingdings" pitchFamily="2" charset="2"/>
              </a:rPr>
              <a:t>Configuration Manager R2 is available</a:t>
            </a:r>
          </a:p>
          <a:p>
            <a:pPr marL="165546" indent="-165546">
              <a:lnSpc>
                <a:spcPct val="80000"/>
              </a:lnSpc>
            </a:pPr>
            <a:r>
              <a:rPr lang="en-US" sz="2400" dirty="0" smtClean="0">
                <a:latin typeface="Segoe" pitchFamily="34" charset="0"/>
                <a:sym typeface="Wingdings" pitchFamily="2" charset="2"/>
              </a:rPr>
              <a:t>Service Pack 2 hit RTM in 10/2009</a:t>
            </a:r>
          </a:p>
          <a:p>
            <a:pPr marL="165546" indent="-165546">
              <a:lnSpc>
                <a:spcPct val="80000"/>
              </a:lnSpc>
            </a:pPr>
            <a:r>
              <a:rPr lang="en-US" sz="2400" dirty="0" smtClean="0">
                <a:latin typeface="Segoe" pitchFamily="34" charset="0"/>
                <a:sym typeface="Wingdings" pitchFamily="2" charset="2"/>
              </a:rPr>
              <a:t>In addition to traditional features such as Software distribution, Inventory and OS Deployment R2 brings:</a:t>
            </a:r>
          </a:p>
          <a:p>
            <a:pPr marL="535434" lvl="1" indent="-165546">
              <a:lnSpc>
                <a:spcPct val="80000"/>
              </a:lnSpc>
            </a:pPr>
            <a:r>
              <a:rPr lang="en-US" sz="2000" dirty="0" smtClean="0">
                <a:latin typeface="Segoe" pitchFamily="34" charset="0"/>
                <a:sym typeface="Wingdings" pitchFamily="2" charset="2"/>
              </a:rPr>
              <a:t>Support for Vista SP1 and Windows Server 2008 (added at SP1)</a:t>
            </a:r>
          </a:p>
          <a:p>
            <a:pPr marL="535434" lvl="1" indent="-165546">
              <a:lnSpc>
                <a:spcPct val="80000"/>
              </a:lnSpc>
            </a:pPr>
            <a:r>
              <a:rPr lang="en-US" sz="2000" dirty="0" smtClean="0">
                <a:latin typeface="Segoe" pitchFamily="34" charset="0"/>
                <a:sym typeface="Wingdings" pitchFamily="2" charset="2"/>
              </a:rPr>
              <a:t>Asset Intelligence (added at SP1)</a:t>
            </a:r>
          </a:p>
          <a:p>
            <a:pPr marL="535434" lvl="1" indent="-165546">
              <a:lnSpc>
                <a:spcPct val="80000"/>
              </a:lnSpc>
            </a:pPr>
            <a:r>
              <a:rPr lang="en-US" sz="2000" dirty="0" smtClean="0">
                <a:latin typeface="Segoe" pitchFamily="34" charset="0"/>
                <a:sym typeface="Wingdings" pitchFamily="2" charset="2"/>
              </a:rPr>
              <a:t>Intel AMT integration (added at SP1)</a:t>
            </a:r>
          </a:p>
          <a:p>
            <a:pPr marL="535434" lvl="1" indent="-165546">
              <a:lnSpc>
                <a:spcPct val="80000"/>
              </a:lnSpc>
            </a:pPr>
            <a:r>
              <a:rPr lang="en-US" sz="2000" dirty="0" smtClean="0">
                <a:latin typeface="Segoe" pitchFamily="34" charset="0"/>
                <a:sym typeface="Wingdings" pitchFamily="2" charset="2"/>
              </a:rPr>
              <a:t>Application Virtualization</a:t>
            </a:r>
          </a:p>
          <a:p>
            <a:pPr marL="535434" lvl="1" indent="-165546">
              <a:lnSpc>
                <a:spcPct val="80000"/>
              </a:lnSpc>
            </a:pPr>
            <a:r>
              <a:rPr lang="en-US" sz="2000" dirty="0" smtClean="0">
                <a:latin typeface="Segoe" pitchFamily="34" charset="0"/>
                <a:sym typeface="Wingdings" pitchFamily="2" charset="2"/>
              </a:rPr>
              <a:t>SQL Reporting</a:t>
            </a:r>
          </a:p>
          <a:p>
            <a:pPr marL="535434" lvl="1" indent="-165546">
              <a:lnSpc>
                <a:spcPct val="80000"/>
              </a:lnSpc>
            </a:pPr>
            <a:r>
              <a:rPr lang="en-US" sz="2000" dirty="0" smtClean="0">
                <a:latin typeface="Segoe" pitchFamily="34" charset="0"/>
                <a:sym typeface="Wingdings" pitchFamily="2" charset="2"/>
              </a:rPr>
              <a:t>Client Status Reporting</a:t>
            </a:r>
          </a:p>
          <a:p>
            <a:pPr marL="535434" lvl="1" indent="-165546">
              <a:lnSpc>
                <a:spcPct val="80000"/>
              </a:lnSpc>
            </a:pPr>
            <a:r>
              <a:rPr lang="en-US" sz="2000" dirty="0" smtClean="0">
                <a:latin typeface="Segoe" pitchFamily="34" charset="0"/>
                <a:sym typeface="Wingdings" pitchFamily="2" charset="2"/>
              </a:rPr>
              <a:t>OS Deployment enhancements</a:t>
            </a:r>
          </a:p>
          <a:p>
            <a:pPr marL="535434" lvl="1" indent="-165546">
              <a:lnSpc>
                <a:spcPct val="80000"/>
              </a:lnSpc>
            </a:pPr>
            <a:r>
              <a:rPr lang="en-US" sz="2000" dirty="0" smtClean="0">
                <a:latin typeface="Segoe" pitchFamily="34" charset="0"/>
                <a:sym typeface="Wingdings" pitchFamily="2" charset="2"/>
              </a:rPr>
              <a:t>Forefront Client Security Reporting</a:t>
            </a:r>
          </a:p>
          <a:p>
            <a:r>
              <a:rPr lang="en-US" sz="2400" dirty="0" smtClean="0"/>
              <a:t>Download the evaluation at </a:t>
            </a:r>
            <a:br>
              <a:rPr lang="en-US" sz="2400" dirty="0" smtClean="0"/>
            </a:br>
            <a:r>
              <a:rPr lang="en-US" sz="1800" dirty="0" smtClean="0">
                <a:hlinkClick r:id="rId3"/>
              </a:rPr>
              <a:t>http://technet.microsoft.com/en-us/configmgr/cc761485.aspx</a:t>
            </a:r>
            <a:r>
              <a:rPr lang="en-US" sz="1800" dirty="0" smtClean="0"/>
              <a:t> </a:t>
            </a:r>
          </a:p>
          <a:p>
            <a:r>
              <a:rPr lang="en-US" sz="2400" dirty="0" smtClean="0"/>
              <a:t>Download the Virtual Machine at</a:t>
            </a:r>
          </a:p>
          <a:p>
            <a:pPr>
              <a:buNone/>
            </a:pPr>
            <a:r>
              <a:rPr lang="en-US" sz="1800" dirty="0" smtClean="0"/>
              <a:t>	</a:t>
            </a:r>
            <a:r>
              <a:rPr lang="en-US" sz="1800" dirty="0" smtClean="0">
                <a:hlinkClick r:id="rId4"/>
              </a:rPr>
              <a:t>http://www.microsoft.com/downloads/details.aspx?FamilyID=e0fadab7-0620-481d-a8b6-070001727c56&amp;displaylang=en</a:t>
            </a:r>
            <a:r>
              <a:rPr lang="en-US" sz="1800" dirty="0" smtClean="0"/>
              <a:t> </a:t>
            </a:r>
          </a:p>
          <a:p>
            <a:pPr>
              <a:buNone/>
            </a:pPr>
            <a:endParaRPr lang="en-US" sz="1800" dirty="0" smtClean="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251" y="3848327"/>
            <a:ext cx="7921912" cy="1337595"/>
          </a:xfrm>
        </p:spPr>
        <p:txBody>
          <a:bodyPr/>
          <a:lstStyle/>
          <a:p>
            <a:r>
              <a:rPr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rPr>
              <a:t>What's New in Configuration Manager 2007, SP1, SP2 and R2</a:t>
            </a:r>
            <a:endParaRPr sz="5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endParaRPr>
          </a:p>
        </p:txBody>
      </p:sp>
      <p:sp>
        <p:nvSpPr>
          <p:cNvPr id="3" name="Subtitle 2"/>
          <p:cNvSpPr>
            <a:spLocks noGrp="1"/>
          </p:cNvSpPr>
          <p:nvPr>
            <p:ph type="subTitle" idx="1"/>
          </p:nvPr>
        </p:nvSpPr>
        <p:spPr/>
        <p:txBody>
          <a:bodyPr/>
          <a:lstStyle/>
          <a:p>
            <a:r>
              <a:rPr lang="en-US" dirty="0" smtClean="0">
                <a:solidFill>
                  <a:schemeClr val="tx1"/>
                </a:solidFill>
              </a:rPr>
              <a:t>Wally Mead</a:t>
            </a:r>
          </a:p>
          <a:p>
            <a:r>
              <a:rPr lang="en-US" dirty="0" smtClean="0">
                <a:solidFill>
                  <a:schemeClr val="tx1"/>
                </a:solidFill>
              </a:rPr>
              <a:t>Senior Program Manager</a:t>
            </a:r>
          </a:p>
          <a:p>
            <a:r>
              <a:rPr lang="en-US" dirty="0" smtClean="0">
                <a:solidFill>
                  <a:schemeClr val="tx1"/>
                </a:solidFill>
              </a:rPr>
              <a:t>Microsoft  Corporation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228601"/>
            <a:ext cx="8375946" cy="664797"/>
          </a:xfrm>
        </p:spPr>
        <p:txBody>
          <a:bodyPr/>
          <a:lstStyle/>
          <a:p>
            <a:r>
              <a:rPr lang="en-US" dirty="0" smtClean="0"/>
              <a:t>Agenda</a:t>
            </a:r>
            <a:endParaRPr lang="en-US" dirty="0">
              <a:solidFill>
                <a:schemeClr val="tx2"/>
              </a:solidFill>
            </a:endParaRPr>
          </a:p>
        </p:txBody>
      </p:sp>
      <p:sp>
        <p:nvSpPr>
          <p:cNvPr id="3" name="Text Placeholder 2"/>
          <p:cNvSpPr>
            <a:spLocks noGrp="1"/>
          </p:cNvSpPr>
          <p:nvPr>
            <p:ph idx="1"/>
          </p:nvPr>
        </p:nvSpPr>
        <p:spPr>
          <a:xfrm>
            <a:off x="381000" y="1778636"/>
            <a:ext cx="8382000" cy="2948499"/>
          </a:xfrm>
        </p:spPr>
        <p:txBody>
          <a:bodyPr>
            <a:noAutofit/>
          </a:bodyPr>
          <a:lstStyle/>
          <a:p>
            <a:r>
              <a:rPr lang="en-US" dirty="0" smtClean="0"/>
              <a:t>Configuration Manager </a:t>
            </a:r>
          </a:p>
          <a:p>
            <a:pPr lvl="1"/>
            <a:r>
              <a:rPr lang="en-US" dirty="0" smtClean="0"/>
              <a:t>Capability overview</a:t>
            </a:r>
          </a:p>
          <a:p>
            <a:r>
              <a:rPr lang="en-US" dirty="0" smtClean="0"/>
              <a:t>Service Pack 1</a:t>
            </a:r>
          </a:p>
          <a:p>
            <a:pPr lvl="1"/>
            <a:r>
              <a:rPr lang="en-US" dirty="0" smtClean="0"/>
              <a:t>Capability additions</a:t>
            </a:r>
          </a:p>
          <a:p>
            <a:r>
              <a:rPr lang="en-US" dirty="0" smtClean="0"/>
              <a:t>Release 2</a:t>
            </a:r>
          </a:p>
          <a:p>
            <a:pPr lvl="1"/>
            <a:r>
              <a:rPr lang="en-US" dirty="0" smtClean="0"/>
              <a:t>Capability additions</a:t>
            </a:r>
          </a:p>
          <a:p>
            <a:r>
              <a:rPr lang="en-US" dirty="0" smtClean="0"/>
              <a:t>Service Pack 2</a:t>
            </a:r>
          </a:p>
          <a:p>
            <a:pPr lvl="1"/>
            <a:r>
              <a:rPr lang="en-US" dirty="0" smtClean="0"/>
              <a:t>Capability additions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2" y="152401"/>
            <a:ext cx="8382000" cy="1107996"/>
          </a:xfrm>
        </p:spPr>
        <p:txBody>
          <a:bodyPr/>
          <a:lstStyle/>
          <a:p>
            <a:r>
              <a:rPr sz="4000" smtClean="0"/>
              <a:t>Configuration Manager</a:t>
            </a:r>
            <a:r>
              <a:rPr lang="en-US" sz="4000" dirty="0" smtClean="0"/>
              <a:t> RTM</a:t>
            </a:r>
            <a:r>
              <a:rPr sz="4000" smtClean="0"/>
              <a:t> </a:t>
            </a:r>
            <a:r>
              <a:rPr lang="en-US" sz="4000" dirty="0" smtClean="0"/>
              <a:t/>
            </a:r>
            <a:br>
              <a:rPr lang="en-US" sz="4000" dirty="0" smtClean="0"/>
            </a:br>
            <a:r>
              <a:rPr sz="4000" smtClean="0"/>
              <a:t>Feature Summary</a:t>
            </a:r>
            <a:endParaRPr lang="en-US" sz="4000" dirty="0"/>
          </a:p>
        </p:txBody>
      </p:sp>
      <p:graphicFrame>
        <p:nvGraphicFramePr>
          <p:cNvPr id="4" name="Diagram 3"/>
          <p:cNvGraphicFramePr/>
          <p:nvPr/>
        </p:nvGraphicFramePr>
        <p:xfrm>
          <a:off x="381000" y="1411554"/>
          <a:ext cx="8382000" cy="5059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2" y="152401"/>
            <a:ext cx="8382000" cy="1107996"/>
          </a:xfrm>
        </p:spPr>
        <p:txBody>
          <a:bodyPr/>
          <a:lstStyle/>
          <a:p>
            <a:r>
              <a:rPr sz="4000" dirty="0" smtClean="0"/>
              <a:t>Configuration Manager Service Pack 1: Feature Summary</a:t>
            </a:r>
            <a:endParaRPr lang="en-US" sz="4000" dirty="0"/>
          </a:p>
        </p:txBody>
      </p:sp>
      <p:graphicFrame>
        <p:nvGraphicFramePr>
          <p:cNvPr id="4" name="Diagram 3"/>
          <p:cNvGraphicFramePr/>
          <p:nvPr/>
        </p:nvGraphicFramePr>
        <p:xfrm>
          <a:off x="381000" y="1411552"/>
          <a:ext cx="8382000" cy="519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52401"/>
            <a:ext cx="8382000" cy="1218795"/>
          </a:xfrm>
        </p:spPr>
        <p:txBody>
          <a:bodyPr/>
          <a:lstStyle/>
          <a:p>
            <a:r>
              <a:rPr sz="4400" smtClean="0"/>
              <a:t>Configuration Manager R2: Feature Summary</a:t>
            </a:r>
            <a:endParaRPr lang="en-US" sz="4400" dirty="0"/>
          </a:p>
        </p:txBody>
      </p:sp>
      <p:graphicFrame>
        <p:nvGraphicFramePr>
          <p:cNvPr id="4" name="Diagram 3"/>
          <p:cNvGraphicFramePr/>
          <p:nvPr/>
        </p:nvGraphicFramePr>
        <p:xfrm>
          <a:off x="381000" y="1411552"/>
          <a:ext cx="8382000" cy="519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52401"/>
            <a:ext cx="8382000" cy="1218795"/>
          </a:xfrm>
        </p:spPr>
        <p:txBody>
          <a:bodyPr/>
          <a:lstStyle/>
          <a:p>
            <a:r>
              <a:rPr sz="4400" dirty="0" smtClean="0"/>
              <a:t>Configuration Manager SP2: Feature Summary</a:t>
            </a:r>
            <a:endParaRPr lang="en-US" sz="4400" dirty="0"/>
          </a:p>
        </p:txBody>
      </p:sp>
      <p:graphicFrame>
        <p:nvGraphicFramePr>
          <p:cNvPr id="4" name="Diagram 3"/>
          <p:cNvGraphicFramePr/>
          <p:nvPr/>
        </p:nvGraphicFramePr>
        <p:xfrm>
          <a:off x="398963" y="1066800"/>
          <a:ext cx="8382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Pack 2</a:t>
            </a:r>
            <a:endParaRPr lang="en-US" dirty="0"/>
          </a:p>
        </p:txBody>
      </p:sp>
      <p:sp>
        <p:nvSpPr>
          <p:cNvPr id="3" name="Text Placeholder 2"/>
          <p:cNvSpPr>
            <a:spLocks noGrp="1"/>
          </p:cNvSpPr>
          <p:nvPr>
            <p:ph type="body" sz="quarter" idx="10"/>
          </p:nvPr>
        </p:nvSpPr>
        <p:spPr>
          <a:xfrm>
            <a:off x="381000" y="1249507"/>
            <a:ext cx="8382000" cy="4758226"/>
          </a:xfrm>
        </p:spPr>
        <p:txBody>
          <a:bodyPr/>
          <a:lstStyle/>
          <a:p>
            <a:r>
              <a:rPr lang="en-US" dirty="0" smtClean="0"/>
              <a:t>Smaller, but still important stuff</a:t>
            </a:r>
          </a:p>
          <a:p>
            <a:pPr lvl="1"/>
            <a:r>
              <a:rPr lang="en-US" dirty="0" smtClean="0"/>
              <a:t>Update to Management Pack for 64-bit OS’s – SP2 will ship 64-bit </a:t>
            </a:r>
            <a:r>
              <a:rPr lang="en-US" dirty="0" err="1" smtClean="0"/>
              <a:t>perf</a:t>
            </a:r>
            <a:r>
              <a:rPr lang="en-US" dirty="0" smtClean="0"/>
              <a:t> counters</a:t>
            </a:r>
          </a:p>
          <a:p>
            <a:pPr lvl="1"/>
            <a:r>
              <a:rPr lang="en-US" dirty="0" smtClean="0"/>
              <a:t>Remote control added in for (x64 Windows XP and Windows Server 2003)</a:t>
            </a:r>
          </a:p>
          <a:p>
            <a:pPr lvl="1"/>
            <a:r>
              <a:rPr lang="en-US" dirty="0" smtClean="0"/>
              <a:t>Multi-select and delete driver catalog drivers from the console</a:t>
            </a:r>
          </a:p>
          <a:p>
            <a:pPr lvl="1"/>
            <a:r>
              <a:rPr lang="en-US" dirty="0" smtClean="0"/>
              <a:t>Better feedback on AD extension success / failure</a:t>
            </a:r>
          </a:p>
          <a:p>
            <a:r>
              <a:rPr lang="en-US" dirty="0" smtClean="0"/>
              <a:t>Certificate requirement removal for Asset Intelligence</a:t>
            </a:r>
          </a:p>
          <a:p>
            <a:r>
              <a:rPr lang="en-US" dirty="0" err="1" smtClean="0"/>
              <a:t>Hotfix</a:t>
            </a:r>
            <a:r>
              <a:rPr lang="en-US" dirty="0" smtClean="0"/>
              <a:t> data</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nvGraphicFramePr>
        <p:xfrm>
          <a:off x="500034" y="1763094"/>
          <a:ext cx="8056096" cy="4023360"/>
        </p:xfrm>
        <a:graphic>
          <a:graphicData uri="http://schemas.openxmlformats.org/drawingml/2006/table">
            <a:tbl>
              <a:tblPr firstRow="1" bandRow="1">
                <a:tableStyleId>{68D230F3-CF80-4859-8CE7-A43EE81993B5}</a:tableStyleId>
              </a:tblPr>
              <a:tblGrid>
                <a:gridCol w="3370341"/>
                <a:gridCol w="4685755"/>
              </a:tblGrid>
              <a:tr h="232429">
                <a:tc>
                  <a:txBody>
                    <a:bodyPr/>
                    <a:lstStyle/>
                    <a:p>
                      <a:pPr marL="344488" marR="0" lvl="0" indent="-344488" algn="ct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Site Role</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ct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Maximum # of Client Systems</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Hierarchy (Central Site Server)</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200,000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Primary Site Server</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100,000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System Health </a:t>
                      </a:r>
                      <a:r>
                        <a:rPr kumimoji="0" lang="en-US" sz="1800" u="none" strike="noStrike" cap="none" normalizeH="0" baseline="0" dirty="0" err="1" smtClean="0">
                          <a:solidFill>
                            <a:schemeClr val="tx1"/>
                          </a:solidFill>
                          <a:effectLst/>
                        </a:rPr>
                        <a:t>Validator</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200,000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Management Point</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25,000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Distribution Point (Non OSD)</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4,000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Distribution Point (OSD)</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Limited by Network &amp; Disk I/O</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State Migration Point</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Limited by Network &amp; Disk I/O</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Software Update Point </a:t>
                      </a:r>
                      <a:r>
                        <a:rPr kumimoji="0" lang="en-US" sz="1600" u="none" strike="noStrike" cap="none" normalizeH="0" baseline="0" dirty="0" smtClean="0">
                          <a:solidFill>
                            <a:schemeClr val="tx1"/>
                          </a:solidFill>
                          <a:effectLst/>
                        </a:rPr>
                        <a:t>(WSUS)</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25,000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Fallback Status Point</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100,000</a:t>
                      </a:r>
                      <a:endParaRPr kumimoji="0" lang="en-US" sz="1800" b="0" i="0" u="none" strike="noStrike" cap="none" normalizeH="0" baseline="0" dirty="0" smtClean="0">
                        <a:solidFill>
                          <a:schemeClr val="tx1"/>
                        </a:solidFill>
                        <a:effectLst/>
                        <a:latin typeface="Arial" charset="0"/>
                      </a:endParaRPr>
                    </a:p>
                  </a:txBody>
                  <a:tcPr anchor="b" horzOverflow="overflow"/>
                </a:tc>
              </a:tr>
              <a:tr h="307411">
                <a:tc>
                  <a:txBody>
                    <a:bodyPr/>
                    <a:lstStyle/>
                    <a:p>
                      <a:pPr marL="344488" marR="0" lvl="0" indent="-344488" algn="l"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Branch Distribution Point</a:t>
                      </a:r>
                      <a:endParaRPr kumimoji="0" lang="en-US" sz="1800" b="0" i="0" u="none" strike="noStrike" cap="none" normalizeH="0" baseline="0" dirty="0" smtClean="0">
                        <a:solidFill>
                          <a:schemeClr val="tx1"/>
                        </a:solidFill>
                        <a:effectLst/>
                        <a:latin typeface="Arial" charset="0"/>
                      </a:endParaRPr>
                    </a:p>
                  </a:txBody>
                  <a:tcPr anchor="b" horzOverflow="overflow"/>
                </a:tc>
                <a:tc>
                  <a:txBody>
                    <a:bodyPr/>
                    <a:lstStyle/>
                    <a:p>
                      <a:pPr marL="344488" marR="0" lvl="0" indent="-344488" algn="r" defTabSz="914400" rtl="0" eaLnBrk="0" fontAlgn="b" latinLnBrk="0" hangingPunct="0">
                        <a:lnSpc>
                          <a:spcPct val="100000"/>
                        </a:lnSpc>
                        <a:spcBef>
                          <a:spcPct val="0"/>
                        </a:spcBef>
                        <a:spcAft>
                          <a:spcPct val="0"/>
                        </a:spcAft>
                        <a:buClrTx/>
                        <a:buSzTx/>
                        <a:buFontTx/>
                        <a:buNone/>
                        <a:tabLst/>
                      </a:pPr>
                      <a:r>
                        <a:rPr kumimoji="0" lang="en-US" sz="1800" u="none" strike="noStrike" cap="none" normalizeH="0" baseline="0" dirty="0" smtClean="0">
                          <a:solidFill>
                            <a:schemeClr val="tx1"/>
                          </a:solidFill>
                          <a:effectLst/>
                        </a:rPr>
                        <a:t>Limited by OS License, Network &amp; Disk I/O</a:t>
                      </a:r>
                      <a:endParaRPr kumimoji="0" lang="en-US" sz="1800" b="0" i="0" u="none" strike="noStrike" cap="none" normalizeH="0" baseline="0" dirty="0" smtClean="0">
                        <a:solidFill>
                          <a:schemeClr val="tx1"/>
                        </a:solidFill>
                        <a:effectLst/>
                        <a:latin typeface="Arial" charset="0"/>
                      </a:endParaRPr>
                    </a:p>
                  </a:txBody>
                  <a:tcPr anchor="b" horzOverflow="overflow"/>
                </a:tc>
              </a:tr>
            </a:tbl>
          </a:graphicData>
        </a:graphic>
      </p:graphicFrame>
      <p:sp>
        <p:nvSpPr>
          <p:cNvPr id="4" name="Title 3"/>
          <p:cNvSpPr>
            <a:spLocks noGrp="1"/>
          </p:cNvSpPr>
          <p:nvPr>
            <p:ph type="title"/>
          </p:nvPr>
        </p:nvSpPr>
        <p:spPr>
          <a:xfrm>
            <a:off x="381000" y="230189"/>
            <a:ext cx="8382000" cy="664797"/>
          </a:xfrm>
        </p:spPr>
        <p:txBody>
          <a:bodyPr/>
          <a:lstStyle/>
          <a:p>
            <a:r>
              <a:rPr/>
              <a:t>Supported Client Numbers</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7"/>
</p:tagLst>
</file>

<file path=ppt/theme/theme1.xml><?xml version="1.0" encoding="utf-8"?>
<a:theme xmlns:a="http://schemas.openxmlformats.org/drawingml/2006/main" name="TechEd09_Africa">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TechEd09_Africa</Template>
  <TotalTime>56</TotalTime>
  <Words>1388</Words>
  <Application>Microsoft Office PowerPoint</Application>
  <PresentationFormat>On-screen Show (4:3)</PresentationFormat>
  <Paragraphs>213</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TechEd09_Africa</vt:lpstr>
      <vt:lpstr>Slide 1</vt:lpstr>
      <vt:lpstr>What's New in Configuration Manager 2007, SP1, SP2 and R2</vt:lpstr>
      <vt:lpstr>Agenda</vt:lpstr>
      <vt:lpstr>Configuration Manager RTM  Feature Summary</vt:lpstr>
      <vt:lpstr>Configuration Manager Service Pack 1: Feature Summary</vt:lpstr>
      <vt:lpstr>Configuration Manager R2: Feature Summary</vt:lpstr>
      <vt:lpstr>Configuration Manager SP2: Feature Summary</vt:lpstr>
      <vt:lpstr>Service Pack 2</vt:lpstr>
      <vt:lpstr>Supported Client Numbers</vt:lpstr>
      <vt:lpstr>Platform Support</vt:lpstr>
      <vt:lpstr>Configuration Manager  Site Systems</vt:lpstr>
      <vt:lpstr>Summary</vt:lpstr>
      <vt:lpstr>Slide 13</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Tech·Ed  North America 2009</dc:subject>
  <dc:creator>user</dc:creator>
  <dc:description>Template: Slidework LLC
Formatting:
Event Date: May 11 - 15, 2009
Event Location: Los Angeles, CA
Audience:</dc:description>
  <cp:lastModifiedBy>Wally Mead</cp:lastModifiedBy>
  <cp:revision>12</cp:revision>
  <dcterms:created xsi:type="dcterms:W3CDTF">2009-06-29T13:46:16Z</dcterms:created>
  <dcterms:modified xsi:type="dcterms:W3CDTF">2009-11-09T18:54:41Z</dcterms:modified>
</cp:coreProperties>
</file>