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2030" autoAdjust="0"/>
  </p:normalViewPr>
  <p:slideViewPr>
    <p:cSldViewPr>
      <p:cViewPr varScale="1">
        <p:scale>
          <a:sx n="68" d="100"/>
          <a:sy n="68" d="100"/>
        </p:scale>
        <p:origin x="-22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256C5-8CB1-4169-908C-DB9F69B7F6BF}" type="datetimeFigureOut">
              <a:rPr lang="da-DK" smtClean="0"/>
              <a:pPr/>
              <a:t>17-11-2009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0DC53-DDC0-4FA5-A25B-E5E1E4AC8B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vegne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Ronni, </a:t>
            </a:r>
            <a:r>
              <a:rPr lang="en-US" dirty="0" err="1" smtClean="0"/>
              <a:t>Steffan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Jeg</a:t>
            </a:r>
            <a:r>
              <a:rPr lang="en-US" dirty="0" smtClean="0"/>
              <a:t> </a:t>
            </a:r>
            <a:r>
              <a:rPr lang="en-US" dirty="0" err="1" smtClean="0"/>
              <a:t>selv</a:t>
            </a:r>
            <a:r>
              <a:rPr lang="en-US" dirty="0" smtClean="0"/>
              <a:t>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jeg</a:t>
            </a:r>
            <a:r>
              <a:rPr lang="en-US" dirty="0" smtClean="0"/>
              <a:t> </a:t>
            </a:r>
            <a:r>
              <a:rPr lang="en-US" dirty="0" err="1" smtClean="0"/>
              <a:t>gerne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</a:t>
            </a:r>
            <a:r>
              <a:rPr lang="en-US" dirty="0" err="1" smtClean="0"/>
              <a:t>odmorgen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velkommen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super </a:t>
            </a:r>
            <a:r>
              <a:rPr lang="en-US" dirty="0" err="1" smtClean="0"/>
              <a:t>godt</a:t>
            </a:r>
            <a:r>
              <a:rPr lang="en-US" dirty="0" smtClean="0"/>
              <a:t>,</a:t>
            </a:r>
            <a:r>
              <a:rPr lang="en-US" baseline="0" dirty="0" smtClean="0"/>
              <a:t> at se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mange </a:t>
            </a:r>
            <a:r>
              <a:rPr lang="en-US" baseline="0" dirty="0" err="1" smtClean="0"/>
              <a:t>samlet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første</a:t>
            </a:r>
            <a:r>
              <a:rPr lang="en-US" baseline="0" dirty="0" smtClean="0"/>
              <a:t> SCUG </a:t>
            </a:r>
            <a:r>
              <a:rPr lang="en-US" baseline="0" dirty="0" err="1" smtClean="0"/>
              <a:t>møde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I dag 3 </a:t>
            </a:r>
            <a:r>
              <a:rPr lang="en-US" baseline="0" dirty="0" err="1" smtClean="0"/>
              <a:t>forskelllige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nationaliteter</a:t>
            </a:r>
            <a:r>
              <a:rPr lang="en-US" baseline="0" dirty="0" smtClean="0"/>
              <a:t>, and to all our guests from Sweden after my brief introduction in Danish </a:t>
            </a:r>
            <a:r>
              <a:rPr lang="en-US" baseline="0" dirty="0" err="1" smtClean="0"/>
              <a:t>Steffan</a:t>
            </a:r>
            <a:r>
              <a:rPr lang="en-US" baseline="0" dirty="0" smtClean="0"/>
              <a:t> will give an introduction in Swedish – I’ll only 5 minutes.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efterhånden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måneder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siden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startede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planlægningen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dagens</a:t>
            </a:r>
            <a:r>
              <a:rPr lang="en-US" baseline="0" dirty="0" smtClean="0"/>
              <a:t> event. I </a:t>
            </a:r>
            <a:r>
              <a:rPr lang="en-US" baseline="0" dirty="0" err="1" smtClean="0"/>
              <a:t>første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omgang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succeskriterier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mellem</a:t>
            </a:r>
            <a:r>
              <a:rPr lang="en-US" baseline="0" dirty="0" smtClean="0"/>
              <a:t> 20-40 </a:t>
            </a:r>
            <a:r>
              <a:rPr lang="en-US" baseline="0" dirty="0" err="1" smtClean="0"/>
              <a:t>deltagere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blev</a:t>
            </a:r>
            <a:r>
              <a:rPr lang="en-US" baseline="0" dirty="0" smtClean="0"/>
              <a:t> dog </a:t>
            </a:r>
            <a:r>
              <a:rPr lang="en-US" baseline="0" dirty="0" err="1" smtClean="0"/>
              <a:t>hurtigt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ændret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alene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de 3-4 </a:t>
            </a:r>
            <a:r>
              <a:rPr lang="en-US" baseline="0" dirty="0" err="1" smtClean="0"/>
              <a:t>første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modtog</a:t>
            </a:r>
            <a:r>
              <a:rPr lang="en-US" baseline="0" dirty="0" smtClean="0"/>
              <a:t> mere end 50 </a:t>
            </a:r>
            <a:r>
              <a:rPr lang="en-US" baseline="0" dirty="0" err="1" smtClean="0"/>
              <a:t>tilmeldinger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I dag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omkring</a:t>
            </a:r>
            <a:r>
              <a:rPr lang="en-US" baseline="0" dirty="0" smtClean="0"/>
              <a:t> 100, </a:t>
            </a:r>
            <a:r>
              <a:rPr lang="en-US" baseline="0" dirty="0" err="1" smtClean="0"/>
              <a:t>hvilket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utrolige</a:t>
            </a:r>
            <a:r>
              <a:rPr lang="en-US" baseline="0" dirty="0" smtClean="0"/>
              <a:t> glade for.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DC53-DDC0-4FA5-A25B-E5E1E4AC8BC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Dagens</a:t>
            </a:r>
            <a:r>
              <a:rPr lang="en-US" dirty="0" smtClean="0"/>
              <a:t> agenda ser </a:t>
            </a:r>
            <a:r>
              <a:rPr lang="en-US" dirty="0" err="1" smtClean="0"/>
              <a:t>således</a:t>
            </a:r>
            <a:r>
              <a:rPr lang="en-US" dirty="0" smtClean="0"/>
              <a:t> </a:t>
            </a:r>
            <a:r>
              <a:rPr lang="en-US" dirty="0" err="1" smtClean="0"/>
              <a:t>ud</a:t>
            </a:r>
            <a:r>
              <a:rPr lang="en-US" dirty="0" smtClean="0"/>
              <a:t>, </a:t>
            </a:r>
            <a:r>
              <a:rPr lang="en-US" dirty="0" err="1" smtClean="0"/>
              <a:t>først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Anders </a:t>
            </a:r>
            <a:r>
              <a:rPr lang="en-US" baseline="0" dirty="0" err="1" smtClean="0"/>
              <a:t>ordet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fortælle</a:t>
            </a:r>
            <a:r>
              <a:rPr lang="en-US" baseline="0" dirty="0" smtClean="0"/>
              <a:t> en masse </a:t>
            </a:r>
            <a:r>
              <a:rPr lang="en-US" baseline="0" dirty="0" err="1" smtClean="0"/>
              <a:t>spændende</a:t>
            </a:r>
            <a:r>
              <a:rPr lang="en-US" baseline="0" dirty="0" smtClean="0"/>
              <a:t> ting </a:t>
            </a:r>
            <a:r>
              <a:rPr lang="en-US" baseline="0" dirty="0" err="1" smtClean="0"/>
              <a:t>omkring</a:t>
            </a:r>
            <a:r>
              <a:rPr lang="en-US" baseline="0" dirty="0" smtClean="0"/>
              <a:t> Service Manager. </a:t>
            </a:r>
            <a:r>
              <a:rPr lang="en-US" baseline="0" dirty="0" err="1" smtClean="0"/>
              <a:t>Dernæst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Wally </a:t>
            </a:r>
            <a:r>
              <a:rPr lang="en-US" baseline="0" dirty="0" err="1" smtClean="0"/>
              <a:t>ordet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underholde</a:t>
            </a:r>
            <a:r>
              <a:rPr lang="en-US" baseline="0" dirty="0" smtClean="0"/>
              <a:t> med ConfigMgr. </a:t>
            </a:r>
            <a:r>
              <a:rPr lang="en-US" baseline="0" dirty="0" err="1" smtClean="0"/>
              <a:t>Informationer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ændret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sidste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agendaen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Q&amp;A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kalder</a:t>
            </a:r>
            <a:r>
              <a:rPr lang="en-US" baseline="0" dirty="0" smtClean="0"/>
              <a:t> mingling and socializing.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håber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at vi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bruge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lidt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hinanden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kontakter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kryds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tværs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DC53-DDC0-4FA5-A25B-E5E1E4AC8B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Ideen</a:t>
            </a:r>
            <a:r>
              <a:rPr lang="en-US" baseline="0" dirty="0" smtClean="0"/>
              <a:t> med SCUG DK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skabt</a:t>
            </a:r>
            <a:r>
              <a:rPr lang="en-US" baseline="0" dirty="0" smtClean="0"/>
              <a:t> en masse </a:t>
            </a:r>
            <a:r>
              <a:rPr lang="en-US" baseline="0" dirty="0" err="1" smtClean="0"/>
              <a:t>fokus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System Center </a:t>
            </a:r>
            <a:r>
              <a:rPr lang="en-US" baseline="0" dirty="0" err="1" smtClean="0"/>
              <a:t>produkterne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samt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miljø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vidensdeling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skrevet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agter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konkurere</a:t>
            </a:r>
            <a:r>
              <a:rPr lang="en-US" baseline="0" dirty="0" smtClean="0"/>
              <a:t> med Technet </a:t>
            </a:r>
            <a:r>
              <a:rPr lang="en-US" baseline="0" dirty="0" err="1" smtClean="0"/>
              <a:t>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Myitforum</a:t>
            </a:r>
            <a:r>
              <a:rPr lang="en-US" baseline="0" dirty="0" smtClean="0"/>
              <a:t> men </a:t>
            </a:r>
            <a:r>
              <a:rPr lang="en-US" baseline="0" dirty="0" err="1" smtClean="0"/>
              <a:t>skabe</a:t>
            </a:r>
            <a:r>
              <a:rPr lang="en-US" baseline="0" dirty="0" smtClean="0"/>
              <a:t> et site </a:t>
            </a:r>
            <a:r>
              <a:rPr lang="en-US" baseline="0" dirty="0" err="1" smtClean="0"/>
              <a:t>hvor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fokusere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blogindlæg</a:t>
            </a:r>
            <a:r>
              <a:rPr lang="en-US" baseline="0" dirty="0" smtClean="0"/>
              <a:t>, guider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opbygning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system center </a:t>
            </a:r>
            <a:r>
              <a:rPr lang="en-US" baseline="0" dirty="0" err="1" smtClean="0"/>
              <a:t>løsninger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afholde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lokale</a:t>
            </a:r>
            <a:r>
              <a:rPr lang="en-US" baseline="0" dirty="0" smtClean="0"/>
              <a:t> events ala </a:t>
            </a:r>
            <a:r>
              <a:rPr lang="en-US" baseline="0" dirty="0" err="1" smtClean="0"/>
              <a:t>dette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</a:t>
            </a:r>
            <a:r>
              <a:rPr lang="en-US" baseline="0" dirty="0" err="1" smtClean="0"/>
              <a:t>øjeblikket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4-5 </a:t>
            </a:r>
            <a:r>
              <a:rPr lang="en-US" baseline="0" dirty="0" err="1" smtClean="0"/>
              <a:t>bloggere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sitet</a:t>
            </a:r>
            <a:r>
              <a:rPr lang="en-US" baseline="0" dirty="0" smtClean="0"/>
              <a:t>, men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sagtes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bruge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flere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DC53-DDC0-4FA5-A25B-E5E1E4AC8BC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98-B8E6-45C1-B5D0-149C447A8A0B}" type="datetimeFigureOut">
              <a:rPr lang="da-DK" smtClean="0"/>
              <a:pPr/>
              <a:t>17-11-2009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4C45-96B6-408F-9F0C-7E80ABBB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98-B8E6-45C1-B5D0-149C447A8A0B}" type="datetimeFigureOut">
              <a:rPr lang="da-DK" smtClean="0"/>
              <a:pPr/>
              <a:t>17-11-2009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4C45-96B6-408F-9F0C-7E80ABBB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98-B8E6-45C1-B5D0-149C447A8A0B}" type="datetimeFigureOut">
              <a:rPr lang="da-DK" smtClean="0"/>
              <a:pPr/>
              <a:t>17-11-2009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4C45-96B6-408F-9F0C-7E80ABBB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98-B8E6-45C1-B5D0-149C447A8A0B}" type="datetimeFigureOut">
              <a:rPr lang="da-DK" smtClean="0"/>
              <a:pPr/>
              <a:t>17-11-2009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4C45-96B6-408F-9F0C-7E80ABBB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98-B8E6-45C1-B5D0-149C447A8A0B}" type="datetimeFigureOut">
              <a:rPr lang="da-DK" smtClean="0"/>
              <a:pPr/>
              <a:t>17-11-2009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4C45-96B6-408F-9F0C-7E80ABBB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98-B8E6-45C1-B5D0-149C447A8A0B}" type="datetimeFigureOut">
              <a:rPr lang="da-DK" smtClean="0"/>
              <a:pPr/>
              <a:t>17-11-2009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4C45-96B6-408F-9F0C-7E80ABBB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98-B8E6-45C1-B5D0-149C447A8A0B}" type="datetimeFigureOut">
              <a:rPr lang="da-DK" smtClean="0"/>
              <a:pPr/>
              <a:t>17-11-2009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4C45-96B6-408F-9F0C-7E80ABBB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98-B8E6-45C1-B5D0-149C447A8A0B}" type="datetimeFigureOut">
              <a:rPr lang="da-DK" smtClean="0"/>
              <a:pPr/>
              <a:t>17-11-2009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984C45-96B6-408F-9F0C-7E80ABBBBB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98-B8E6-45C1-B5D0-149C447A8A0B}" type="datetimeFigureOut">
              <a:rPr lang="da-DK" smtClean="0"/>
              <a:pPr/>
              <a:t>17-11-2009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4C45-96B6-408F-9F0C-7E80ABBB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98-B8E6-45C1-B5D0-149C447A8A0B}" type="datetimeFigureOut">
              <a:rPr lang="da-DK" smtClean="0"/>
              <a:pPr/>
              <a:t>17-11-2009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B984C45-96B6-408F-9F0C-7E80ABBB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8D78F98-B8E6-45C1-B5D0-149C447A8A0B}" type="datetimeFigureOut">
              <a:rPr lang="da-DK" smtClean="0"/>
              <a:pPr/>
              <a:t>17-11-2009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4C45-96B6-408F-9F0C-7E80ABBB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D78F98-B8E6-45C1-B5D0-149C447A8A0B}" type="datetimeFigureOut">
              <a:rPr lang="da-DK" smtClean="0"/>
              <a:pPr/>
              <a:t>17-11-2009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984C45-96B6-408F-9F0C-7E80ABBB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859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Center User Group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2428868"/>
            <a:ext cx="7286676" cy="1752600"/>
          </a:xfrm>
        </p:spPr>
        <p:txBody>
          <a:bodyPr/>
          <a:lstStyle/>
          <a:p>
            <a:r>
              <a:rPr lang="en-US" dirty="0" smtClean="0"/>
              <a:t>Joint meeting between SCUG Sweden &amp; SCUG Denmark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>
            <a:noAutofit/>
          </a:bodyPr>
          <a:lstStyle/>
          <a:p>
            <a:r>
              <a:rPr lang="en-US" sz="1600" dirty="0" smtClean="0"/>
              <a:t>09:00 – 10:00  Breakfast and Registration</a:t>
            </a:r>
          </a:p>
          <a:p>
            <a:r>
              <a:rPr lang="en-US" sz="1600" dirty="0" smtClean="0"/>
              <a:t>10:00 – 10:15  Welcome and introduction to SCUG.DK and SCUG.SE</a:t>
            </a:r>
          </a:p>
          <a:p>
            <a:r>
              <a:rPr lang="en-US" sz="1600" dirty="0" smtClean="0"/>
              <a:t>10:15 – 11:15  Introduction to System Center Service Manager (Anders Ravnholt)</a:t>
            </a:r>
          </a:p>
          <a:p>
            <a:r>
              <a:rPr lang="en-US" sz="1600" dirty="0" smtClean="0"/>
              <a:t>11:15 – 11:30  Break</a:t>
            </a:r>
          </a:p>
          <a:p>
            <a:r>
              <a:rPr lang="en-US" sz="1600" dirty="0" smtClean="0"/>
              <a:t>11:30 – 12:30  What's new in Configuration Manager 2007 SP2 (Wally Mead)</a:t>
            </a:r>
          </a:p>
          <a:p>
            <a:r>
              <a:rPr lang="en-US" sz="1600" dirty="0" smtClean="0"/>
              <a:t>12:30 – 13:15  Break and Lunch</a:t>
            </a:r>
          </a:p>
          <a:p>
            <a:r>
              <a:rPr lang="en-US" sz="1600" dirty="0" smtClean="0"/>
              <a:t>13:15 – 14:15  What's new in Configuration Manager 2007 R3 (Wally Mead)</a:t>
            </a:r>
          </a:p>
          <a:p>
            <a:r>
              <a:rPr lang="en-US" sz="1600" dirty="0" smtClean="0"/>
              <a:t>14:15 – 14:30  Break</a:t>
            </a:r>
          </a:p>
          <a:p>
            <a:r>
              <a:rPr lang="en-US" sz="1600" dirty="0" smtClean="0"/>
              <a:t>14:30 – 15:30  What's new in Configuration Manager </a:t>
            </a:r>
            <a:r>
              <a:rPr lang="en-US" sz="1600" dirty="0" err="1" smtClean="0"/>
              <a:t>v.next</a:t>
            </a:r>
            <a:r>
              <a:rPr lang="en-US" sz="1600" dirty="0" smtClean="0"/>
              <a:t> (Wally Mead)</a:t>
            </a:r>
          </a:p>
          <a:p>
            <a:r>
              <a:rPr lang="en-US" sz="1600" dirty="0" smtClean="0"/>
              <a:t>15:30 – 16:00  Socialize and mingle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SCUG.DK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idea behind our user group</a:t>
            </a:r>
          </a:p>
          <a:p>
            <a:pPr lvl="1"/>
            <a:r>
              <a:rPr lang="en-US" dirty="0" smtClean="0"/>
              <a:t>Community to share knowledge</a:t>
            </a:r>
          </a:p>
          <a:p>
            <a:pPr lvl="1"/>
            <a:r>
              <a:rPr lang="en-US" dirty="0" smtClean="0"/>
              <a:t>Non profit organization</a:t>
            </a:r>
          </a:p>
          <a:p>
            <a:r>
              <a:rPr lang="en-US" dirty="0" smtClean="0"/>
              <a:t>We are searching for bloggers</a:t>
            </a:r>
          </a:p>
          <a:p>
            <a:pPr lvl="1"/>
            <a:r>
              <a:rPr lang="en-US" sz="1600" dirty="0" smtClean="0"/>
              <a:t>Contact us</a:t>
            </a:r>
          </a:p>
          <a:p>
            <a:r>
              <a:rPr lang="en-US" dirty="0" smtClean="0"/>
              <a:t>Next meeting and the SCUG site</a:t>
            </a:r>
          </a:p>
          <a:p>
            <a:pPr lvl="1"/>
            <a:r>
              <a:rPr lang="en-US" sz="1600" dirty="0" smtClean="0"/>
              <a:t>Virtual meetings? </a:t>
            </a:r>
          </a:p>
          <a:p>
            <a:pPr lvl="1"/>
            <a:r>
              <a:rPr lang="en-US" sz="1600" dirty="0" smtClean="0"/>
              <a:t>Tell us what you want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SCUG.SE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Pratical</a:t>
            </a:r>
            <a:r>
              <a:rPr lang="en-US" dirty="0" smtClean="0"/>
              <a:t>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Our sponsor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Teknologisk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r>
              <a:rPr lang="en-US" dirty="0" smtClean="0"/>
              <a:t>Without them we wouldn’t be here today</a:t>
            </a:r>
          </a:p>
          <a:p>
            <a:r>
              <a:rPr lang="en-US" dirty="0" smtClean="0"/>
              <a:t>Meet them during the breaks </a:t>
            </a:r>
          </a:p>
          <a:p>
            <a:pPr lvl="1"/>
            <a:r>
              <a:rPr lang="en-US" dirty="0" smtClean="0"/>
              <a:t>They will have some great training offers on System Center courses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315</TotalTime>
  <Words>369</Words>
  <Application>Microsoft Office PowerPoint</Application>
  <PresentationFormat>On-screen Show (4:3)</PresentationFormat>
  <Paragraphs>46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System Center User Group meeting</vt:lpstr>
      <vt:lpstr>Agenda</vt:lpstr>
      <vt:lpstr>SCUG.DK</vt:lpstr>
      <vt:lpstr>SCUG.SE</vt:lpstr>
      <vt:lpstr>Pratical information</vt:lpstr>
      <vt:lpstr> Our sponsor</vt:lpstr>
      <vt:lpstr>Let’s begin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System Center User Group meeting</dc:title>
  <dc:creator>Kent Agerlund</dc:creator>
  <cp:lastModifiedBy>Ronni Pedersen</cp:lastModifiedBy>
  <cp:revision>24</cp:revision>
  <dcterms:created xsi:type="dcterms:W3CDTF">2009-11-09T13:22:03Z</dcterms:created>
  <dcterms:modified xsi:type="dcterms:W3CDTF">2009-11-17T19:53:42Z</dcterms:modified>
</cp:coreProperties>
</file>