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9" r:id="rId7"/>
    <p:sldId id="258" r:id="rId8"/>
    <p:sldId id="264" r:id="rId9"/>
    <p:sldId id="260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fcbfee6c-4a37-47f8-852f-316a013e8f69" providerId="ADAL" clId="{FA5282B5-A67C-4781-BE58-1ACCBF906468}"/>
    <pc:docChg chg="modSld">
      <pc:chgData name="Ronni Pedersen" userId="fcbfee6c-4a37-47f8-852f-316a013e8f69" providerId="ADAL" clId="{FA5282B5-A67C-4781-BE58-1ACCBF906468}" dt="2020-03-20T06:38:07.982" v="8" actId="20577"/>
      <pc:docMkLst>
        <pc:docMk/>
      </pc:docMkLst>
      <pc:sldChg chg="modSp">
        <pc:chgData name="Ronni Pedersen" userId="fcbfee6c-4a37-47f8-852f-316a013e8f69" providerId="ADAL" clId="{FA5282B5-A67C-4781-BE58-1ACCBF906468}" dt="2020-03-20T06:38:07.982" v="8" actId="20577"/>
        <pc:sldMkLst>
          <pc:docMk/>
          <pc:sldMk cId="3263766350" sldId="256"/>
        </pc:sldMkLst>
        <pc:spChg chg="mod">
          <ac:chgData name="Ronni Pedersen" userId="fcbfee6c-4a37-47f8-852f-316a013e8f69" providerId="ADAL" clId="{FA5282B5-A67C-4781-BE58-1ACCBF906468}" dt="2020-03-20T06:38:07.982" v="8" actId="20577"/>
          <ac:spMkLst>
            <pc:docMk/>
            <pc:sldMk cId="3263766350" sldId="256"/>
            <ac:spMk id="3" creationId="{DA496373-BE23-4DEF-9199-33E200D4AAA1}"/>
          </ac:spMkLst>
        </pc:spChg>
      </pc:sldChg>
    </pc:docChg>
  </pc:docChgLst>
  <pc:docChgLst>
    <pc:chgData name="Ronni Pedersen" userId="fcbfee6c-4a37-47f8-852f-316a013e8f69" providerId="ADAL" clId="{F2B6EDBD-2C49-4AD8-85DD-5F3557759060}"/>
    <pc:docChg chg="undo custSel addSld delSld modSld">
      <pc:chgData name="Ronni Pedersen" userId="fcbfee6c-4a37-47f8-852f-316a013e8f69" providerId="ADAL" clId="{F2B6EDBD-2C49-4AD8-85DD-5F3557759060}" dt="2019-03-15T07:47:19.778" v="651" actId="478"/>
      <pc:docMkLst>
        <pc:docMk/>
      </pc:docMkLst>
      <pc:sldChg chg="addSp delSp modSp">
        <pc:chgData name="Ronni Pedersen" userId="fcbfee6c-4a37-47f8-852f-316a013e8f69" providerId="ADAL" clId="{F2B6EDBD-2C49-4AD8-85DD-5F3557759060}" dt="2019-03-15T07:47:19.778" v="651" actId="478"/>
        <pc:sldMkLst>
          <pc:docMk/>
          <pc:sldMk cId="3263766350" sldId="256"/>
        </pc:sldMkLst>
        <pc:spChg chg="mod">
          <ac:chgData name="Ronni Pedersen" userId="fcbfee6c-4a37-47f8-852f-316a013e8f69" providerId="ADAL" clId="{F2B6EDBD-2C49-4AD8-85DD-5F3557759060}" dt="2019-03-15T07:36:17.160" v="572" actId="113"/>
          <ac:spMkLst>
            <pc:docMk/>
            <pc:sldMk cId="3263766350" sldId="256"/>
            <ac:spMk id="3" creationId="{DA496373-BE23-4DEF-9199-33E200D4AAA1}"/>
          </ac:spMkLst>
        </pc:spChg>
        <pc:spChg chg="add del mod">
          <ac:chgData name="Ronni Pedersen" userId="fcbfee6c-4a37-47f8-852f-316a013e8f69" providerId="ADAL" clId="{F2B6EDBD-2C49-4AD8-85DD-5F3557759060}" dt="2019-03-15T07:47:19.778" v="651" actId="478"/>
          <ac:spMkLst>
            <pc:docMk/>
            <pc:sldMk cId="3263766350" sldId="256"/>
            <ac:spMk id="9" creationId="{7FA2D769-16DE-4E8C-B42E-63B06A798611}"/>
          </ac:spMkLst>
        </pc:spChg>
        <pc:picChg chg="add mod">
          <ac:chgData name="Ronni Pedersen" userId="fcbfee6c-4a37-47f8-852f-316a013e8f69" providerId="ADAL" clId="{F2B6EDBD-2C49-4AD8-85DD-5F3557759060}" dt="2019-03-15T07:36:43.470" v="574" actId="1076"/>
          <ac:picMkLst>
            <pc:docMk/>
            <pc:sldMk cId="3263766350" sldId="256"/>
            <ac:picMk id="6" creationId="{5E77E31A-DABE-4F23-B389-A22BEA223FD3}"/>
          </ac:picMkLst>
        </pc:picChg>
        <pc:picChg chg="add del">
          <ac:chgData name="Ronni Pedersen" userId="fcbfee6c-4a37-47f8-852f-316a013e8f69" providerId="ADAL" clId="{F2B6EDBD-2C49-4AD8-85DD-5F3557759060}" dt="2019-03-15T07:47:16.034" v="649" actId="478"/>
          <ac:picMkLst>
            <pc:docMk/>
            <pc:sldMk cId="3263766350" sldId="256"/>
            <ac:picMk id="8" creationId="{2A164C77-91C4-4E73-82CE-45531602D5B2}"/>
          </ac:picMkLst>
        </pc:picChg>
        <pc:picChg chg="add del mod">
          <ac:chgData name="Ronni Pedersen" userId="fcbfee6c-4a37-47f8-852f-316a013e8f69" providerId="ADAL" clId="{F2B6EDBD-2C49-4AD8-85DD-5F3557759060}" dt="2019-03-15T07:36:02.220" v="571" actId="478"/>
          <ac:picMkLst>
            <pc:docMk/>
            <pc:sldMk cId="3263766350" sldId="256"/>
            <ac:picMk id="1026" creationId="{8A1F61F3-190D-43C2-AD28-02A8B07D9A8D}"/>
          </ac:picMkLst>
        </pc:picChg>
      </pc:sldChg>
      <pc:sldChg chg="addSp modSp">
        <pc:chgData name="Ronni Pedersen" userId="fcbfee6c-4a37-47f8-852f-316a013e8f69" providerId="ADAL" clId="{F2B6EDBD-2C49-4AD8-85DD-5F3557759060}" dt="2019-03-15T07:33:26.129" v="552" actId="20577"/>
        <pc:sldMkLst>
          <pc:docMk/>
          <pc:sldMk cId="3094150789" sldId="257"/>
        </pc:sldMkLst>
        <pc:spChg chg="mod">
          <ac:chgData name="Ronni Pedersen" userId="fcbfee6c-4a37-47f8-852f-316a013e8f69" providerId="ADAL" clId="{F2B6EDBD-2C49-4AD8-85DD-5F3557759060}" dt="2019-03-15T07:33:26.129" v="552" actId="20577"/>
          <ac:spMkLst>
            <pc:docMk/>
            <pc:sldMk cId="3094150789" sldId="257"/>
            <ac:spMk id="3" creationId="{D7B57259-47B9-4945-80A2-FBF9404DB47A}"/>
          </ac:spMkLst>
        </pc:spChg>
        <pc:picChg chg="add mod">
          <ac:chgData name="Ronni Pedersen" userId="fcbfee6c-4a37-47f8-852f-316a013e8f69" providerId="ADAL" clId="{F2B6EDBD-2C49-4AD8-85DD-5F3557759060}" dt="2019-03-15T07:33:11.220" v="546" actId="1076"/>
          <ac:picMkLst>
            <pc:docMk/>
            <pc:sldMk cId="3094150789" sldId="257"/>
            <ac:picMk id="4" creationId="{F1F312F5-E9EE-4CDF-9E02-6F7DBDBB2C58}"/>
          </ac:picMkLst>
        </pc:picChg>
      </pc:sldChg>
      <pc:sldChg chg="addSp modSp">
        <pc:chgData name="Ronni Pedersen" userId="fcbfee6c-4a37-47f8-852f-316a013e8f69" providerId="ADAL" clId="{F2B6EDBD-2C49-4AD8-85DD-5F3557759060}" dt="2019-03-15T07:33:57.786" v="556" actId="1076"/>
        <pc:sldMkLst>
          <pc:docMk/>
          <pc:sldMk cId="2237737455" sldId="258"/>
        </pc:sldMkLst>
        <pc:spChg chg="mod">
          <ac:chgData name="Ronni Pedersen" userId="fcbfee6c-4a37-47f8-852f-316a013e8f69" providerId="ADAL" clId="{F2B6EDBD-2C49-4AD8-85DD-5F3557759060}" dt="2019-03-15T07:21:35.794" v="328" actId="27636"/>
          <ac:spMkLst>
            <pc:docMk/>
            <pc:sldMk cId="2237737455" sldId="258"/>
            <ac:spMk id="4" creationId="{452CAEB6-98D7-4FBB-99DE-5A21B76AAD04}"/>
          </ac:spMkLst>
        </pc:spChg>
        <pc:spChg chg="mod">
          <ac:chgData name="Ronni Pedersen" userId="fcbfee6c-4a37-47f8-852f-316a013e8f69" providerId="ADAL" clId="{F2B6EDBD-2C49-4AD8-85DD-5F3557759060}" dt="2019-03-15T07:21:37.095" v="331" actId="20577"/>
          <ac:spMkLst>
            <pc:docMk/>
            <pc:sldMk cId="2237737455" sldId="258"/>
            <ac:spMk id="5" creationId="{BB2FC507-8A53-4FE2-BD53-D1EF6C12D550}"/>
          </ac:spMkLst>
        </pc:spChg>
        <pc:picChg chg="add mod">
          <ac:chgData name="Ronni Pedersen" userId="fcbfee6c-4a37-47f8-852f-316a013e8f69" providerId="ADAL" clId="{F2B6EDBD-2C49-4AD8-85DD-5F3557759060}" dt="2019-03-15T07:33:57.786" v="556" actId="1076"/>
          <ac:picMkLst>
            <pc:docMk/>
            <pc:sldMk cId="2237737455" sldId="258"/>
            <ac:picMk id="6" creationId="{67D458C1-F2BA-428E-ADD2-0E5817911827}"/>
          </ac:picMkLst>
        </pc:picChg>
      </pc:sldChg>
      <pc:sldChg chg="addSp delSp modSp">
        <pc:chgData name="Ronni Pedersen" userId="fcbfee6c-4a37-47f8-852f-316a013e8f69" providerId="ADAL" clId="{F2B6EDBD-2C49-4AD8-85DD-5F3557759060}" dt="2019-03-15T07:47:09.248" v="648" actId="478"/>
        <pc:sldMkLst>
          <pc:docMk/>
          <pc:sldMk cId="33225069" sldId="262"/>
        </pc:sldMkLst>
        <pc:picChg chg="add del mod">
          <ac:chgData name="Ronni Pedersen" userId="fcbfee6c-4a37-47f8-852f-316a013e8f69" providerId="ADAL" clId="{F2B6EDBD-2C49-4AD8-85DD-5F3557759060}" dt="2019-03-15T07:47:07.344" v="645" actId="478"/>
          <ac:picMkLst>
            <pc:docMk/>
            <pc:sldMk cId="33225069" sldId="262"/>
            <ac:picMk id="6" creationId="{AC7A999A-9803-4214-926B-B83416FF7719}"/>
          </ac:picMkLst>
        </pc:picChg>
        <pc:picChg chg="add del mod modCrop">
          <ac:chgData name="Ronni Pedersen" userId="fcbfee6c-4a37-47f8-852f-316a013e8f69" providerId="ADAL" clId="{F2B6EDBD-2C49-4AD8-85DD-5F3557759060}" dt="2019-03-15T07:47:08.662" v="647" actId="478"/>
          <ac:picMkLst>
            <pc:docMk/>
            <pc:sldMk cId="33225069" sldId="262"/>
            <ac:picMk id="8" creationId="{CDDE640D-164E-490F-9E5D-E6BA9426C819}"/>
          </ac:picMkLst>
        </pc:picChg>
        <pc:picChg chg="add del mod modCrop">
          <ac:chgData name="Ronni Pedersen" userId="fcbfee6c-4a37-47f8-852f-316a013e8f69" providerId="ADAL" clId="{F2B6EDBD-2C49-4AD8-85DD-5F3557759060}" dt="2019-03-15T07:47:09.248" v="648" actId="478"/>
          <ac:picMkLst>
            <pc:docMk/>
            <pc:sldMk cId="33225069" sldId="262"/>
            <ac:picMk id="10" creationId="{0C548FB6-7040-4954-AAF2-42F8E47C153D}"/>
          </ac:picMkLst>
        </pc:picChg>
        <pc:picChg chg="add del mod">
          <ac:chgData name="Ronni Pedersen" userId="fcbfee6c-4a37-47f8-852f-316a013e8f69" providerId="ADAL" clId="{F2B6EDBD-2C49-4AD8-85DD-5F3557759060}" dt="2019-03-15T07:47:07.928" v="646" actId="478"/>
          <ac:picMkLst>
            <pc:docMk/>
            <pc:sldMk cId="33225069" sldId="262"/>
            <ac:picMk id="12" creationId="{4235EB7B-22B0-4688-B688-9F00C641D2D9}"/>
          </ac:picMkLst>
        </pc:picChg>
        <pc:picChg chg="add del">
          <ac:chgData name="Ronni Pedersen" userId="fcbfee6c-4a37-47f8-852f-316a013e8f69" providerId="ADAL" clId="{F2B6EDBD-2C49-4AD8-85DD-5F3557759060}" dt="2019-03-15T07:46:49.519" v="640" actId="478"/>
          <ac:picMkLst>
            <pc:docMk/>
            <pc:sldMk cId="33225069" sldId="262"/>
            <ac:picMk id="13" creationId="{13581922-D373-4B04-8D28-D6D5122FBAF6}"/>
          </ac:picMkLst>
        </pc:picChg>
      </pc:sldChg>
      <pc:sldChg chg="addSp modSp">
        <pc:chgData name="Ronni Pedersen" userId="fcbfee6c-4a37-47f8-852f-316a013e8f69" providerId="ADAL" clId="{F2B6EDBD-2C49-4AD8-85DD-5F3557759060}" dt="2019-03-15T07:34:36.016" v="564" actId="1076"/>
        <pc:sldMkLst>
          <pc:docMk/>
          <pc:sldMk cId="3169376873" sldId="263"/>
        </pc:sldMkLst>
        <pc:spChg chg="mod">
          <ac:chgData name="Ronni Pedersen" userId="fcbfee6c-4a37-47f8-852f-316a013e8f69" providerId="ADAL" clId="{F2B6EDBD-2C49-4AD8-85DD-5F3557759060}" dt="2019-03-15T07:34:17.236" v="558" actId="6549"/>
          <ac:spMkLst>
            <pc:docMk/>
            <pc:sldMk cId="3169376873" sldId="263"/>
            <ac:spMk id="3" creationId="{280BC546-2161-4C5E-84E3-57A25ACBD637}"/>
          </ac:spMkLst>
        </pc:spChg>
        <pc:picChg chg="add mod">
          <ac:chgData name="Ronni Pedersen" userId="fcbfee6c-4a37-47f8-852f-316a013e8f69" providerId="ADAL" clId="{F2B6EDBD-2C49-4AD8-85DD-5F3557759060}" dt="2019-03-15T07:34:36.016" v="564" actId="1076"/>
          <ac:picMkLst>
            <pc:docMk/>
            <pc:sldMk cId="3169376873" sldId="263"/>
            <ac:picMk id="4" creationId="{3EE1466A-7CCB-49F3-AEFE-B8EFE7511733}"/>
          </ac:picMkLst>
        </pc:picChg>
      </pc:sldChg>
      <pc:sldChg chg="addSp modSp add">
        <pc:chgData name="Ronni Pedersen" userId="fcbfee6c-4a37-47f8-852f-316a013e8f69" providerId="ADAL" clId="{F2B6EDBD-2C49-4AD8-85DD-5F3557759060}" dt="2019-03-15T07:38:51.995" v="604" actId="20577"/>
        <pc:sldMkLst>
          <pc:docMk/>
          <pc:sldMk cId="3283383570" sldId="264"/>
        </pc:sldMkLst>
        <pc:spChg chg="mod">
          <ac:chgData name="Ronni Pedersen" userId="fcbfee6c-4a37-47f8-852f-316a013e8f69" providerId="ADAL" clId="{F2B6EDBD-2C49-4AD8-85DD-5F3557759060}" dt="2019-03-15T07:22:39.084" v="356" actId="20577"/>
          <ac:spMkLst>
            <pc:docMk/>
            <pc:sldMk cId="3283383570" sldId="264"/>
            <ac:spMk id="2" creationId="{94A0B6CF-02BE-4A82-96CE-83AEAA3CF0E8}"/>
          </ac:spMkLst>
        </pc:spChg>
        <pc:spChg chg="mod">
          <ac:chgData name="Ronni Pedersen" userId="fcbfee6c-4a37-47f8-852f-316a013e8f69" providerId="ADAL" clId="{F2B6EDBD-2C49-4AD8-85DD-5F3557759060}" dt="2019-03-15T07:27:09.393" v="487" actId="27636"/>
          <ac:spMkLst>
            <pc:docMk/>
            <pc:sldMk cId="3283383570" sldId="264"/>
            <ac:spMk id="3" creationId="{0D13187B-2978-47FE-8909-4D400ACA6F2A}"/>
          </ac:spMkLst>
        </pc:spChg>
        <pc:spChg chg="mod">
          <ac:chgData name="Ronni Pedersen" userId="fcbfee6c-4a37-47f8-852f-316a013e8f69" providerId="ADAL" clId="{F2B6EDBD-2C49-4AD8-85DD-5F3557759060}" dt="2019-03-15T07:38:51.995" v="604" actId="20577"/>
          <ac:spMkLst>
            <pc:docMk/>
            <pc:sldMk cId="3283383570" sldId="264"/>
            <ac:spMk id="4" creationId="{741E56FD-5A39-4C8F-8DEF-4EA344CE41DC}"/>
          </ac:spMkLst>
        </pc:spChg>
        <pc:picChg chg="add mod">
          <ac:chgData name="Ronni Pedersen" userId="fcbfee6c-4a37-47f8-852f-316a013e8f69" providerId="ADAL" clId="{F2B6EDBD-2C49-4AD8-85DD-5F3557759060}" dt="2019-03-15T07:23:47.325" v="399" actId="1076"/>
          <ac:picMkLst>
            <pc:docMk/>
            <pc:sldMk cId="3283383570" sldId="264"/>
            <ac:picMk id="5" creationId="{D7420378-4906-412C-956F-70E8F726E748}"/>
          </ac:picMkLst>
        </pc:picChg>
        <pc:picChg chg="add mod">
          <ac:chgData name="Ronni Pedersen" userId="fcbfee6c-4a37-47f8-852f-316a013e8f69" providerId="ADAL" clId="{F2B6EDBD-2C49-4AD8-85DD-5F3557759060}" dt="2019-03-15T07:31:27.949" v="542" actId="1076"/>
          <ac:picMkLst>
            <pc:docMk/>
            <pc:sldMk cId="3283383570" sldId="264"/>
            <ac:picMk id="7" creationId="{429BF8B3-A0A6-4E99-93BE-BE4C2DD2891F}"/>
          </ac:picMkLst>
        </pc:picChg>
      </pc:sldChg>
      <pc:sldChg chg="add del">
        <pc:chgData name="Ronni Pedersen" userId="fcbfee6c-4a37-47f8-852f-316a013e8f69" providerId="ADAL" clId="{F2B6EDBD-2C49-4AD8-85DD-5F3557759060}" dt="2019-03-15T07:46:57.728" v="643" actId="2696"/>
        <pc:sldMkLst>
          <pc:docMk/>
          <pc:sldMk cId="1490745520" sldId="265"/>
        </pc:sldMkLst>
      </pc:sldChg>
      <pc:sldChg chg="add modTransition">
        <pc:chgData name="Ronni Pedersen" userId="fcbfee6c-4a37-47f8-852f-316a013e8f69" providerId="ADAL" clId="{F2B6EDBD-2C49-4AD8-85DD-5F3557759060}" dt="2019-03-15T07:47:03.597" v="644"/>
        <pc:sldMkLst>
          <pc:docMk/>
          <pc:sldMk cId="120939884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57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30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0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127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084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99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12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72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8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4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25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05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19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2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3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digest.net/" TargetMode="External"/><Relationship Id="rId2" Type="http://schemas.openxmlformats.org/officeDocument/2006/relationships/hyperlink" Target="https://www.ronnipedersen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0CC8-3AFE-4D93-A947-77115DD78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2019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6373-BE23-4DEF-9199-33E200D4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CoLabora</a:t>
            </a:r>
            <a:r>
              <a:rPr lang="en-US" b="1"/>
              <a:t> / SCUGDK</a:t>
            </a:r>
            <a:endParaRPr lang="LID4096" b="1" dirty="0"/>
          </a:p>
        </p:txBody>
      </p:sp>
      <p:pic>
        <p:nvPicPr>
          <p:cNvPr id="6" name="Picture 5" descr="C:\Users\Stig\Desktop\microsoft-logo copy.png">
            <a:extLst>
              <a:ext uri="{FF2B5EF4-FFF2-40B4-BE49-F238E27FC236}">
                <a16:creationId xmlns:a16="http://schemas.microsoft.com/office/drawing/2014/main" id="{5E77E31A-DABE-4F23-B389-A22BEA22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5" y="466034"/>
            <a:ext cx="3176515" cy="8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6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2CF6-225F-4F3C-A814-8E558A2A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C546-2161-4C5E-84E3-57A25ACB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Enjoy the day…</a:t>
            </a:r>
          </a:p>
          <a:p>
            <a:endParaRPr lang="LID4096" dirty="0"/>
          </a:p>
        </p:txBody>
      </p:sp>
      <p:pic>
        <p:nvPicPr>
          <p:cNvPr id="4" name="Picture 2" descr="Billedresultat for minions transparent background">
            <a:extLst>
              <a:ext uri="{FF2B5EF4-FFF2-40B4-BE49-F238E27FC236}">
                <a16:creationId xmlns:a16="http://schemas.microsoft.com/office/drawing/2014/main" id="{3EE1466A-7CCB-49F3-AEFE-B8EFE751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37" y="3493410"/>
            <a:ext cx="2312126" cy="25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9EB0-FD27-41FA-B3EE-50A78781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7259-47B9-4945-80A2-FBF9404D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09.00 </a:t>
            </a:r>
            <a:r>
              <a:rPr lang="da-DK" dirty="0" err="1"/>
              <a:t>Welcome</a:t>
            </a:r>
            <a:br>
              <a:rPr lang="da-DK" dirty="0"/>
            </a:br>
            <a:r>
              <a:rPr lang="da-DK" dirty="0"/>
              <a:t>09.05 </a:t>
            </a:r>
            <a:r>
              <a:rPr lang="da-DK" dirty="0" err="1"/>
              <a:t>Don't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phished</a:t>
            </a:r>
            <a:r>
              <a:rPr lang="da-DK" dirty="0"/>
              <a:t>!</a:t>
            </a:r>
            <a:br>
              <a:rPr lang="da-DK" dirty="0"/>
            </a:br>
            <a:r>
              <a:rPr lang="da-DK" dirty="0"/>
              <a:t>09.30 </a:t>
            </a:r>
            <a:r>
              <a:rPr lang="da-DK" dirty="0" err="1"/>
              <a:t>Unified</a:t>
            </a:r>
            <a:r>
              <a:rPr lang="da-DK" dirty="0"/>
              <a:t> </a:t>
            </a:r>
            <a:r>
              <a:rPr lang="da-DK" dirty="0" err="1"/>
              <a:t>Labling</a:t>
            </a:r>
            <a:r>
              <a:rPr lang="da-DK" dirty="0"/>
              <a:t> and </a:t>
            </a:r>
            <a:r>
              <a:rPr lang="da-DK" dirty="0" err="1"/>
              <a:t>Azure</a:t>
            </a:r>
            <a:r>
              <a:rPr lang="da-DK" dirty="0"/>
              <a:t> Information </a:t>
            </a:r>
            <a:r>
              <a:rPr lang="da-DK" dirty="0" err="1"/>
              <a:t>Protection</a:t>
            </a:r>
            <a:br>
              <a:rPr lang="da-DK" dirty="0"/>
            </a:br>
            <a:r>
              <a:rPr lang="da-DK" dirty="0"/>
              <a:t>10.00 </a:t>
            </a:r>
            <a:r>
              <a:rPr lang="da-DK" dirty="0" err="1"/>
              <a:t>What’s</a:t>
            </a:r>
            <a:r>
              <a:rPr lang="da-DK" dirty="0"/>
              <a:t> new in Microsoft Intune, Marius Skovli</a:t>
            </a:r>
            <a:br>
              <a:rPr lang="da-DK" dirty="0"/>
            </a:br>
            <a:r>
              <a:rPr lang="da-DK" dirty="0"/>
              <a:t>10.30 M365 </a:t>
            </a:r>
            <a:r>
              <a:rPr lang="da-DK" dirty="0" err="1"/>
              <a:t>explained</a:t>
            </a:r>
            <a:r>
              <a:rPr lang="da-DK" dirty="0"/>
              <a:t> from a Teams </a:t>
            </a:r>
            <a:r>
              <a:rPr lang="da-DK" dirty="0" err="1"/>
              <a:t>Perspective</a:t>
            </a:r>
            <a:br>
              <a:rPr lang="da-DK" dirty="0"/>
            </a:br>
            <a:r>
              <a:rPr lang="da-DK" dirty="0"/>
              <a:t>11.00 Q and A</a:t>
            </a:r>
            <a:endParaRPr lang="LID4096" dirty="0"/>
          </a:p>
        </p:txBody>
      </p:sp>
      <p:pic>
        <p:nvPicPr>
          <p:cNvPr id="4" name="Picture 6" descr="Billedresultat for minions transparent background">
            <a:extLst>
              <a:ext uri="{FF2B5EF4-FFF2-40B4-BE49-F238E27FC236}">
                <a16:creationId xmlns:a16="http://schemas.microsoft.com/office/drawing/2014/main" id="{F1F312F5-E9EE-4CDF-9E02-6F7DBDBB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703" y="3661939"/>
            <a:ext cx="3712274" cy="29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B3F-852D-499A-872A-8AC6DA4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our speakers</a:t>
            </a:r>
            <a:endParaRPr lang="LID4096" dirty="0"/>
          </a:p>
        </p:txBody>
      </p:sp>
      <p:pic>
        <p:nvPicPr>
          <p:cNvPr id="4" name="Picture 3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266A069A-D052-4FD9-95D9-202E7BBB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07" y="1825625"/>
            <a:ext cx="8414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09D-AB19-4720-8107-D9CB8303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CAEB6-98D7-4FBB-99DE-5A21B76AA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idea behind our user group</a:t>
            </a:r>
          </a:p>
          <a:p>
            <a:pPr lvl="1"/>
            <a:r>
              <a:rPr lang="en-US" dirty="0"/>
              <a:t>Community to share knowledge</a:t>
            </a:r>
          </a:p>
          <a:p>
            <a:pPr lvl="1"/>
            <a:r>
              <a:rPr lang="en-US" dirty="0"/>
              <a:t>Focus on Microsoft 365</a:t>
            </a:r>
          </a:p>
          <a:p>
            <a:pPr lvl="1"/>
            <a:r>
              <a:rPr lang="en-US" dirty="0"/>
              <a:t>Online events / meetups</a:t>
            </a:r>
          </a:p>
          <a:p>
            <a:pPr lvl="1"/>
            <a:r>
              <a:rPr lang="en-US" dirty="0"/>
              <a:t>Non profit organization</a:t>
            </a:r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FC507-8A53-4FE2-BD53-D1EF6C12D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Upcoming Events</a:t>
            </a:r>
          </a:p>
          <a:p>
            <a:pPr lvl="1"/>
            <a:r>
              <a:rPr lang="en-US" dirty="0"/>
              <a:t>April 26, 2019</a:t>
            </a:r>
          </a:p>
          <a:p>
            <a:pPr lvl="1"/>
            <a:r>
              <a:rPr lang="en-US" dirty="0"/>
              <a:t>June 14, 2019</a:t>
            </a:r>
          </a:p>
          <a:p>
            <a:pPr lvl="1"/>
            <a:r>
              <a:rPr lang="en-US" dirty="0"/>
              <a:t>August 16, 2019</a:t>
            </a:r>
          </a:p>
          <a:p>
            <a:pPr lvl="1"/>
            <a:r>
              <a:rPr lang="en-US" dirty="0"/>
              <a:t>And… Sep, Oct, Nov, Dec</a:t>
            </a:r>
          </a:p>
          <a:p>
            <a:r>
              <a:rPr lang="en-US" dirty="0"/>
              <a:t>Other Events</a:t>
            </a:r>
          </a:p>
          <a:p>
            <a:pPr lvl="1"/>
            <a:r>
              <a:rPr lang="en-US" dirty="0" err="1"/>
              <a:t>Techorama</a:t>
            </a:r>
            <a:r>
              <a:rPr lang="en-US" dirty="0"/>
              <a:t> BE (May)</a:t>
            </a:r>
          </a:p>
          <a:p>
            <a:pPr lvl="1"/>
            <a:r>
              <a:rPr lang="en-US" dirty="0" err="1"/>
              <a:t>ExpertsLive</a:t>
            </a:r>
            <a:r>
              <a:rPr lang="en-US" dirty="0"/>
              <a:t> NO (May)</a:t>
            </a:r>
          </a:p>
          <a:p>
            <a:pPr lvl="1"/>
            <a:r>
              <a:rPr lang="en-US" dirty="0" err="1"/>
              <a:t>ExpertsLive</a:t>
            </a:r>
            <a:r>
              <a:rPr lang="en-US" dirty="0"/>
              <a:t> NL (June)</a:t>
            </a:r>
          </a:p>
          <a:p>
            <a:pPr lvl="1"/>
            <a:r>
              <a:rPr lang="en-US" dirty="0"/>
              <a:t>Microsoft Ignite 2018 (September)</a:t>
            </a:r>
          </a:p>
          <a:p>
            <a:endParaRPr lang="LID4096" dirty="0"/>
          </a:p>
        </p:txBody>
      </p:sp>
      <p:pic>
        <p:nvPicPr>
          <p:cNvPr id="6" name="Picture 2" descr="Billedresultat for minions transparent background">
            <a:extLst>
              <a:ext uri="{FF2B5EF4-FFF2-40B4-BE49-F238E27FC236}">
                <a16:creationId xmlns:a16="http://schemas.microsoft.com/office/drawing/2014/main" id="{67D458C1-F2BA-428E-ADD2-0E581791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44487"/>
            <a:ext cx="1571338" cy="19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6CF-02BE-4A82-96CE-83AEAA3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Behind </a:t>
            </a:r>
            <a:r>
              <a:rPr lang="en-US" dirty="0" err="1"/>
              <a:t>CoLabora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187B-2978-47FE-8909-4D400ACA6F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Ronni Pedersen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Cloud Architect 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APENTO</a:t>
            </a:r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Enterprise Mobility</a:t>
            </a:r>
          </a:p>
          <a:p>
            <a:pPr marL="0" indent="0">
              <a:buNone/>
            </a:pPr>
            <a:r>
              <a:rPr lang="en-GB" dirty="0"/>
              <a:t>Microsoft Certified Trainer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ronnipedersen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2"/>
              </a:rPr>
              <a:t>https://www.ronnipedersen.com/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rop@apento.com</a:t>
            </a:r>
          </a:p>
          <a:p>
            <a:pPr marL="0" indent="0">
              <a:buNone/>
            </a:pPr>
            <a:r>
              <a:rPr lang="da-DK" dirty="0"/>
              <a:t>Phone: +45 2085 9452</a:t>
            </a:r>
          </a:p>
          <a:p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56FD-5A39-4C8F-8DEF-4EA344CE41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Peter Schmidt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Cloud Architect 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 err="1"/>
              <a:t>NeoConsulting</a:t>
            </a:r>
            <a:endParaRPr lang="da-DK" b="1" dirty="0"/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Office Apps and Services</a:t>
            </a:r>
          </a:p>
          <a:p>
            <a:pPr marL="0" indent="0">
              <a:buNone/>
            </a:pPr>
            <a:r>
              <a:rPr lang="en-GB" dirty="0"/>
              <a:t>Microsoft Certified Master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petsch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3"/>
              </a:rPr>
              <a:t>https://www.msdigest.net/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peter@neoconsulting.dk</a:t>
            </a:r>
          </a:p>
          <a:p>
            <a:pPr marL="0" indent="0">
              <a:buNone/>
            </a:pPr>
            <a:r>
              <a:rPr lang="da-DK" dirty="0"/>
              <a:t>Phone: +45 2080 9436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20378-4906-412C-956F-70E8F726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6" y="1690688"/>
            <a:ext cx="1315196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erson wearing a black shirt and smiling at the camera&#10;&#10;Description generated with very high confidence">
            <a:extLst>
              <a:ext uri="{FF2B5EF4-FFF2-40B4-BE49-F238E27FC236}">
                <a16:creationId xmlns:a16="http://schemas.microsoft.com/office/drawing/2014/main" id="{429BF8B3-A0A6-4E99-93BE-BE4C2DD28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19" y="1690688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338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1E8-BF78-4024-8A11-F193849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CoLabora</a:t>
            </a:r>
            <a:r>
              <a:rPr lang="en-US" dirty="0"/>
              <a:t>@ Meetup.com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F198-19B2-4712-98B8-259AE03A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70" y="1525776"/>
            <a:ext cx="6101638" cy="5080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14E2-FB6C-4329-9200-3186A4E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the Community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BDB6-4069-4F92-B248-4B575E74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the conversation on the social media and use #</a:t>
            </a:r>
            <a:r>
              <a:rPr lang="en-GB" dirty="0" err="1"/>
              <a:t>CoLaboraDK</a:t>
            </a:r>
            <a:br>
              <a:rPr lang="en-GB" dirty="0"/>
            </a:br>
            <a:endParaRPr lang="en-GB" dirty="0"/>
          </a:p>
        </p:txBody>
      </p:sp>
      <p:sp>
        <p:nvSpPr>
          <p:cNvPr id="4" name="Freeform 319">
            <a:extLst>
              <a:ext uri="{FF2B5EF4-FFF2-40B4-BE49-F238E27FC236}">
                <a16:creationId xmlns:a16="http://schemas.microsoft.com/office/drawing/2014/main" id="{37F903C5-638B-42A0-8311-A5B5567F3040}"/>
              </a:ext>
            </a:extLst>
          </p:cNvPr>
          <p:cNvSpPr>
            <a:spLocks noChangeAspect="1"/>
          </p:cNvSpPr>
          <p:nvPr/>
        </p:nvSpPr>
        <p:spPr bwMode="auto">
          <a:xfrm>
            <a:off x="8102390" y="2624791"/>
            <a:ext cx="224654" cy="465647"/>
          </a:xfrm>
          <a:custGeom>
            <a:avLst/>
            <a:gdLst>
              <a:gd name="T0" fmla="*/ 24 w 96"/>
              <a:gd name="T1" fmla="*/ 198 h 198"/>
              <a:gd name="T2" fmla="*/ 24 w 96"/>
              <a:gd name="T3" fmla="*/ 105 h 198"/>
              <a:gd name="T4" fmla="*/ 0 w 96"/>
              <a:gd name="T5" fmla="*/ 105 h 198"/>
              <a:gd name="T6" fmla="*/ 0 w 96"/>
              <a:gd name="T7" fmla="*/ 72 h 198"/>
              <a:gd name="T8" fmla="*/ 24 w 96"/>
              <a:gd name="T9" fmla="*/ 72 h 198"/>
              <a:gd name="T10" fmla="*/ 24 w 96"/>
              <a:gd name="T11" fmla="*/ 43 h 198"/>
              <a:gd name="T12" fmla="*/ 72 w 96"/>
              <a:gd name="T13" fmla="*/ 0 h 198"/>
              <a:gd name="T14" fmla="*/ 96 w 96"/>
              <a:gd name="T15" fmla="*/ 1 h 198"/>
              <a:gd name="T16" fmla="*/ 95 w 96"/>
              <a:gd name="T17" fmla="*/ 33 h 198"/>
              <a:gd name="T18" fmla="*/ 74 w 96"/>
              <a:gd name="T19" fmla="*/ 33 h 198"/>
              <a:gd name="T20" fmla="*/ 60 w 96"/>
              <a:gd name="T21" fmla="*/ 47 h 198"/>
              <a:gd name="T22" fmla="*/ 60 w 96"/>
              <a:gd name="T23" fmla="*/ 72 h 198"/>
              <a:gd name="T24" fmla="*/ 96 w 96"/>
              <a:gd name="T25" fmla="*/ 72 h 198"/>
              <a:gd name="T26" fmla="*/ 94 w 96"/>
              <a:gd name="T27" fmla="*/ 105 h 198"/>
              <a:gd name="T28" fmla="*/ 60 w 96"/>
              <a:gd name="T29" fmla="*/ 105 h 198"/>
              <a:gd name="T30" fmla="*/ 60 w 96"/>
              <a:gd name="T31" fmla="*/ 198 h 198"/>
              <a:gd name="T32" fmla="*/ 24 w 96"/>
              <a:gd name="T3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198">
                <a:moveTo>
                  <a:pt x="24" y="198"/>
                </a:moveTo>
                <a:cubicBezTo>
                  <a:pt x="24" y="105"/>
                  <a:pt x="24" y="105"/>
                  <a:pt x="24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72"/>
                  <a:pt x="0" y="72"/>
                  <a:pt x="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58"/>
                  <a:pt x="24" y="43"/>
                </a:cubicBezTo>
                <a:cubicBezTo>
                  <a:pt x="24" y="21"/>
                  <a:pt x="39" y="0"/>
                  <a:pt x="72" y="0"/>
                </a:cubicBezTo>
                <a:cubicBezTo>
                  <a:pt x="86" y="0"/>
                  <a:pt x="96" y="1"/>
                  <a:pt x="96" y="1"/>
                </a:cubicBezTo>
                <a:cubicBezTo>
                  <a:pt x="95" y="33"/>
                  <a:pt x="95" y="33"/>
                  <a:pt x="95" y="33"/>
                </a:cubicBezTo>
                <a:cubicBezTo>
                  <a:pt x="95" y="33"/>
                  <a:pt x="85" y="33"/>
                  <a:pt x="74" y="33"/>
                </a:cubicBezTo>
                <a:cubicBezTo>
                  <a:pt x="62" y="33"/>
                  <a:pt x="60" y="38"/>
                  <a:pt x="60" y="47"/>
                </a:cubicBezTo>
                <a:cubicBezTo>
                  <a:pt x="60" y="55"/>
                  <a:pt x="60" y="32"/>
                  <a:pt x="6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60" y="105"/>
                  <a:pt x="60" y="105"/>
                  <a:pt x="60" y="105"/>
                </a:cubicBezTo>
                <a:cubicBezTo>
                  <a:pt x="60" y="198"/>
                  <a:pt x="60" y="198"/>
                  <a:pt x="60" y="198"/>
                </a:cubicBezTo>
                <a:lnTo>
                  <a:pt x="2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Freeform 320">
            <a:extLst>
              <a:ext uri="{FF2B5EF4-FFF2-40B4-BE49-F238E27FC236}">
                <a16:creationId xmlns:a16="http://schemas.microsoft.com/office/drawing/2014/main" id="{62B3B911-FF3A-4045-9F6B-A4C6B948DA05}"/>
              </a:ext>
            </a:extLst>
          </p:cNvPr>
          <p:cNvSpPr>
            <a:spLocks noChangeAspect="1"/>
          </p:cNvSpPr>
          <p:nvPr/>
        </p:nvSpPr>
        <p:spPr bwMode="auto">
          <a:xfrm>
            <a:off x="2625605" y="2682471"/>
            <a:ext cx="552605" cy="447161"/>
          </a:xfrm>
          <a:custGeom>
            <a:avLst/>
            <a:gdLst>
              <a:gd name="T0" fmla="*/ 245 w 245"/>
              <a:gd name="T1" fmla="*/ 23 h 199"/>
              <a:gd name="T2" fmla="*/ 216 w 245"/>
              <a:gd name="T3" fmla="*/ 31 h 199"/>
              <a:gd name="T4" fmla="*/ 239 w 245"/>
              <a:gd name="T5" fmla="*/ 3 h 199"/>
              <a:gd name="T6" fmla="*/ 207 w 245"/>
              <a:gd name="T7" fmla="*/ 15 h 199"/>
              <a:gd name="T8" fmla="*/ 170 w 245"/>
              <a:gd name="T9" fmla="*/ 0 h 199"/>
              <a:gd name="T10" fmla="*/ 120 w 245"/>
              <a:gd name="T11" fmla="*/ 50 h 199"/>
              <a:gd name="T12" fmla="*/ 121 w 245"/>
              <a:gd name="T13" fmla="*/ 61 h 199"/>
              <a:gd name="T14" fmla="*/ 17 w 245"/>
              <a:gd name="T15" fmla="*/ 9 h 199"/>
              <a:gd name="T16" fmla="*/ 10 w 245"/>
              <a:gd name="T17" fmla="*/ 34 h 199"/>
              <a:gd name="T18" fmla="*/ 33 w 245"/>
              <a:gd name="T19" fmla="*/ 76 h 199"/>
              <a:gd name="T20" fmla="*/ 10 w 245"/>
              <a:gd name="T21" fmla="*/ 70 h 199"/>
              <a:gd name="T22" fmla="*/ 10 w 245"/>
              <a:gd name="T23" fmla="*/ 70 h 199"/>
              <a:gd name="T24" fmla="*/ 50 w 245"/>
              <a:gd name="T25" fmla="*/ 120 h 199"/>
              <a:gd name="T26" fmla="*/ 37 w 245"/>
              <a:gd name="T27" fmla="*/ 121 h 199"/>
              <a:gd name="T28" fmla="*/ 28 w 245"/>
              <a:gd name="T29" fmla="*/ 120 h 199"/>
              <a:gd name="T30" fmla="*/ 75 w 245"/>
              <a:gd name="T31" fmla="*/ 155 h 199"/>
              <a:gd name="T32" fmla="*/ 12 w 245"/>
              <a:gd name="T33" fmla="*/ 177 h 199"/>
              <a:gd name="T34" fmla="*/ 0 w 245"/>
              <a:gd name="T35" fmla="*/ 176 h 199"/>
              <a:gd name="T36" fmla="*/ 77 w 245"/>
              <a:gd name="T37" fmla="*/ 199 h 199"/>
              <a:gd name="T38" fmla="*/ 220 w 245"/>
              <a:gd name="T39" fmla="*/ 56 h 199"/>
              <a:gd name="T40" fmla="*/ 220 w 245"/>
              <a:gd name="T41" fmla="*/ 49 h 199"/>
              <a:gd name="T42" fmla="*/ 245 w 245"/>
              <a:gd name="T43" fmla="*/ 2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5" h="199">
                <a:moveTo>
                  <a:pt x="245" y="23"/>
                </a:moveTo>
                <a:cubicBezTo>
                  <a:pt x="236" y="27"/>
                  <a:pt x="227" y="30"/>
                  <a:pt x="216" y="31"/>
                </a:cubicBezTo>
                <a:cubicBezTo>
                  <a:pt x="227" y="25"/>
                  <a:pt x="235" y="15"/>
                  <a:pt x="239" y="3"/>
                </a:cubicBezTo>
                <a:cubicBezTo>
                  <a:pt x="229" y="9"/>
                  <a:pt x="218" y="13"/>
                  <a:pt x="207" y="15"/>
                </a:cubicBezTo>
                <a:cubicBezTo>
                  <a:pt x="197" y="6"/>
                  <a:pt x="184" y="0"/>
                  <a:pt x="170" y="0"/>
                </a:cubicBezTo>
                <a:cubicBezTo>
                  <a:pt x="142" y="0"/>
                  <a:pt x="120" y="22"/>
                  <a:pt x="120" y="50"/>
                </a:cubicBezTo>
                <a:cubicBezTo>
                  <a:pt x="120" y="54"/>
                  <a:pt x="120" y="58"/>
                  <a:pt x="121" y="61"/>
                </a:cubicBezTo>
                <a:cubicBezTo>
                  <a:pt x="79" y="59"/>
                  <a:pt x="42" y="39"/>
                  <a:pt x="17" y="9"/>
                </a:cubicBezTo>
                <a:cubicBezTo>
                  <a:pt x="13" y="16"/>
                  <a:pt x="10" y="25"/>
                  <a:pt x="10" y="34"/>
                </a:cubicBezTo>
                <a:cubicBezTo>
                  <a:pt x="10" y="52"/>
                  <a:pt x="19" y="67"/>
                  <a:pt x="33" y="76"/>
                </a:cubicBezTo>
                <a:cubicBezTo>
                  <a:pt x="24" y="76"/>
                  <a:pt x="17" y="73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95"/>
                  <a:pt x="27" y="115"/>
                  <a:pt x="50" y="120"/>
                </a:cubicBezTo>
                <a:cubicBezTo>
                  <a:pt x="46" y="121"/>
                  <a:pt x="42" y="121"/>
                  <a:pt x="37" y="121"/>
                </a:cubicBezTo>
                <a:cubicBezTo>
                  <a:pt x="34" y="121"/>
                  <a:pt x="31" y="121"/>
                  <a:pt x="28" y="120"/>
                </a:cubicBezTo>
                <a:cubicBezTo>
                  <a:pt x="34" y="140"/>
                  <a:pt x="53" y="155"/>
                  <a:pt x="75" y="155"/>
                </a:cubicBezTo>
                <a:cubicBezTo>
                  <a:pt x="57" y="169"/>
                  <a:pt x="36" y="177"/>
                  <a:pt x="12" y="177"/>
                </a:cubicBezTo>
                <a:cubicBezTo>
                  <a:pt x="8" y="177"/>
                  <a:pt x="4" y="177"/>
                  <a:pt x="0" y="176"/>
                </a:cubicBezTo>
                <a:cubicBezTo>
                  <a:pt x="22" y="191"/>
                  <a:pt x="49" y="199"/>
                  <a:pt x="77" y="199"/>
                </a:cubicBezTo>
                <a:cubicBezTo>
                  <a:pt x="170" y="199"/>
                  <a:pt x="220" y="122"/>
                  <a:pt x="220" y="56"/>
                </a:cubicBezTo>
                <a:cubicBezTo>
                  <a:pt x="220" y="54"/>
                  <a:pt x="220" y="51"/>
                  <a:pt x="220" y="49"/>
                </a:cubicBezTo>
                <a:cubicBezTo>
                  <a:pt x="230" y="42"/>
                  <a:pt x="239" y="33"/>
                  <a:pt x="24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A54D3-0A7E-49B6-A149-3EF522854E7C}"/>
              </a:ext>
            </a:extLst>
          </p:cNvPr>
          <p:cNvGrpSpPr>
            <a:grpSpLocks noChangeAspect="1"/>
          </p:cNvGrpSpPr>
          <p:nvPr/>
        </p:nvGrpSpPr>
        <p:grpSpPr>
          <a:xfrm>
            <a:off x="5249090" y="2666416"/>
            <a:ext cx="461245" cy="463216"/>
            <a:chOff x="9758363" y="1089026"/>
            <a:chExt cx="371475" cy="3730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Oval 322">
              <a:extLst>
                <a:ext uri="{FF2B5EF4-FFF2-40B4-BE49-F238E27FC236}">
                  <a16:creationId xmlns:a16="http://schemas.microsoft.com/office/drawing/2014/main" id="{03654CEA-7190-4959-AD0C-7B83F7CC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176" y="1243013"/>
              <a:ext cx="7461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Freeform 323">
              <a:extLst>
                <a:ext uri="{FF2B5EF4-FFF2-40B4-BE49-F238E27FC236}">
                  <a16:creationId xmlns:a16="http://schemas.microsoft.com/office/drawing/2014/main" id="{EC7B4B2E-9225-4151-8777-CC35F24E0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8363" y="1089026"/>
              <a:ext cx="371475" cy="119063"/>
            </a:xfrm>
            <a:custGeom>
              <a:avLst/>
              <a:gdLst>
                <a:gd name="T0" fmla="*/ 103 w 203"/>
                <a:gd name="T1" fmla="*/ 56 h 65"/>
                <a:gd name="T2" fmla="*/ 131 w 203"/>
                <a:gd name="T3" fmla="*/ 65 h 65"/>
                <a:gd name="T4" fmla="*/ 169 w 203"/>
                <a:gd name="T5" fmla="*/ 65 h 65"/>
                <a:gd name="T6" fmla="*/ 203 w 203"/>
                <a:gd name="T7" fmla="*/ 65 h 65"/>
                <a:gd name="T8" fmla="*/ 203 w 203"/>
                <a:gd name="T9" fmla="*/ 51 h 65"/>
                <a:gd name="T10" fmla="*/ 153 w 203"/>
                <a:gd name="T11" fmla="*/ 0 h 65"/>
                <a:gd name="T12" fmla="*/ 51 w 203"/>
                <a:gd name="T13" fmla="*/ 0 h 65"/>
                <a:gd name="T14" fmla="*/ 0 w 203"/>
                <a:gd name="T15" fmla="*/ 51 h 65"/>
                <a:gd name="T16" fmla="*/ 0 w 203"/>
                <a:gd name="T17" fmla="*/ 65 h 65"/>
                <a:gd name="T18" fmla="*/ 75 w 203"/>
                <a:gd name="T19" fmla="*/ 65 h 65"/>
                <a:gd name="T20" fmla="*/ 103 w 203"/>
                <a:gd name="T21" fmla="*/ 56 h 65"/>
                <a:gd name="T22" fmla="*/ 144 w 203"/>
                <a:gd name="T23" fmla="*/ 31 h 65"/>
                <a:gd name="T24" fmla="*/ 150 w 203"/>
                <a:gd name="T25" fmla="*/ 25 h 65"/>
                <a:gd name="T26" fmla="*/ 167 w 203"/>
                <a:gd name="T27" fmla="*/ 25 h 65"/>
                <a:gd name="T28" fmla="*/ 173 w 203"/>
                <a:gd name="T29" fmla="*/ 31 h 65"/>
                <a:gd name="T30" fmla="*/ 173 w 203"/>
                <a:gd name="T31" fmla="*/ 48 h 65"/>
                <a:gd name="T32" fmla="*/ 167 w 203"/>
                <a:gd name="T33" fmla="*/ 54 h 65"/>
                <a:gd name="T34" fmla="*/ 150 w 203"/>
                <a:gd name="T35" fmla="*/ 54 h 65"/>
                <a:gd name="T36" fmla="*/ 144 w 203"/>
                <a:gd name="T37" fmla="*/ 48 h 65"/>
                <a:gd name="T38" fmla="*/ 144 w 203"/>
                <a:gd name="T39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" h="65">
                  <a:moveTo>
                    <a:pt x="103" y="56"/>
                  </a:moveTo>
                  <a:cubicBezTo>
                    <a:pt x="113" y="56"/>
                    <a:pt x="123" y="59"/>
                    <a:pt x="131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3" y="23"/>
                    <a:pt x="181" y="0"/>
                    <a:pt x="1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3" y="59"/>
                    <a:pt x="92" y="56"/>
                    <a:pt x="103" y="56"/>
                  </a:cubicBezTo>
                  <a:close/>
                  <a:moveTo>
                    <a:pt x="144" y="31"/>
                  </a:moveTo>
                  <a:cubicBezTo>
                    <a:pt x="144" y="28"/>
                    <a:pt x="147" y="25"/>
                    <a:pt x="150" y="2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1" y="25"/>
                    <a:pt x="173" y="28"/>
                    <a:pt x="173" y="31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51"/>
                    <a:pt x="171" y="54"/>
                    <a:pt x="167" y="54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47" y="54"/>
                    <a:pt x="144" y="51"/>
                    <a:pt x="144" y="48"/>
                  </a:cubicBezTo>
                  <a:lnTo>
                    <a:pt x="14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Freeform 324">
              <a:extLst>
                <a:ext uri="{FF2B5EF4-FFF2-40B4-BE49-F238E27FC236}">
                  <a16:creationId xmlns:a16="http://schemas.microsoft.com/office/drawing/2014/main" id="{D46F2DC5-68A8-4C6C-A14A-C169B13C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8363" y="1243013"/>
              <a:ext cx="371475" cy="219075"/>
            </a:xfrm>
            <a:custGeom>
              <a:avLst/>
              <a:gdLst>
                <a:gd name="T0" fmla="*/ 151 w 203"/>
                <a:gd name="T1" fmla="*/ 20 h 120"/>
                <a:gd name="T2" fmla="*/ 103 w 203"/>
                <a:gd name="T3" fmla="*/ 69 h 120"/>
                <a:gd name="T4" fmla="*/ 54 w 203"/>
                <a:gd name="T5" fmla="*/ 20 h 120"/>
                <a:gd name="T6" fmla="*/ 59 w 203"/>
                <a:gd name="T7" fmla="*/ 0 h 120"/>
                <a:gd name="T8" fmla="*/ 0 w 203"/>
                <a:gd name="T9" fmla="*/ 0 h 120"/>
                <a:gd name="T10" fmla="*/ 0 w 203"/>
                <a:gd name="T11" fmla="*/ 69 h 120"/>
                <a:gd name="T12" fmla="*/ 51 w 203"/>
                <a:gd name="T13" fmla="*/ 120 h 120"/>
                <a:gd name="T14" fmla="*/ 153 w 203"/>
                <a:gd name="T15" fmla="*/ 120 h 120"/>
                <a:gd name="T16" fmla="*/ 203 w 203"/>
                <a:gd name="T17" fmla="*/ 69 h 120"/>
                <a:gd name="T18" fmla="*/ 203 w 203"/>
                <a:gd name="T19" fmla="*/ 0 h 120"/>
                <a:gd name="T20" fmla="*/ 146 w 203"/>
                <a:gd name="T21" fmla="*/ 0 h 120"/>
                <a:gd name="T22" fmla="*/ 151 w 203"/>
                <a:gd name="T2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20">
                  <a:moveTo>
                    <a:pt x="151" y="20"/>
                  </a:moveTo>
                  <a:cubicBezTo>
                    <a:pt x="151" y="47"/>
                    <a:pt x="129" y="69"/>
                    <a:pt x="103" y="69"/>
                  </a:cubicBezTo>
                  <a:cubicBezTo>
                    <a:pt x="76" y="69"/>
                    <a:pt x="54" y="47"/>
                    <a:pt x="54" y="20"/>
                  </a:cubicBezTo>
                  <a:cubicBezTo>
                    <a:pt x="54" y="13"/>
                    <a:pt x="56" y="6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7"/>
                    <a:pt x="23" y="120"/>
                    <a:pt x="51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81" y="120"/>
                    <a:pt x="203" y="97"/>
                    <a:pt x="203" y="6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6"/>
                    <a:pt x="151" y="13"/>
                    <a:pt x="15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0" name="Freeform 22">
            <a:extLst>
              <a:ext uri="{FF2B5EF4-FFF2-40B4-BE49-F238E27FC236}">
                <a16:creationId xmlns:a16="http://schemas.microsoft.com/office/drawing/2014/main" id="{03D92369-88B3-4688-9377-E0770ACD3450}"/>
              </a:ext>
            </a:extLst>
          </p:cNvPr>
          <p:cNvSpPr>
            <a:spLocks noEditPoints="1"/>
          </p:cNvSpPr>
          <p:nvPr/>
        </p:nvSpPr>
        <p:spPr bwMode="auto">
          <a:xfrm>
            <a:off x="4203661" y="3963569"/>
            <a:ext cx="3365169" cy="2491373"/>
          </a:xfrm>
          <a:custGeom>
            <a:avLst/>
            <a:gdLst>
              <a:gd name="T0" fmla="*/ 175 w 216"/>
              <a:gd name="T1" fmla="*/ 74 h 160"/>
              <a:gd name="T2" fmla="*/ 182 w 216"/>
              <a:gd name="T3" fmla="*/ 64 h 160"/>
              <a:gd name="T4" fmla="*/ 177 w 216"/>
              <a:gd name="T5" fmla="*/ 52 h 160"/>
              <a:gd name="T6" fmla="*/ 145 w 216"/>
              <a:gd name="T7" fmla="*/ 19 h 160"/>
              <a:gd name="T8" fmla="*/ 124 w 216"/>
              <a:gd name="T9" fmla="*/ 25 h 160"/>
              <a:gd name="T10" fmla="*/ 125 w 216"/>
              <a:gd name="T11" fmla="*/ 34 h 160"/>
              <a:gd name="T12" fmla="*/ 131 w 216"/>
              <a:gd name="T13" fmla="*/ 52 h 160"/>
              <a:gd name="T14" fmla="*/ 120 w 216"/>
              <a:gd name="T15" fmla="*/ 70 h 160"/>
              <a:gd name="T16" fmla="*/ 117 w 216"/>
              <a:gd name="T17" fmla="*/ 79 h 160"/>
              <a:gd name="T18" fmla="*/ 145 w 216"/>
              <a:gd name="T19" fmla="*/ 105 h 160"/>
              <a:gd name="T20" fmla="*/ 173 w 216"/>
              <a:gd name="T21" fmla="*/ 73 h 160"/>
              <a:gd name="T22" fmla="*/ 175 w 216"/>
              <a:gd name="T23" fmla="*/ 74 h 160"/>
              <a:gd name="T24" fmla="*/ 191 w 216"/>
              <a:gd name="T25" fmla="*/ 118 h 160"/>
              <a:gd name="T26" fmla="*/ 176 w 216"/>
              <a:gd name="T27" fmla="*/ 111 h 160"/>
              <a:gd name="T28" fmla="*/ 168 w 216"/>
              <a:gd name="T29" fmla="*/ 112 h 160"/>
              <a:gd name="T30" fmla="*/ 164 w 216"/>
              <a:gd name="T31" fmla="*/ 122 h 160"/>
              <a:gd name="T32" fmla="*/ 169 w 216"/>
              <a:gd name="T33" fmla="*/ 139 h 160"/>
              <a:gd name="T34" fmla="*/ 169 w 216"/>
              <a:gd name="T35" fmla="*/ 150 h 160"/>
              <a:gd name="T36" fmla="*/ 166 w 216"/>
              <a:gd name="T37" fmla="*/ 160 h 160"/>
              <a:gd name="T38" fmla="*/ 207 w 216"/>
              <a:gd name="T39" fmla="*/ 160 h 160"/>
              <a:gd name="T40" fmla="*/ 216 w 216"/>
              <a:gd name="T41" fmla="*/ 151 h 160"/>
              <a:gd name="T42" fmla="*/ 216 w 216"/>
              <a:gd name="T43" fmla="*/ 141 h 160"/>
              <a:gd name="T44" fmla="*/ 191 w 216"/>
              <a:gd name="T45" fmla="*/ 118 h 160"/>
              <a:gd name="T46" fmla="*/ 47 w 216"/>
              <a:gd name="T47" fmla="*/ 62 h 160"/>
              <a:gd name="T48" fmla="*/ 47 w 216"/>
              <a:gd name="T49" fmla="*/ 62 h 160"/>
              <a:gd name="T50" fmla="*/ 80 w 216"/>
              <a:gd name="T51" fmla="*/ 98 h 160"/>
              <a:gd name="T52" fmla="*/ 113 w 216"/>
              <a:gd name="T53" fmla="*/ 62 h 160"/>
              <a:gd name="T54" fmla="*/ 114 w 216"/>
              <a:gd name="T55" fmla="*/ 62 h 160"/>
              <a:gd name="T56" fmla="*/ 123 w 216"/>
              <a:gd name="T57" fmla="*/ 51 h 160"/>
              <a:gd name="T58" fmla="*/ 117 w 216"/>
              <a:gd name="T59" fmla="*/ 38 h 160"/>
              <a:gd name="T60" fmla="*/ 80 w 216"/>
              <a:gd name="T61" fmla="*/ 0 h 160"/>
              <a:gd name="T62" fmla="*/ 44 w 216"/>
              <a:gd name="T63" fmla="*/ 38 h 160"/>
              <a:gd name="T64" fmla="*/ 39 w 216"/>
              <a:gd name="T65" fmla="*/ 51 h 160"/>
              <a:gd name="T66" fmla="*/ 47 w 216"/>
              <a:gd name="T67" fmla="*/ 62 h 160"/>
              <a:gd name="T68" fmla="*/ 133 w 216"/>
              <a:gd name="T69" fmla="*/ 112 h 160"/>
              <a:gd name="T70" fmla="*/ 116 w 216"/>
              <a:gd name="T71" fmla="*/ 105 h 160"/>
              <a:gd name="T72" fmla="*/ 106 w 216"/>
              <a:gd name="T73" fmla="*/ 106 h 160"/>
              <a:gd name="T74" fmla="*/ 79 w 216"/>
              <a:gd name="T75" fmla="*/ 115 h 160"/>
              <a:gd name="T76" fmla="*/ 55 w 216"/>
              <a:gd name="T77" fmla="*/ 107 h 160"/>
              <a:gd name="T78" fmla="*/ 45 w 216"/>
              <a:gd name="T79" fmla="*/ 105 h 160"/>
              <a:gd name="T80" fmla="*/ 28 w 216"/>
              <a:gd name="T81" fmla="*/ 112 h 160"/>
              <a:gd name="T82" fmla="*/ 0 w 216"/>
              <a:gd name="T83" fmla="*/ 139 h 160"/>
              <a:gd name="T84" fmla="*/ 0 w 216"/>
              <a:gd name="T85" fmla="*/ 150 h 160"/>
              <a:gd name="T86" fmla="*/ 10 w 216"/>
              <a:gd name="T87" fmla="*/ 160 h 160"/>
              <a:gd name="T88" fmla="*/ 151 w 216"/>
              <a:gd name="T89" fmla="*/ 160 h 160"/>
              <a:gd name="T90" fmla="*/ 161 w 216"/>
              <a:gd name="T91" fmla="*/ 150 h 160"/>
              <a:gd name="T92" fmla="*/ 161 w 216"/>
              <a:gd name="T93" fmla="*/ 139 h 160"/>
              <a:gd name="T94" fmla="*/ 133 w 216"/>
              <a:gd name="T95" fmla="*/ 11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6" h="160">
                <a:moveTo>
                  <a:pt x="175" y="74"/>
                </a:moveTo>
                <a:cubicBezTo>
                  <a:pt x="178" y="74"/>
                  <a:pt x="181" y="70"/>
                  <a:pt x="182" y="64"/>
                </a:cubicBezTo>
                <a:cubicBezTo>
                  <a:pt x="183" y="58"/>
                  <a:pt x="181" y="53"/>
                  <a:pt x="177" y="52"/>
                </a:cubicBezTo>
                <a:cubicBezTo>
                  <a:pt x="177" y="35"/>
                  <a:pt x="167" y="19"/>
                  <a:pt x="145" y="19"/>
                </a:cubicBezTo>
                <a:cubicBezTo>
                  <a:pt x="136" y="19"/>
                  <a:pt x="129" y="21"/>
                  <a:pt x="124" y="25"/>
                </a:cubicBezTo>
                <a:cubicBezTo>
                  <a:pt x="125" y="28"/>
                  <a:pt x="125" y="31"/>
                  <a:pt x="125" y="34"/>
                </a:cubicBezTo>
                <a:cubicBezTo>
                  <a:pt x="130" y="37"/>
                  <a:pt x="132" y="44"/>
                  <a:pt x="131" y="52"/>
                </a:cubicBezTo>
                <a:cubicBezTo>
                  <a:pt x="130" y="61"/>
                  <a:pt x="125" y="67"/>
                  <a:pt x="120" y="70"/>
                </a:cubicBezTo>
                <a:cubicBezTo>
                  <a:pt x="119" y="73"/>
                  <a:pt x="118" y="76"/>
                  <a:pt x="117" y="79"/>
                </a:cubicBezTo>
                <a:cubicBezTo>
                  <a:pt x="121" y="94"/>
                  <a:pt x="128" y="105"/>
                  <a:pt x="145" y="105"/>
                </a:cubicBezTo>
                <a:cubicBezTo>
                  <a:pt x="163" y="105"/>
                  <a:pt x="169" y="91"/>
                  <a:pt x="173" y="73"/>
                </a:cubicBezTo>
                <a:cubicBezTo>
                  <a:pt x="174" y="74"/>
                  <a:pt x="174" y="74"/>
                  <a:pt x="175" y="74"/>
                </a:cubicBezTo>
                <a:close/>
                <a:moveTo>
                  <a:pt x="191" y="118"/>
                </a:moveTo>
                <a:cubicBezTo>
                  <a:pt x="187" y="116"/>
                  <a:pt x="180" y="114"/>
                  <a:pt x="176" y="111"/>
                </a:cubicBezTo>
                <a:cubicBezTo>
                  <a:pt x="173" y="110"/>
                  <a:pt x="170" y="110"/>
                  <a:pt x="168" y="112"/>
                </a:cubicBezTo>
                <a:cubicBezTo>
                  <a:pt x="164" y="122"/>
                  <a:pt x="164" y="122"/>
                  <a:pt x="164" y="122"/>
                </a:cubicBezTo>
                <a:cubicBezTo>
                  <a:pt x="167" y="126"/>
                  <a:pt x="169" y="132"/>
                  <a:pt x="169" y="139"/>
                </a:cubicBezTo>
                <a:cubicBezTo>
                  <a:pt x="169" y="150"/>
                  <a:pt x="169" y="150"/>
                  <a:pt x="169" y="150"/>
                </a:cubicBezTo>
                <a:cubicBezTo>
                  <a:pt x="169" y="154"/>
                  <a:pt x="168" y="157"/>
                  <a:pt x="166" y="160"/>
                </a:cubicBezTo>
                <a:cubicBezTo>
                  <a:pt x="207" y="160"/>
                  <a:pt x="207" y="160"/>
                  <a:pt x="207" y="160"/>
                </a:cubicBezTo>
                <a:cubicBezTo>
                  <a:pt x="212" y="160"/>
                  <a:pt x="216" y="156"/>
                  <a:pt x="216" y="151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6" y="127"/>
                  <a:pt x="206" y="122"/>
                  <a:pt x="191" y="118"/>
                </a:cubicBezTo>
                <a:close/>
                <a:moveTo>
                  <a:pt x="47" y="62"/>
                </a:moveTo>
                <a:cubicBezTo>
                  <a:pt x="47" y="62"/>
                  <a:pt x="47" y="62"/>
                  <a:pt x="47" y="62"/>
                </a:cubicBezTo>
                <a:cubicBezTo>
                  <a:pt x="52" y="83"/>
                  <a:pt x="60" y="98"/>
                  <a:pt x="80" y="98"/>
                </a:cubicBezTo>
                <a:cubicBezTo>
                  <a:pt x="101" y="98"/>
                  <a:pt x="108" y="82"/>
                  <a:pt x="113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8" y="63"/>
                  <a:pt x="122" y="58"/>
                  <a:pt x="123" y="51"/>
                </a:cubicBezTo>
                <a:cubicBezTo>
                  <a:pt x="123" y="45"/>
                  <a:pt x="121" y="39"/>
                  <a:pt x="117" y="38"/>
                </a:cubicBezTo>
                <a:cubicBezTo>
                  <a:pt x="118" y="18"/>
                  <a:pt x="106" y="0"/>
                  <a:pt x="80" y="0"/>
                </a:cubicBezTo>
                <a:cubicBezTo>
                  <a:pt x="55" y="0"/>
                  <a:pt x="44" y="18"/>
                  <a:pt x="44" y="38"/>
                </a:cubicBezTo>
                <a:cubicBezTo>
                  <a:pt x="40" y="39"/>
                  <a:pt x="38" y="45"/>
                  <a:pt x="39" y="51"/>
                </a:cubicBezTo>
                <a:cubicBezTo>
                  <a:pt x="40" y="58"/>
                  <a:pt x="44" y="63"/>
                  <a:pt x="47" y="62"/>
                </a:cubicBezTo>
                <a:close/>
                <a:moveTo>
                  <a:pt x="133" y="112"/>
                </a:moveTo>
                <a:cubicBezTo>
                  <a:pt x="128" y="111"/>
                  <a:pt x="120" y="107"/>
                  <a:pt x="116" y="105"/>
                </a:cubicBezTo>
                <a:cubicBezTo>
                  <a:pt x="113" y="103"/>
                  <a:pt x="109" y="104"/>
                  <a:pt x="106" y="106"/>
                </a:cubicBezTo>
                <a:cubicBezTo>
                  <a:pt x="106" y="106"/>
                  <a:pt x="98" y="115"/>
                  <a:pt x="79" y="115"/>
                </a:cubicBezTo>
                <a:cubicBezTo>
                  <a:pt x="60" y="115"/>
                  <a:pt x="55" y="107"/>
                  <a:pt x="55" y="107"/>
                </a:cubicBezTo>
                <a:cubicBezTo>
                  <a:pt x="52" y="104"/>
                  <a:pt x="48" y="103"/>
                  <a:pt x="45" y="105"/>
                </a:cubicBezTo>
                <a:cubicBezTo>
                  <a:pt x="41" y="108"/>
                  <a:pt x="33" y="111"/>
                  <a:pt x="28" y="112"/>
                </a:cubicBezTo>
                <a:cubicBezTo>
                  <a:pt x="12" y="117"/>
                  <a:pt x="0" y="123"/>
                  <a:pt x="0" y="13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60"/>
                  <a:pt x="10" y="160"/>
                </a:cubicBezTo>
                <a:cubicBezTo>
                  <a:pt x="151" y="160"/>
                  <a:pt x="151" y="160"/>
                  <a:pt x="151" y="160"/>
                </a:cubicBezTo>
                <a:cubicBezTo>
                  <a:pt x="157" y="160"/>
                  <a:pt x="161" y="155"/>
                  <a:pt x="161" y="15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22"/>
                  <a:pt x="149" y="117"/>
                  <a:pt x="133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417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EA0-4B68-4BAE-B5ED-75063F0D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3772-0CB6-4169-B82D-08B25721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still looking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LID4096" dirty="0"/>
          </a:p>
        </p:txBody>
      </p:sp>
      <p:pic>
        <p:nvPicPr>
          <p:cNvPr id="4" name="Picture 3" descr="C:\Users\Stig\Desktop\microsoft-logo copy.png">
            <a:extLst>
              <a:ext uri="{FF2B5EF4-FFF2-40B4-BE49-F238E27FC236}">
                <a16:creationId xmlns:a16="http://schemas.microsoft.com/office/drawing/2014/main" id="{ADF3A779-1390-438C-80D2-A6E3A998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49" y="3429000"/>
            <a:ext cx="2620701" cy="7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EA0-4B68-4BAE-B5ED-75063F0D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3772-0CB6-4169-B82D-08B25721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still looking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LID4096" dirty="0"/>
          </a:p>
        </p:txBody>
      </p:sp>
      <p:pic>
        <p:nvPicPr>
          <p:cNvPr id="4" name="Picture 3" descr="C:\Users\Stig\Desktop\microsoft-logo copy.png">
            <a:extLst>
              <a:ext uri="{FF2B5EF4-FFF2-40B4-BE49-F238E27FC236}">
                <a16:creationId xmlns:a16="http://schemas.microsoft.com/office/drawing/2014/main" id="{ADF3A779-1390-438C-80D2-A6E3A998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49" y="3429000"/>
            <a:ext cx="2620701" cy="7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flat screen tv sitting next to a computer monitor&#10;&#10;Description generated with high confidence">
            <a:extLst>
              <a:ext uri="{FF2B5EF4-FFF2-40B4-BE49-F238E27FC236}">
                <a16:creationId xmlns:a16="http://schemas.microsoft.com/office/drawing/2014/main" id="{AC7A999A-9803-4214-926B-B83416FF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4218577"/>
            <a:ext cx="2791097" cy="2093323"/>
          </a:xfrm>
          <a:prstGeom prst="rect">
            <a:avLst/>
          </a:prstGeom>
        </p:spPr>
      </p:pic>
      <p:pic>
        <p:nvPicPr>
          <p:cNvPr id="8" name="Picture 7" descr="A person sitting at a table in front of a computer&#10;&#10;Description generated with very high confidence">
            <a:extLst>
              <a:ext uri="{FF2B5EF4-FFF2-40B4-BE49-F238E27FC236}">
                <a16:creationId xmlns:a16="http://schemas.microsoft.com/office/drawing/2014/main" id="{CDDE640D-164E-490F-9E5D-E6BA9426C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20038"/>
          <a:stretch/>
        </p:blipFill>
        <p:spPr>
          <a:xfrm>
            <a:off x="8487507" y="4399552"/>
            <a:ext cx="2749062" cy="2044337"/>
          </a:xfrm>
          <a:prstGeom prst="rect">
            <a:avLst/>
          </a:prstGeom>
        </p:spPr>
      </p:pic>
      <p:pic>
        <p:nvPicPr>
          <p:cNvPr id="10" name="Picture 9" descr="A person sitt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C548FB6-7040-4954-AAF2-42F8E47C1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 b="18763"/>
          <a:stretch/>
        </p:blipFill>
        <p:spPr>
          <a:xfrm>
            <a:off x="8791612" y="414111"/>
            <a:ext cx="2410097" cy="2948355"/>
          </a:xfrm>
          <a:prstGeom prst="rect">
            <a:avLst/>
          </a:prstGeom>
        </p:spPr>
      </p:pic>
      <p:pic>
        <p:nvPicPr>
          <p:cNvPr id="12" name="Picture 11" descr="A person standing on a table&#10;&#10;Description generated with high confidence">
            <a:extLst>
              <a:ext uri="{FF2B5EF4-FFF2-40B4-BE49-F238E27FC236}">
                <a16:creationId xmlns:a16="http://schemas.microsoft.com/office/drawing/2014/main" id="{4235EB7B-22B0-4688-B688-9F00C641D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56" y="2622306"/>
            <a:ext cx="4560277" cy="2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884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d91db1-f63d-4b8d-bca2-c1351384f654">
      <Terms xmlns="http://schemas.microsoft.com/office/infopath/2007/PartnerControls"/>
    </lcf76f155ced4ddcb4097134ff3c332f>
    <TaxCatchAll xmlns="c0eff96d-1f37-466c-ba35-058e7e7015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09AD425B77D43A7057748556322AA" ma:contentTypeVersion="15" ma:contentTypeDescription="Create a new document." ma:contentTypeScope="" ma:versionID="629f4002d1a4e36a617fb16ff92ec94c">
  <xsd:schema xmlns:xsd="http://www.w3.org/2001/XMLSchema" xmlns:xs="http://www.w3.org/2001/XMLSchema" xmlns:p="http://schemas.microsoft.com/office/2006/metadata/properties" xmlns:ns2="56d91db1-f63d-4b8d-bca2-c1351384f654" xmlns:ns3="c0eff96d-1f37-466c-ba35-058e7e701562" targetNamespace="http://schemas.microsoft.com/office/2006/metadata/properties" ma:root="true" ma:fieldsID="07255ae3fb2d42935a2ce1f962a2083e" ns2:_="" ns3:_="">
    <xsd:import namespace="56d91db1-f63d-4b8d-bca2-c1351384f654"/>
    <xsd:import namespace="c0eff96d-1f37-466c-ba35-058e7e701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91db1-f63d-4b8d-bca2-c1351384f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eff68d-7018-4577-b895-55ff312497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f96d-1f37-466c-ba35-058e7e7015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5c189d3-f195-412f-a3a1-df75119180a5}" ma:internalName="TaxCatchAll" ma:showField="CatchAllData" ma:web="c0eff96d-1f37-466c-ba35-058e7e7015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72F94-1F92-46D3-8D69-6AB493354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F95994-7853-40E7-95D5-B45F0FB05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225830-60F0-4601-93ED-EBE54060BFD2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57</TotalTime>
  <Words>244</Words>
  <Application>Microsoft Office PowerPoint</Application>
  <PresentationFormat>Widescreen</PresentationFormat>
  <Paragraphs>57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March 2019</vt:lpstr>
      <vt:lpstr>Agenda</vt:lpstr>
      <vt:lpstr>Welcome our speakers</vt:lpstr>
      <vt:lpstr>CoLabora</vt:lpstr>
      <vt:lpstr>The Team Behind CoLabora</vt:lpstr>
      <vt:lpstr>CoLabora@ Meetup.com</vt:lpstr>
      <vt:lpstr>Join the Community</vt:lpstr>
      <vt:lpstr>Our Sponsors</vt:lpstr>
      <vt:lpstr>Our Sponsors</vt:lpstr>
      <vt:lpstr>Let’s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2019</dc:title>
  <dc:creator>Ronni Pedersen</dc:creator>
  <cp:lastModifiedBy>Ronni Pedersen</cp:lastModifiedBy>
  <cp:revision>3</cp:revision>
  <dcterms:created xsi:type="dcterms:W3CDTF">2019-03-15T06:49:50Z</dcterms:created>
  <dcterms:modified xsi:type="dcterms:W3CDTF">2020-03-20T06:38:09Z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0x010100D7709AD425B77D43A7057748556322AA</vt:lpwstr>
  </property>
  <property fmtid="{D5CDD505-2E9C-101B-9397-08002B2CF9AE}" pid="3" name="AuthorIds_UIVersion_2560">
    <vt:lpwstr>6</vt:lpwstr>
  </property>
  <property fmtid="{D5CDD505-2E9C-101B-9397-08002B2CF9AE}" pid="4" name="MediaServiceImageTags">
    <vt:lpwstr/>
  </property>
</Properties>
</file>