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6"/>
  </p:notesMasterIdLst>
  <p:sldIdLst>
    <p:sldId id="256" r:id="rId5"/>
    <p:sldId id="257" r:id="rId6"/>
    <p:sldId id="259" r:id="rId7"/>
    <p:sldId id="258" r:id="rId8"/>
    <p:sldId id="268" r:id="rId9"/>
    <p:sldId id="264" r:id="rId10"/>
    <p:sldId id="260" r:id="rId11"/>
    <p:sldId id="269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A4DE7B-38D2-43A1-B444-F12FBBCFC084}" v="177" dt="2020-03-20T07:32:27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5128" autoAdjust="0"/>
  </p:normalViewPr>
  <p:slideViewPr>
    <p:cSldViewPr snapToGrid="0">
      <p:cViewPr varScale="1">
        <p:scale>
          <a:sx n="107" d="100"/>
          <a:sy n="107" d="100"/>
        </p:scale>
        <p:origin x="7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i Pedersen" userId="fcbfee6c-4a37-47f8-852f-316a013e8f69" providerId="ADAL" clId="{FA5282B5-A67C-4781-BE58-1ACCBF906468}"/>
    <pc:docChg chg="undo custSel addSld delSld modSld sldOrd">
      <pc:chgData name="Ronni Pedersen" userId="fcbfee6c-4a37-47f8-852f-316a013e8f69" providerId="ADAL" clId="{FA5282B5-A67C-4781-BE58-1ACCBF906468}" dt="2020-03-20T07:39:15.171" v="1033" actId="122"/>
      <pc:docMkLst>
        <pc:docMk/>
      </pc:docMkLst>
      <pc:sldChg chg="addSp delSp modSp">
        <pc:chgData name="Ronni Pedersen" userId="fcbfee6c-4a37-47f8-852f-316a013e8f69" providerId="ADAL" clId="{FA5282B5-A67C-4781-BE58-1ACCBF906468}" dt="2020-03-20T07:32:37.437" v="937" actId="20577"/>
        <pc:sldMkLst>
          <pc:docMk/>
          <pc:sldMk cId="3263766350" sldId="256"/>
        </pc:sldMkLst>
        <pc:spChg chg="mod">
          <ac:chgData name="Ronni Pedersen" userId="fcbfee6c-4a37-47f8-852f-316a013e8f69" providerId="ADAL" clId="{FA5282B5-A67C-4781-BE58-1ACCBF906468}" dt="2020-03-20T07:32:37.437" v="937" actId="20577"/>
          <ac:spMkLst>
            <pc:docMk/>
            <pc:sldMk cId="3263766350" sldId="256"/>
            <ac:spMk id="2" creationId="{39D60CC8-3AFE-4D93-A947-77115DD78C1E}"/>
          </ac:spMkLst>
        </pc:spChg>
        <pc:picChg chg="add mod">
          <ac:chgData name="Ronni Pedersen" userId="fcbfee6c-4a37-47f8-852f-316a013e8f69" providerId="ADAL" clId="{FA5282B5-A67C-4781-BE58-1ACCBF906468}" dt="2020-03-20T07:32:19.073" v="930" actId="1076"/>
          <ac:picMkLst>
            <pc:docMk/>
            <pc:sldMk cId="3263766350" sldId="256"/>
            <ac:picMk id="5" creationId="{4E609153-C955-41E5-9DF4-EC4C3F6D90C2}"/>
          </ac:picMkLst>
        </pc:picChg>
        <pc:picChg chg="mod">
          <ac:chgData name="Ronni Pedersen" userId="fcbfee6c-4a37-47f8-852f-316a013e8f69" providerId="ADAL" clId="{FA5282B5-A67C-4781-BE58-1ACCBF906468}" dt="2020-03-20T07:32:27.540" v="933" actId="1076"/>
          <ac:picMkLst>
            <pc:docMk/>
            <pc:sldMk cId="3263766350" sldId="256"/>
            <ac:picMk id="6" creationId="{5E77E31A-DABE-4F23-B389-A22BEA223FD3}"/>
          </ac:picMkLst>
        </pc:picChg>
        <pc:picChg chg="add mod">
          <ac:chgData name="Ronni Pedersen" userId="fcbfee6c-4a37-47f8-852f-316a013e8f69" providerId="ADAL" clId="{FA5282B5-A67C-4781-BE58-1ACCBF906468}" dt="2020-03-20T07:32:23.119" v="931" actId="1076"/>
          <ac:picMkLst>
            <pc:docMk/>
            <pc:sldMk cId="3263766350" sldId="256"/>
            <ac:picMk id="7" creationId="{F2352833-23FF-4FAC-AF94-27498B524D0C}"/>
          </ac:picMkLst>
        </pc:picChg>
        <pc:picChg chg="add del mod">
          <ac:chgData name="Ronni Pedersen" userId="fcbfee6c-4a37-47f8-852f-316a013e8f69" providerId="ADAL" clId="{FA5282B5-A67C-4781-BE58-1ACCBF906468}" dt="2020-03-20T07:15:29.846" v="677" actId="478"/>
          <ac:picMkLst>
            <pc:docMk/>
            <pc:sldMk cId="3263766350" sldId="256"/>
            <ac:picMk id="3074" creationId="{92076E66-4EDF-47B8-84F8-47F6CF23287A}"/>
          </ac:picMkLst>
        </pc:picChg>
      </pc:sldChg>
      <pc:sldChg chg="delSp modSp">
        <pc:chgData name="Ronni Pedersen" userId="fcbfee6c-4a37-47f8-852f-316a013e8f69" providerId="ADAL" clId="{FA5282B5-A67C-4781-BE58-1ACCBF906468}" dt="2020-03-20T06:45:07.670" v="168" actId="14100"/>
        <pc:sldMkLst>
          <pc:docMk/>
          <pc:sldMk cId="3094150789" sldId="257"/>
        </pc:sldMkLst>
        <pc:spChg chg="mod">
          <ac:chgData name="Ronni Pedersen" userId="fcbfee6c-4a37-47f8-852f-316a013e8f69" providerId="ADAL" clId="{FA5282B5-A67C-4781-BE58-1ACCBF906468}" dt="2020-03-20T06:45:07.670" v="168" actId="14100"/>
          <ac:spMkLst>
            <pc:docMk/>
            <pc:sldMk cId="3094150789" sldId="257"/>
            <ac:spMk id="3" creationId="{D7B57259-47B9-4945-80A2-FBF9404DB47A}"/>
          </ac:spMkLst>
        </pc:spChg>
        <pc:picChg chg="del">
          <ac:chgData name="Ronni Pedersen" userId="fcbfee6c-4a37-47f8-852f-316a013e8f69" providerId="ADAL" clId="{FA5282B5-A67C-4781-BE58-1ACCBF906468}" dt="2020-03-20T06:41:12.796" v="2" actId="478"/>
          <ac:picMkLst>
            <pc:docMk/>
            <pc:sldMk cId="3094150789" sldId="257"/>
            <ac:picMk id="4" creationId="{F1F312F5-E9EE-4CDF-9E02-6F7DBDBB2C58}"/>
          </ac:picMkLst>
        </pc:picChg>
      </pc:sldChg>
      <pc:sldChg chg="modSp">
        <pc:chgData name="Ronni Pedersen" userId="fcbfee6c-4a37-47f8-852f-316a013e8f69" providerId="ADAL" clId="{FA5282B5-A67C-4781-BE58-1ACCBF906468}" dt="2020-03-20T07:36:35.478" v="959" actId="14100"/>
        <pc:sldMkLst>
          <pc:docMk/>
          <pc:sldMk cId="2237737455" sldId="258"/>
        </pc:sldMkLst>
        <pc:spChg chg="mod">
          <ac:chgData name="Ronni Pedersen" userId="fcbfee6c-4a37-47f8-852f-316a013e8f69" providerId="ADAL" clId="{FA5282B5-A67C-4781-BE58-1ACCBF906468}" dt="2020-03-20T06:47:32.497" v="177" actId="20577"/>
          <ac:spMkLst>
            <pc:docMk/>
            <pc:sldMk cId="2237737455" sldId="258"/>
            <ac:spMk id="2" creationId="{C005709D-AB19-4720-8107-D9CB830310D2}"/>
          </ac:spMkLst>
        </pc:spChg>
        <pc:spChg chg="mod">
          <ac:chgData name="Ronni Pedersen" userId="fcbfee6c-4a37-47f8-852f-316a013e8f69" providerId="ADAL" clId="{FA5282B5-A67C-4781-BE58-1ACCBF906468}" dt="2020-03-20T07:36:24.156" v="947" actId="27636"/>
          <ac:spMkLst>
            <pc:docMk/>
            <pc:sldMk cId="2237737455" sldId="258"/>
            <ac:spMk id="4" creationId="{452CAEB6-98D7-4FBB-99DE-5A21B76AAD04}"/>
          </ac:spMkLst>
        </pc:spChg>
        <pc:spChg chg="mod">
          <ac:chgData name="Ronni Pedersen" userId="fcbfee6c-4a37-47f8-852f-316a013e8f69" providerId="ADAL" clId="{FA5282B5-A67C-4781-BE58-1ACCBF906468}" dt="2020-03-20T07:36:35.478" v="959" actId="14100"/>
          <ac:spMkLst>
            <pc:docMk/>
            <pc:sldMk cId="2237737455" sldId="258"/>
            <ac:spMk id="5" creationId="{BB2FC507-8A53-4FE2-BD53-D1EF6C12D550}"/>
          </ac:spMkLst>
        </pc:spChg>
      </pc:sldChg>
      <pc:sldChg chg="addSp delSp modSp">
        <pc:chgData name="Ronni Pedersen" userId="fcbfee6c-4a37-47f8-852f-316a013e8f69" providerId="ADAL" clId="{FA5282B5-A67C-4781-BE58-1ACCBF906468}" dt="2020-03-20T07:31:35.891" v="920" actId="1076"/>
        <pc:sldMkLst>
          <pc:docMk/>
          <pc:sldMk cId="4257743146" sldId="259"/>
        </pc:sldMkLst>
        <pc:picChg chg="del mod">
          <ac:chgData name="Ronni Pedersen" userId="fcbfee6c-4a37-47f8-852f-316a013e8f69" providerId="ADAL" clId="{FA5282B5-A67C-4781-BE58-1ACCBF906468}" dt="2020-03-20T07:16:01.675" v="679" actId="478"/>
          <ac:picMkLst>
            <pc:docMk/>
            <pc:sldMk cId="4257743146" sldId="259"/>
            <ac:picMk id="4" creationId="{266A069A-D052-4FD9-95D9-202E7BBB6824}"/>
          </ac:picMkLst>
        </pc:picChg>
        <pc:picChg chg="add mod">
          <ac:chgData name="Ronni Pedersen" userId="fcbfee6c-4a37-47f8-852f-316a013e8f69" providerId="ADAL" clId="{FA5282B5-A67C-4781-BE58-1ACCBF906468}" dt="2020-03-20T07:31:29.613" v="918" actId="1038"/>
          <ac:picMkLst>
            <pc:docMk/>
            <pc:sldMk cId="4257743146" sldId="259"/>
            <ac:picMk id="5" creationId="{9BF372ED-F623-4776-A21B-A9578910D5C4}"/>
          </ac:picMkLst>
        </pc:picChg>
        <pc:picChg chg="add mod">
          <ac:chgData name="Ronni Pedersen" userId="fcbfee6c-4a37-47f8-852f-316a013e8f69" providerId="ADAL" clId="{FA5282B5-A67C-4781-BE58-1ACCBF906468}" dt="2020-03-20T07:31:29.613" v="918" actId="1038"/>
          <ac:picMkLst>
            <pc:docMk/>
            <pc:sldMk cId="4257743146" sldId="259"/>
            <ac:picMk id="6" creationId="{8CB131D4-2B87-45F1-9E6B-8E823BB64FC7}"/>
          </ac:picMkLst>
        </pc:picChg>
        <pc:picChg chg="add mod">
          <ac:chgData name="Ronni Pedersen" userId="fcbfee6c-4a37-47f8-852f-316a013e8f69" providerId="ADAL" clId="{FA5282B5-A67C-4781-BE58-1ACCBF906468}" dt="2020-03-20T07:31:29.613" v="918" actId="1038"/>
          <ac:picMkLst>
            <pc:docMk/>
            <pc:sldMk cId="4257743146" sldId="259"/>
            <ac:picMk id="7" creationId="{D362B00E-B1E3-4719-8095-42BFA1E8167F}"/>
          </ac:picMkLst>
        </pc:picChg>
        <pc:picChg chg="add mod">
          <ac:chgData name="Ronni Pedersen" userId="fcbfee6c-4a37-47f8-852f-316a013e8f69" providerId="ADAL" clId="{FA5282B5-A67C-4781-BE58-1ACCBF906468}" dt="2020-03-20T07:31:29.613" v="918" actId="1038"/>
          <ac:picMkLst>
            <pc:docMk/>
            <pc:sldMk cId="4257743146" sldId="259"/>
            <ac:picMk id="4098" creationId="{43B4BA0F-8876-4A16-BDB7-9455163CE505}"/>
          </ac:picMkLst>
        </pc:picChg>
        <pc:picChg chg="add mod">
          <ac:chgData name="Ronni Pedersen" userId="fcbfee6c-4a37-47f8-852f-316a013e8f69" providerId="ADAL" clId="{FA5282B5-A67C-4781-BE58-1ACCBF906468}" dt="2020-03-20T07:31:29.613" v="918" actId="1038"/>
          <ac:picMkLst>
            <pc:docMk/>
            <pc:sldMk cId="4257743146" sldId="259"/>
            <ac:picMk id="4100" creationId="{055EA711-B63D-45A9-B94F-F11751925F23}"/>
          </ac:picMkLst>
        </pc:picChg>
        <pc:picChg chg="add del mod">
          <ac:chgData name="Ronni Pedersen" userId="fcbfee6c-4a37-47f8-852f-316a013e8f69" providerId="ADAL" clId="{FA5282B5-A67C-4781-BE58-1ACCBF906468}" dt="2020-03-20T07:21:13.810" v="707" actId="478"/>
          <ac:picMkLst>
            <pc:docMk/>
            <pc:sldMk cId="4257743146" sldId="259"/>
            <ac:picMk id="4102" creationId="{818FC083-4A39-4AC2-B0B0-C5251B687B0B}"/>
          </ac:picMkLst>
        </pc:picChg>
        <pc:picChg chg="add mod">
          <ac:chgData name="Ronni Pedersen" userId="fcbfee6c-4a37-47f8-852f-316a013e8f69" providerId="ADAL" clId="{FA5282B5-A67C-4781-BE58-1ACCBF906468}" dt="2020-03-20T07:31:29.613" v="918" actId="1038"/>
          <ac:picMkLst>
            <pc:docMk/>
            <pc:sldMk cId="4257743146" sldId="259"/>
            <ac:picMk id="4104" creationId="{841B73B1-7FF9-4FA1-8E5B-3D8E2525673E}"/>
          </ac:picMkLst>
        </pc:picChg>
        <pc:picChg chg="add mod">
          <ac:chgData name="Ronni Pedersen" userId="fcbfee6c-4a37-47f8-852f-316a013e8f69" providerId="ADAL" clId="{FA5282B5-A67C-4781-BE58-1ACCBF906468}" dt="2020-03-20T07:31:35.891" v="920" actId="1076"/>
          <ac:picMkLst>
            <pc:docMk/>
            <pc:sldMk cId="4257743146" sldId="259"/>
            <ac:picMk id="4106" creationId="{FAB340C8-C794-4C8C-976F-8893B7C72673}"/>
          </ac:picMkLst>
        </pc:picChg>
        <pc:picChg chg="add mod">
          <ac:chgData name="Ronni Pedersen" userId="fcbfee6c-4a37-47f8-852f-316a013e8f69" providerId="ADAL" clId="{FA5282B5-A67C-4781-BE58-1ACCBF906468}" dt="2020-03-20T07:31:29.613" v="918" actId="1038"/>
          <ac:picMkLst>
            <pc:docMk/>
            <pc:sldMk cId="4257743146" sldId="259"/>
            <ac:picMk id="4108" creationId="{2DC9F446-D2C3-4F6D-A661-1DDE80B7B1BD}"/>
          </ac:picMkLst>
        </pc:picChg>
        <pc:picChg chg="add mod">
          <ac:chgData name="Ronni Pedersen" userId="fcbfee6c-4a37-47f8-852f-316a013e8f69" providerId="ADAL" clId="{FA5282B5-A67C-4781-BE58-1ACCBF906468}" dt="2020-03-20T07:31:29.613" v="918" actId="1038"/>
          <ac:picMkLst>
            <pc:docMk/>
            <pc:sldMk cId="4257743146" sldId="259"/>
            <ac:picMk id="4110" creationId="{9BD4230C-6648-4F20-84A5-5481A202704D}"/>
          </ac:picMkLst>
        </pc:picChg>
        <pc:picChg chg="add mod">
          <ac:chgData name="Ronni Pedersen" userId="fcbfee6c-4a37-47f8-852f-316a013e8f69" providerId="ADAL" clId="{FA5282B5-A67C-4781-BE58-1ACCBF906468}" dt="2020-03-20T07:31:33.525" v="919" actId="1076"/>
          <ac:picMkLst>
            <pc:docMk/>
            <pc:sldMk cId="4257743146" sldId="259"/>
            <ac:picMk id="4112" creationId="{073ACE76-2F0F-472F-BD2D-0C73DE970DD1}"/>
          </ac:picMkLst>
        </pc:picChg>
      </pc:sldChg>
      <pc:sldChg chg="addSp delSp modSp">
        <pc:chgData name="Ronni Pedersen" userId="fcbfee6c-4a37-47f8-852f-316a013e8f69" providerId="ADAL" clId="{FA5282B5-A67C-4781-BE58-1ACCBF906468}" dt="2020-03-20T07:02:18.778" v="554" actId="14100"/>
        <pc:sldMkLst>
          <pc:docMk/>
          <pc:sldMk cId="424016511" sldId="260"/>
        </pc:sldMkLst>
        <pc:spChg chg="mod">
          <ac:chgData name="Ronni Pedersen" userId="fcbfee6c-4a37-47f8-852f-316a013e8f69" providerId="ADAL" clId="{FA5282B5-A67C-4781-BE58-1ACCBF906468}" dt="2020-03-20T06:58:09.252" v="537" actId="20577"/>
          <ac:spMkLst>
            <pc:docMk/>
            <pc:sldMk cId="424016511" sldId="260"/>
            <ac:spMk id="2" creationId="{7FCB21E8-BF78-4024-8A11-F1938495EC81}"/>
          </ac:spMkLst>
        </pc:spChg>
        <pc:spChg chg="add del">
          <ac:chgData name="Ronni Pedersen" userId="fcbfee6c-4a37-47f8-852f-316a013e8f69" providerId="ADAL" clId="{FA5282B5-A67C-4781-BE58-1ACCBF906468}" dt="2020-03-20T06:58:36.948" v="540"/>
          <ac:spMkLst>
            <pc:docMk/>
            <pc:sldMk cId="424016511" sldId="260"/>
            <ac:spMk id="3" creationId="{F9E99909-C81A-492F-A2C1-906959BEAFD4}"/>
          </ac:spMkLst>
        </pc:spChg>
        <pc:picChg chg="mod">
          <ac:chgData name="Ronni Pedersen" userId="fcbfee6c-4a37-47f8-852f-316a013e8f69" providerId="ADAL" clId="{FA5282B5-A67C-4781-BE58-1ACCBF906468}" dt="2020-03-20T07:00:21.322" v="548" actId="1076"/>
          <ac:picMkLst>
            <pc:docMk/>
            <pc:sldMk cId="424016511" sldId="260"/>
            <ac:picMk id="4" creationId="{984DF198-19B2-4712-98B8-259AE03ADDA6}"/>
          </ac:picMkLst>
        </pc:picChg>
        <pc:picChg chg="add del mod">
          <ac:chgData name="Ronni Pedersen" userId="fcbfee6c-4a37-47f8-852f-316a013e8f69" providerId="ADAL" clId="{FA5282B5-A67C-4781-BE58-1ACCBF906468}" dt="2020-03-20T06:59:11.607" v="543" actId="478"/>
          <ac:picMkLst>
            <pc:docMk/>
            <pc:sldMk cId="424016511" sldId="260"/>
            <ac:picMk id="5" creationId="{7896A1A6-DBE4-4BE2-9D50-1F4C1704B3DE}"/>
          </ac:picMkLst>
        </pc:picChg>
        <pc:picChg chg="add mod">
          <ac:chgData name="Ronni Pedersen" userId="fcbfee6c-4a37-47f8-852f-316a013e8f69" providerId="ADAL" clId="{FA5282B5-A67C-4781-BE58-1ACCBF906468}" dt="2020-03-20T07:02:18.778" v="554" actId="14100"/>
          <ac:picMkLst>
            <pc:docMk/>
            <pc:sldMk cId="424016511" sldId="260"/>
            <ac:picMk id="6" creationId="{FE85FF98-1A3D-4740-A3F4-137D450B972D}"/>
          </ac:picMkLst>
        </pc:picChg>
      </pc:sldChg>
      <pc:sldChg chg="modSp">
        <pc:chgData name="Ronni Pedersen" userId="fcbfee6c-4a37-47f8-852f-316a013e8f69" providerId="ADAL" clId="{FA5282B5-A67C-4781-BE58-1ACCBF906468}" dt="2020-03-20T07:39:15.171" v="1033" actId="122"/>
        <pc:sldMkLst>
          <pc:docMk/>
          <pc:sldMk cId="4224173906" sldId="261"/>
        </pc:sldMkLst>
        <pc:spChg chg="mod">
          <ac:chgData name="Ronni Pedersen" userId="fcbfee6c-4a37-47f8-852f-316a013e8f69" providerId="ADAL" clId="{FA5282B5-A67C-4781-BE58-1ACCBF906468}" dt="2020-03-20T07:39:15.171" v="1033" actId="122"/>
          <ac:spMkLst>
            <pc:docMk/>
            <pc:sldMk cId="4224173906" sldId="261"/>
            <ac:spMk id="3" creationId="{95E0BDB6-4069-4F92-B248-4B575E742031}"/>
          </ac:spMkLst>
        </pc:spChg>
        <pc:spChg chg="mod">
          <ac:chgData name="Ronni Pedersen" userId="fcbfee6c-4a37-47f8-852f-316a013e8f69" providerId="ADAL" clId="{FA5282B5-A67C-4781-BE58-1ACCBF906468}" dt="2020-03-20T07:29:49.503" v="886" actId="1076"/>
          <ac:spMkLst>
            <pc:docMk/>
            <pc:sldMk cId="4224173906" sldId="261"/>
            <ac:spMk id="4" creationId="{37F903C5-638B-42A0-8311-A5B5567F3040}"/>
          </ac:spMkLst>
        </pc:spChg>
        <pc:spChg chg="mod">
          <ac:chgData name="Ronni Pedersen" userId="fcbfee6c-4a37-47f8-852f-316a013e8f69" providerId="ADAL" clId="{FA5282B5-A67C-4781-BE58-1ACCBF906468}" dt="2020-03-20T07:29:49.503" v="886" actId="1076"/>
          <ac:spMkLst>
            <pc:docMk/>
            <pc:sldMk cId="4224173906" sldId="261"/>
            <ac:spMk id="5" creationId="{62B3B911-FF3A-4045-9F6B-A4C6B948DA05}"/>
          </ac:spMkLst>
        </pc:spChg>
        <pc:grpChg chg="mod">
          <ac:chgData name="Ronni Pedersen" userId="fcbfee6c-4a37-47f8-852f-316a013e8f69" providerId="ADAL" clId="{FA5282B5-A67C-4781-BE58-1ACCBF906468}" dt="2020-03-20T07:29:49.503" v="886" actId="1076"/>
          <ac:grpSpMkLst>
            <pc:docMk/>
            <pc:sldMk cId="4224173906" sldId="261"/>
            <ac:grpSpMk id="6" creationId="{1EFA54D3-0A7E-49B6-A149-3EF522854E7C}"/>
          </ac:grpSpMkLst>
        </pc:grpChg>
      </pc:sldChg>
      <pc:sldChg chg="addSp delSp modSp">
        <pc:chgData name="Ronni Pedersen" userId="fcbfee6c-4a37-47f8-852f-316a013e8f69" providerId="ADAL" clId="{FA5282B5-A67C-4781-BE58-1ACCBF906468}" dt="2020-03-20T07:13:00.962" v="664" actId="1076"/>
        <pc:sldMkLst>
          <pc:docMk/>
          <pc:sldMk cId="33225069" sldId="262"/>
        </pc:sldMkLst>
        <pc:spChg chg="mod">
          <ac:chgData name="Ronni Pedersen" userId="fcbfee6c-4a37-47f8-852f-316a013e8f69" providerId="ADAL" clId="{FA5282B5-A67C-4781-BE58-1ACCBF906468}" dt="2020-03-20T07:11:53.228" v="651" actId="14100"/>
          <ac:spMkLst>
            <pc:docMk/>
            <pc:sldMk cId="33225069" sldId="262"/>
            <ac:spMk id="3" creationId="{C85B3772-0CB6-4169-B82D-08B25721E5EC}"/>
          </ac:spMkLst>
        </pc:spChg>
        <pc:spChg chg="add mod">
          <ac:chgData name="Ronni Pedersen" userId="fcbfee6c-4a37-47f8-852f-316a013e8f69" providerId="ADAL" clId="{FA5282B5-A67C-4781-BE58-1ACCBF906468}" dt="2020-03-20T07:05:34.402" v="600" actId="14100"/>
          <ac:spMkLst>
            <pc:docMk/>
            <pc:sldMk cId="33225069" sldId="262"/>
            <ac:spMk id="8" creationId="{3F1C0F27-1F98-4252-A6BC-FDEFC777C0CD}"/>
          </ac:spMkLst>
        </pc:spChg>
        <pc:spChg chg="add del mod">
          <ac:chgData name="Ronni Pedersen" userId="fcbfee6c-4a37-47f8-852f-316a013e8f69" providerId="ADAL" clId="{FA5282B5-A67C-4781-BE58-1ACCBF906468}" dt="2020-03-20T07:11:46.981" v="650" actId="478"/>
          <ac:spMkLst>
            <pc:docMk/>
            <pc:sldMk cId="33225069" sldId="262"/>
            <ac:spMk id="11" creationId="{40EEABFA-3D42-4969-A05B-7AD71DBA168B}"/>
          </ac:spMkLst>
        </pc:spChg>
        <pc:picChg chg="mod">
          <ac:chgData name="Ronni Pedersen" userId="fcbfee6c-4a37-47f8-852f-316a013e8f69" providerId="ADAL" clId="{FA5282B5-A67C-4781-BE58-1ACCBF906468}" dt="2020-03-20T07:13:00.962" v="664" actId="1076"/>
          <ac:picMkLst>
            <pc:docMk/>
            <pc:sldMk cId="33225069" sldId="262"/>
            <ac:picMk id="4" creationId="{ADF3A779-1390-438C-80D2-A6E3A9989D3E}"/>
          </ac:picMkLst>
        </pc:picChg>
        <pc:picChg chg="add del">
          <ac:chgData name="Ronni Pedersen" userId="fcbfee6c-4a37-47f8-852f-316a013e8f69" providerId="ADAL" clId="{FA5282B5-A67C-4781-BE58-1ACCBF906468}" dt="2020-03-20T07:04:14.892" v="588" actId="478"/>
          <ac:picMkLst>
            <pc:docMk/>
            <pc:sldMk cId="33225069" sldId="262"/>
            <ac:picMk id="5" creationId="{8B3E0937-D082-432C-A231-8D46E06C632D}"/>
          </ac:picMkLst>
        </pc:picChg>
        <pc:picChg chg="add mod">
          <ac:chgData name="Ronni Pedersen" userId="fcbfee6c-4a37-47f8-852f-316a013e8f69" providerId="ADAL" clId="{FA5282B5-A67C-4781-BE58-1ACCBF906468}" dt="2020-03-20T07:12:07.979" v="655" actId="1076"/>
          <ac:picMkLst>
            <pc:docMk/>
            <pc:sldMk cId="33225069" sldId="262"/>
            <ac:picMk id="6" creationId="{1F11495A-4707-433E-959B-E017A01DA1A1}"/>
          </ac:picMkLst>
        </pc:picChg>
        <pc:picChg chg="add mod">
          <ac:chgData name="Ronni Pedersen" userId="fcbfee6c-4a37-47f8-852f-316a013e8f69" providerId="ADAL" clId="{FA5282B5-A67C-4781-BE58-1ACCBF906468}" dt="2020-03-20T07:12:04.098" v="654" actId="1076"/>
          <ac:picMkLst>
            <pc:docMk/>
            <pc:sldMk cId="33225069" sldId="262"/>
            <ac:picMk id="7" creationId="{B70166F5-1296-4CCA-ABFA-067766C6EBD0}"/>
          </ac:picMkLst>
        </pc:picChg>
        <pc:picChg chg="add mod">
          <ac:chgData name="Ronni Pedersen" userId="fcbfee6c-4a37-47f8-852f-316a013e8f69" providerId="ADAL" clId="{FA5282B5-A67C-4781-BE58-1ACCBF906468}" dt="2020-03-20T07:12:49.636" v="662" actId="1076"/>
          <ac:picMkLst>
            <pc:docMk/>
            <pc:sldMk cId="33225069" sldId="262"/>
            <ac:picMk id="9" creationId="{A475C27D-FC87-4DB2-A162-5A11FD2E4027}"/>
          </ac:picMkLst>
        </pc:picChg>
        <pc:picChg chg="add mod">
          <ac:chgData name="Ronni Pedersen" userId="fcbfee6c-4a37-47f8-852f-316a013e8f69" providerId="ADAL" clId="{FA5282B5-A67C-4781-BE58-1ACCBF906468}" dt="2020-03-20T07:12:51.803" v="663" actId="1076"/>
          <ac:picMkLst>
            <pc:docMk/>
            <pc:sldMk cId="33225069" sldId="262"/>
            <ac:picMk id="10" creationId="{ABE06595-646B-4496-B795-E4A089B20B79}"/>
          </ac:picMkLst>
        </pc:picChg>
        <pc:picChg chg="add mod">
          <ac:chgData name="Ronni Pedersen" userId="fcbfee6c-4a37-47f8-852f-316a013e8f69" providerId="ADAL" clId="{FA5282B5-A67C-4781-BE58-1ACCBF906468}" dt="2020-03-20T07:12:47.545" v="661" actId="14100"/>
          <ac:picMkLst>
            <pc:docMk/>
            <pc:sldMk cId="33225069" sldId="262"/>
            <ac:picMk id="13" creationId="{2476581F-9FA6-4973-9915-FA149186F0FF}"/>
          </ac:picMkLst>
        </pc:picChg>
        <pc:picChg chg="add del mod">
          <ac:chgData name="Ronni Pedersen" userId="fcbfee6c-4a37-47f8-852f-316a013e8f69" providerId="ADAL" clId="{FA5282B5-A67C-4781-BE58-1ACCBF906468}" dt="2020-03-20T07:11:46.981" v="650" actId="478"/>
          <ac:picMkLst>
            <pc:docMk/>
            <pc:sldMk cId="33225069" sldId="262"/>
            <ac:picMk id="2050" creationId="{A8A5AB8E-A6E6-4A0A-95FE-E6219C946231}"/>
          </ac:picMkLst>
        </pc:picChg>
        <pc:picChg chg="add del mod">
          <ac:chgData name="Ronni Pedersen" userId="fcbfee6c-4a37-47f8-852f-316a013e8f69" providerId="ADAL" clId="{FA5282B5-A67C-4781-BE58-1ACCBF906468}" dt="2020-03-20T07:11:17.930" v="639"/>
          <ac:picMkLst>
            <pc:docMk/>
            <pc:sldMk cId="33225069" sldId="262"/>
            <ac:picMk id="2052" creationId="{142D9B7C-D885-4418-9930-F9073515C690}"/>
          </ac:picMkLst>
        </pc:picChg>
        <pc:picChg chg="add mod">
          <ac:chgData name="Ronni Pedersen" userId="fcbfee6c-4a37-47f8-852f-316a013e8f69" providerId="ADAL" clId="{FA5282B5-A67C-4781-BE58-1ACCBF906468}" dt="2020-03-20T07:11:56.791" v="652" actId="1076"/>
          <ac:picMkLst>
            <pc:docMk/>
            <pc:sldMk cId="33225069" sldId="262"/>
            <ac:picMk id="2054" creationId="{D9B9F69B-5013-4CCA-B67F-A1312427BF34}"/>
          </ac:picMkLst>
        </pc:picChg>
      </pc:sldChg>
      <pc:sldChg chg="modSp">
        <pc:chgData name="Ronni Pedersen" userId="fcbfee6c-4a37-47f8-852f-316a013e8f69" providerId="ADAL" clId="{FA5282B5-A67C-4781-BE58-1ACCBF906468}" dt="2020-03-20T07:29:58.988" v="887" actId="1076"/>
        <pc:sldMkLst>
          <pc:docMk/>
          <pc:sldMk cId="3169376873" sldId="263"/>
        </pc:sldMkLst>
        <pc:picChg chg="mod">
          <ac:chgData name="Ronni Pedersen" userId="fcbfee6c-4a37-47f8-852f-316a013e8f69" providerId="ADAL" clId="{FA5282B5-A67C-4781-BE58-1ACCBF906468}" dt="2020-03-20T07:29:58.988" v="887" actId="1076"/>
          <ac:picMkLst>
            <pc:docMk/>
            <pc:sldMk cId="3169376873" sldId="263"/>
            <ac:picMk id="4" creationId="{3EE1466A-7CCB-49F3-AEFE-B8EFE7511733}"/>
          </ac:picMkLst>
        </pc:picChg>
      </pc:sldChg>
      <pc:sldChg chg="addSp delSp modSp">
        <pc:chgData name="Ronni Pedersen" userId="fcbfee6c-4a37-47f8-852f-316a013e8f69" providerId="ADAL" clId="{FA5282B5-A67C-4781-BE58-1ACCBF906468}" dt="2020-03-20T06:57:49.350" v="527" actId="27636"/>
        <pc:sldMkLst>
          <pc:docMk/>
          <pc:sldMk cId="3283383570" sldId="264"/>
        </pc:sldMkLst>
        <pc:spChg chg="mod">
          <ac:chgData name="Ronni Pedersen" userId="fcbfee6c-4a37-47f8-852f-316a013e8f69" providerId="ADAL" clId="{FA5282B5-A67C-4781-BE58-1ACCBF906468}" dt="2020-03-20T06:50:38.060" v="301" actId="20577"/>
          <ac:spMkLst>
            <pc:docMk/>
            <pc:sldMk cId="3283383570" sldId="264"/>
            <ac:spMk id="2" creationId="{94A0B6CF-02BE-4A82-96CE-83AEAA3CF0E8}"/>
          </ac:spMkLst>
        </pc:spChg>
        <pc:spChg chg="mod">
          <ac:chgData name="Ronni Pedersen" userId="fcbfee6c-4a37-47f8-852f-316a013e8f69" providerId="ADAL" clId="{FA5282B5-A67C-4781-BE58-1ACCBF906468}" dt="2020-03-20T06:57:49.348" v="526" actId="27636"/>
          <ac:spMkLst>
            <pc:docMk/>
            <pc:sldMk cId="3283383570" sldId="264"/>
            <ac:spMk id="3" creationId="{0D13187B-2978-47FE-8909-4D400ACA6F2A}"/>
          </ac:spMkLst>
        </pc:spChg>
        <pc:spChg chg="mod">
          <ac:chgData name="Ronni Pedersen" userId="fcbfee6c-4a37-47f8-852f-316a013e8f69" providerId="ADAL" clId="{FA5282B5-A67C-4781-BE58-1ACCBF906468}" dt="2020-03-20T06:57:49.350" v="527" actId="27636"/>
          <ac:spMkLst>
            <pc:docMk/>
            <pc:sldMk cId="3283383570" sldId="264"/>
            <ac:spMk id="4" creationId="{741E56FD-5A39-4C8F-8DEF-4EA344CE41DC}"/>
          </ac:spMkLst>
        </pc:spChg>
        <pc:picChg chg="del mod">
          <ac:chgData name="Ronni Pedersen" userId="fcbfee6c-4a37-47f8-852f-316a013e8f69" providerId="ADAL" clId="{FA5282B5-A67C-4781-BE58-1ACCBF906468}" dt="2020-03-20T06:52:49.907" v="307" actId="478"/>
          <ac:picMkLst>
            <pc:docMk/>
            <pc:sldMk cId="3283383570" sldId="264"/>
            <ac:picMk id="7" creationId="{429BF8B3-A0A6-4E99-93BE-BE4C2DD2891F}"/>
          </ac:picMkLst>
        </pc:picChg>
        <pc:picChg chg="add del mod">
          <ac:chgData name="Ronni Pedersen" userId="fcbfee6c-4a37-47f8-852f-316a013e8f69" providerId="ADAL" clId="{FA5282B5-A67C-4781-BE58-1ACCBF906468}" dt="2020-03-20T06:53:02.187" v="311" actId="478"/>
          <ac:picMkLst>
            <pc:docMk/>
            <pc:sldMk cId="3283383570" sldId="264"/>
            <ac:picMk id="1026" creationId="{18483C80-8637-4630-B475-A6D36AF252F7}"/>
          </ac:picMkLst>
        </pc:picChg>
        <pc:picChg chg="add mod">
          <ac:chgData name="Ronni Pedersen" userId="fcbfee6c-4a37-47f8-852f-316a013e8f69" providerId="ADAL" clId="{FA5282B5-A67C-4781-BE58-1ACCBF906468}" dt="2020-03-20T06:52:58.888" v="310" actId="1076"/>
          <ac:picMkLst>
            <pc:docMk/>
            <pc:sldMk cId="3283383570" sldId="264"/>
            <ac:picMk id="1028" creationId="{D09C0551-3F3A-4645-BF3B-B3E142653C0E}"/>
          </ac:picMkLst>
        </pc:picChg>
      </pc:sldChg>
      <pc:sldChg chg="del">
        <pc:chgData name="Ronni Pedersen" userId="fcbfee6c-4a37-47f8-852f-316a013e8f69" providerId="ADAL" clId="{FA5282B5-A67C-4781-BE58-1ACCBF906468}" dt="2020-03-20T07:06:29.621" v="608" actId="2696"/>
        <pc:sldMkLst>
          <pc:docMk/>
          <pc:sldMk cId="1209398849" sldId="266"/>
        </pc:sldMkLst>
      </pc:sldChg>
      <pc:sldChg chg="add del">
        <pc:chgData name="Ronni Pedersen" userId="fcbfee6c-4a37-47f8-852f-316a013e8f69" providerId="ADAL" clId="{FA5282B5-A67C-4781-BE58-1ACCBF906468}" dt="2020-03-20T06:50:17.848" v="288" actId="2696"/>
        <pc:sldMkLst>
          <pc:docMk/>
          <pc:sldMk cId="624214898" sldId="267"/>
        </pc:sldMkLst>
      </pc:sldChg>
      <pc:sldChg chg="add ord modNotesTx">
        <pc:chgData name="Ronni Pedersen" userId="fcbfee6c-4a37-47f8-852f-316a013e8f69" providerId="ADAL" clId="{FA5282B5-A67C-4781-BE58-1ACCBF906468}" dt="2020-03-20T07:33:13.973" v="945" actId="20577"/>
        <pc:sldMkLst>
          <pc:docMk/>
          <pc:sldMk cId="2347303332" sldId="268"/>
        </pc:sldMkLst>
      </pc:sldChg>
      <pc:sldChg chg="modSp add">
        <pc:chgData name="Ronni Pedersen" userId="fcbfee6c-4a37-47f8-852f-316a013e8f69" providerId="ADAL" clId="{FA5282B5-A67C-4781-BE58-1ACCBF906468}" dt="2020-03-20T07:38:44.432" v="1020" actId="20577"/>
        <pc:sldMkLst>
          <pc:docMk/>
          <pc:sldMk cId="1696402913" sldId="269"/>
        </pc:sldMkLst>
        <pc:spChg chg="mod">
          <ac:chgData name="Ronni Pedersen" userId="fcbfee6c-4a37-47f8-852f-316a013e8f69" providerId="ADAL" clId="{FA5282B5-A67C-4781-BE58-1ACCBF906468}" dt="2020-03-20T07:06:48.196" v="610"/>
          <ac:spMkLst>
            <pc:docMk/>
            <pc:sldMk cId="1696402913" sldId="269"/>
            <ac:spMk id="2" creationId="{1DB0DFE7-AF9E-4A24-BB27-2EAE95488753}"/>
          </ac:spMkLst>
        </pc:spChg>
        <pc:spChg chg="mod">
          <ac:chgData name="Ronni Pedersen" userId="fcbfee6c-4a37-47f8-852f-316a013e8f69" providerId="ADAL" clId="{FA5282B5-A67C-4781-BE58-1ACCBF906468}" dt="2020-03-20T07:38:44.432" v="1020" actId="20577"/>
          <ac:spMkLst>
            <pc:docMk/>
            <pc:sldMk cId="1696402913" sldId="269"/>
            <ac:spMk id="3" creationId="{C3279D19-4A8F-4B4A-9EBC-C5F491219A1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1FD08-91D6-4BE9-B7BE-F7B51F3520F1}" type="datetimeFigureOut">
              <a:rPr lang="da-DK" smtClean="0"/>
              <a:t>20-03-2020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68A47-B768-4C46-A2AD-7D5B0697389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7642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68A47-B768-4C46-A2AD-7D5B06973894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4268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68A47-B768-4C46-A2AD-7D5B06973894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0006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68A47-B768-4C46-A2AD-7D5B06973894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0798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A67-4E8B-4553-B772-5ACC3191CF9F}" type="datetimeFigureOut">
              <a:rPr lang="LID4096" smtClean="0"/>
              <a:t>03/20/2020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B529-FEF1-409C-98DB-A877938EF2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718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A67-4E8B-4553-B772-5ACC3191CF9F}" type="datetimeFigureOut">
              <a:rPr lang="LID4096" smtClean="0"/>
              <a:t>03/20/2020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B529-FEF1-409C-98DB-A877938EF2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2570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A67-4E8B-4553-B772-5ACC3191CF9F}" type="datetimeFigureOut">
              <a:rPr lang="LID4096" smtClean="0"/>
              <a:t>03/20/2020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B529-FEF1-409C-98DB-A877938EF2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6301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A67-4E8B-4553-B772-5ACC3191CF9F}" type="datetimeFigureOut">
              <a:rPr lang="LID4096" smtClean="0"/>
              <a:t>03/20/2020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B529-FEF1-409C-98DB-A877938EF2EE}" type="slidenum">
              <a:rPr lang="LID4096" smtClean="0"/>
              <a:t>‹#›</a:t>
            </a:fld>
            <a:endParaRPr lang="LID4096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9072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A67-4E8B-4553-B772-5ACC3191CF9F}" type="datetimeFigureOut">
              <a:rPr lang="LID4096" smtClean="0"/>
              <a:t>03/20/2020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B529-FEF1-409C-98DB-A877938EF2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81271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A67-4E8B-4553-B772-5ACC3191CF9F}" type="datetimeFigureOut">
              <a:rPr lang="LID4096" smtClean="0"/>
              <a:t>03/20/2020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B529-FEF1-409C-98DB-A877938EF2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0846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A67-4E8B-4553-B772-5ACC3191CF9F}" type="datetimeFigureOut">
              <a:rPr lang="LID4096" smtClean="0"/>
              <a:t>03/20/2020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B529-FEF1-409C-98DB-A877938EF2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99997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A67-4E8B-4553-B772-5ACC3191CF9F}" type="datetimeFigureOut">
              <a:rPr lang="LID4096" smtClean="0"/>
              <a:t>03/20/2020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B529-FEF1-409C-98DB-A877938EF2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58142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A67-4E8B-4553-B772-5ACC3191CF9F}" type="datetimeFigureOut">
              <a:rPr lang="LID4096" smtClean="0"/>
              <a:t>03/20/2020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B529-FEF1-409C-98DB-A877938EF2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9123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A67-4E8B-4553-B772-5ACC3191CF9F}" type="datetimeFigureOut">
              <a:rPr lang="LID4096" smtClean="0"/>
              <a:t>03/20/2020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B529-FEF1-409C-98DB-A877938EF2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672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A67-4E8B-4553-B772-5ACC3191CF9F}" type="datetimeFigureOut">
              <a:rPr lang="LID4096" smtClean="0"/>
              <a:t>03/20/2020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B529-FEF1-409C-98DB-A877938EF2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7085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A67-4E8B-4553-B772-5ACC3191CF9F}" type="datetimeFigureOut">
              <a:rPr lang="LID4096" smtClean="0"/>
              <a:t>03/20/2020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B529-FEF1-409C-98DB-A877938EF2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844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A67-4E8B-4553-B772-5ACC3191CF9F}" type="datetimeFigureOut">
              <a:rPr lang="LID4096" smtClean="0"/>
              <a:t>03/20/2020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B529-FEF1-409C-98DB-A877938EF2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48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A67-4E8B-4553-B772-5ACC3191CF9F}" type="datetimeFigureOut">
              <a:rPr lang="LID4096" smtClean="0"/>
              <a:t>03/20/2020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B529-FEF1-409C-98DB-A877938EF2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7256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A67-4E8B-4553-B772-5ACC3191CF9F}" type="datetimeFigureOut">
              <a:rPr lang="LID4096" smtClean="0"/>
              <a:t>03/20/2020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B529-FEF1-409C-98DB-A877938EF2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3050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A67-4E8B-4553-B772-5ACC3191CF9F}" type="datetimeFigureOut">
              <a:rPr lang="LID4096" smtClean="0"/>
              <a:t>03/20/2020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B529-FEF1-409C-98DB-A877938EF2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4198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A67-4E8B-4553-B772-5ACC3191CF9F}" type="datetimeFigureOut">
              <a:rPr lang="LID4096" smtClean="0"/>
              <a:t>03/20/2020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B529-FEF1-409C-98DB-A877938EF2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512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E339A67-4E8B-4553-B772-5ACC3191CF9F}" type="datetimeFigureOut">
              <a:rPr lang="LID4096" smtClean="0"/>
              <a:t>03/20/2020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F46B529-FEF1-409C-98DB-A877938EF2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7733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g"/><Relationship Id="rId7" Type="http://schemas.openxmlformats.org/officeDocument/2006/relationships/image" Target="../media/image10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nnipederse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hyperlink" Target="https://www.msdigest.ne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nnipedersen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5.jpg"/><Relationship Id="rId4" Type="http://schemas.openxmlformats.org/officeDocument/2006/relationships/hyperlink" Target="https://blog.ctglobalservices.com/kea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60CC8-3AFE-4D93-A947-77115DD78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March 2020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96373-BE23-4DEF-9199-33E200D4AA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/>
              <a:t>CoLabora</a:t>
            </a:r>
            <a:r>
              <a:rPr lang="en-US" b="1" dirty="0"/>
              <a:t> / SCUGDK</a:t>
            </a:r>
            <a:endParaRPr lang="LID4096" b="1" dirty="0"/>
          </a:p>
        </p:txBody>
      </p:sp>
      <p:pic>
        <p:nvPicPr>
          <p:cNvPr id="6" name="Picture 5" descr="C:\Users\Stig\Desktop\microsoft-logo copy.png">
            <a:extLst>
              <a:ext uri="{FF2B5EF4-FFF2-40B4-BE49-F238E27FC236}">
                <a16:creationId xmlns:a16="http://schemas.microsoft.com/office/drawing/2014/main" id="{5E77E31A-DABE-4F23-B389-A22BEA223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85" y="752482"/>
            <a:ext cx="3176515" cy="86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609153-C955-41E5-9DF4-EC4C3F6D9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308" y="333628"/>
            <a:ext cx="1988055" cy="1988055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F2352833-23FF-4FAC-AF94-27498B524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871" y="1013454"/>
            <a:ext cx="3849821" cy="51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66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9EA0-4B68-4BAE-B5ED-75063F0DC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Sponsors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B3772-0CB6-4169-B82D-08B25721E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480738"/>
            <a:ext cx="10233800" cy="4696225"/>
          </a:xfrm>
        </p:spPr>
        <p:txBody>
          <a:bodyPr/>
          <a:lstStyle/>
          <a:p>
            <a:r>
              <a:rPr lang="en-US" dirty="0"/>
              <a:t>We’re still looking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LID4096" dirty="0"/>
          </a:p>
        </p:txBody>
      </p:sp>
      <p:pic>
        <p:nvPicPr>
          <p:cNvPr id="4" name="Picture 3" descr="C:\Users\Stig\Desktop\microsoft-logo copy.png">
            <a:extLst>
              <a:ext uri="{FF2B5EF4-FFF2-40B4-BE49-F238E27FC236}">
                <a16:creationId xmlns:a16="http://schemas.microsoft.com/office/drawing/2014/main" id="{ADF3A779-1390-438C-80D2-A6E3A9989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795" y="4223130"/>
            <a:ext cx="2620701" cy="71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11495A-4707-433E-959B-E017A01DA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530" y="2824634"/>
            <a:ext cx="1339041" cy="13390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0166F5-1296-4CCA-ABFA-067766C6E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7720" y="2794380"/>
            <a:ext cx="1428750" cy="14287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F1C0F27-1F98-4252-A6BC-FDEFC777C0CD}"/>
              </a:ext>
            </a:extLst>
          </p:cNvPr>
          <p:cNvSpPr/>
          <p:nvPr/>
        </p:nvSpPr>
        <p:spPr>
          <a:xfrm>
            <a:off x="0" y="5297621"/>
            <a:ext cx="12192000" cy="15603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475C27D-FC87-4DB2-A162-5A11FD2E40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6750" y1="70519" x2="36750" y2="70519"/>
                        <a14:foregroundMark x1="39500" y1="70963" x2="39500" y2="70963"/>
                        <a14:foregroundMark x1="45083" y1="71407" x2="45083" y2="71407"/>
                        <a14:foregroundMark x1="46417" y1="66074" x2="46417" y2="66074"/>
                        <a14:foregroundMark x1="57000" y1="59407" x2="57000" y2="59407"/>
                        <a14:foregroundMark x1="53333" y1="70222" x2="53333" y2="70222"/>
                        <a14:foregroundMark x1="58917" y1="70815" x2="58917" y2="70815"/>
                        <a14:foregroundMark x1="62583" y1="69185" x2="62583" y2="69185"/>
                        <a14:foregroundMark x1="45000" y1="71407" x2="45000" y2="71407"/>
                        <a14:foregroundMark x1="44917" y1="71407" x2="44917" y2="71407"/>
                        <a14:foregroundMark x1="44917" y1="71407" x2="44917" y2="71407"/>
                        <a14:backgroundMark x1="35083" y1="68741" x2="35083" y2="68741"/>
                      </a14:backgroundRemoval>
                    </a14:imgEffect>
                  </a14:imgLayer>
                </a14:imgProps>
              </a:ext>
            </a:extLst>
          </a:blip>
          <a:srcRect l="30397" t="23334" r="29937" b="21520"/>
          <a:stretch/>
        </p:blipFill>
        <p:spPr>
          <a:xfrm>
            <a:off x="1513186" y="5646047"/>
            <a:ext cx="1095276" cy="8565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E06595-646B-4496-B795-E4A089B20B79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001" y="5873859"/>
            <a:ext cx="1915516" cy="474184"/>
          </a:xfrm>
          <a:prstGeom prst="rect">
            <a:avLst/>
          </a:prstGeom>
        </p:spPr>
      </p:pic>
      <p:pic>
        <p:nvPicPr>
          <p:cNvPr id="2054" name="Picture 6" descr="Billedresultat for patchmypc">
            <a:extLst>
              <a:ext uri="{FF2B5EF4-FFF2-40B4-BE49-F238E27FC236}">
                <a16:creationId xmlns:a16="http://schemas.microsoft.com/office/drawing/2014/main" id="{D9B9F69B-5013-4CCA-B67F-A1312427B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206" y="2011803"/>
            <a:ext cx="3143812" cy="176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76581F-9FA6-4973-9915-FA149186F0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206" y="5834848"/>
            <a:ext cx="2864351" cy="55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2CF6-225F-4F3C-A814-8E558A2A4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begin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BC546-2161-4C5E-84E3-57A25ACBD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Enjoy the day…</a:t>
            </a:r>
          </a:p>
          <a:p>
            <a:endParaRPr lang="LID4096" dirty="0"/>
          </a:p>
        </p:txBody>
      </p:sp>
      <p:pic>
        <p:nvPicPr>
          <p:cNvPr id="4" name="Picture 2" descr="Billedresultat for minions transparent background">
            <a:extLst>
              <a:ext uri="{FF2B5EF4-FFF2-40B4-BE49-F238E27FC236}">
                <a16:creationId xmlns:a16="http://schemas.microsoft.com/office/drawing/2014/main" id="{3EE1466A-7CCB-49F3-AEFE-B8EFE751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837" y="3664492"/>
            <a:ext cx="2312126" cy="256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37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59EB0-FD27-41FA-B3EE-50A78781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57259-47B9-4945-80A2-FBF9404DB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436"/>
            <a:ext cx="10848422" cy="506754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09:00 Welcome (Kent, Ronni Peter)</a:t>
            </a:r>
            <a:br>
              <a:rPr lang="en-US" dirty="0"/>
            </a:br>
            <a:r>
              <a:rPr lang="en-US" dirty="0"/>
              <a:t>09:15 Manage Intune with PowerShell &amp; Graph (Timmy Andersson)</a:t>
            </a:r>
            <a:br>
              <a:rPr lang="en-US" dirty="0"/>
            </a:br>
            <a:r>
              <a:rPr lang="en-US" dirty="0"/>
              <a:t>09:45 Q&amp;A Manage Intune with PowerShell &amp; Graph</a:t>
            </a:r>
            <a:br>
              <a:rPr lang="en-US" dirty="0"/>
            </a:br>
            <a:r>
              <a:rPr lang="en-US" dirty="0"/>
              <a:t>09:55 Socialize alone</a:t>
            </a:r>
            <a:br>
              <a:rPr lang="en-US" dirty="0"/>
            </a:br>
            <a:r>
              <a:rPr lang="en-US" dirty="0"/>
              <a:t>10:00 Making the transition to Microsoft Edge Chromium (</a:t>
            </a:r>
            <a:r>
              <a:rPr lang="en-US" dirty="0" err="1"/>
              <a:t>Jörgen</a:t>
            </a:r>
            <a:r>
              <a:rPr lang="en-US" dirty="0"/>
              <a:t> Nilsson)</a:t>
            </a:r>
            <a:br>
              <a:rPr lang="en-US" dirty="0"/>
            </a:br>
            <a:r>
              <a:rPr lang="en-US" dirty="0"/>
              <a:t>10:30 Q&amp;A - Making the transition to Microsoft Edge Chromium</a:t>
            </a:r>
            <a:br>
              <a:rPr lang="en-US" dirty="0"/>
            </a:br>
            <a:r>
              <a:rPr lang="en-US" dirty="0"/>
              <a:t>10:40 Socialize alone</a:t>
            </a:r>
            <a:br>
              <a:rPr lang="en-US" dirty="0"/>
            </a:br>
            <a:r>
              <a:rPr lang="en-US" dirty="0"/>
              <a:t>10:50 What's new with </a:t>
            </a:r>
            <a:r>
              <a:rPr lang="en-US" dirty="0" err="1"/>
              <a:t>Bitlocker</a:t>
            </a:r>
            <a:r>
              <a:rPr lang="en-US" dirty="0"/>
              <a:t> Management &amp; Endpoint Manager (Niall Brady)</a:t>
            </a:r>
            <a:br>
              <a:rPr lang="en-US" dirty="0"/>
            </a:br>
            <a:r>
              <a:rPr lang="en-US" dirty="0"/>
              <a:t>11:20 Q&amp;A What's new with </a:t>
            </a:r>
            <a:r>
              <a:rPr lang="en-US" dirty="0" err="1"/>
              <a:t>Bitlocker</a:t>
            </a:r>
            <a:r>
              <a:rPr lang="en-US" dirty="0"/>
              <a:t> Management &amp; Endpoint Manager</a:t>
            </a:r>
            <a:br>
              <a:rPr lang="en-US" dirty="0"/>
            </a:br>
            <a:r>
              <a:rPr lang="en-US" dirty="0"/>
              <a:t>11:30 Lunch Break</a:t>
            </a:r>
            <a:br>
              <a:rPr lang="en-US" dirty="0"/>
            </a:br>
            <a:r>
              <a:rPr lang="en-US" dirty="0"/>
              <a:t>11:50 </a:t>
            </a:r>
            <a:r>
              <a:rPr lang="en-US" dirty="0" err="1"/>
              <a:t>PatchMyPC</a:t>
            </a:r>
            <a:r>
              <a:rPr lang="en-US" dirty="0"/>
              <a:t> (Justin Chalfant)</a:t>
            </a:r>
            <a:br>
              <a:rPr lang="en-US" dirty="0"/>
            </a:br>
            <a:r>
              <a:rPr lang="en-US" dirty="0"/>
              <a:t>12.20 Using Sensitivity Labels with Teams (Peter Schmidt)</a:t>
            </a:r>
            <a:br>
              <a:rPr lang="en-US" dirty="0"/>
            </a:br>
            <a:r>
              <a:rPr lang="en-US" dirty="0"/>
              <a:t>12.50 Q&amp;A - Using Sensitivity Labels with Teams</a:t>
            </a:r>
            <a:br>
              <a:rPr lang="en-US" dirty="0"/>
            </a:br>
            <a:r>
              <a:rPr lang="en-US" dirty="0"/>
              <a:t>13.00 How to prepare for calling and meetings in Teams (Lasse </a:t>
            </a:r>
            <a:r>
              <a:rPr lang="en-US" dirty="0" err="1"/>
              <a:t>Nordvik</a:t>
            </a:r>
            <a:r>
              <a:rPr lang="en-US" dirty="0"/>
              <a:t> </a:t>
            </a:r>
            <a:r>
              <a:rPr lang="en-US" dirty="0" err="1"/>
              <a:t>Wedø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13.30 Q&amp;A - How to prepare for calling and meetings in Teams</a:t>
            </a:r>
            <a:br>
              <a:rPr lang="en-US" dirty="0"/>
            </a:br>
            <a:r>
              <a:rPr lang="en-US" dirty="0"/>
              <a:t>13.40 Socialize alone</a:t>
            </a:r>
            <a:br>
              <a:rPr lang="en-US" dirty="0"/>
            </a:br>
            <a:r>
              <a:rPr lang="en-US" dirty="0"/>
              <a:t>13.50 Office 365 DLP end to end (Steve Goodman)</a:t>
            </a:r>
            <a:br>
              <a:rPr lang="en-US" dirty="0"/>
            </a:br>
            <a:r>
              <a:rPr lang="en-US" dirty="0"/>
              <a:t>14.20 Q&amp;A - Office 365 DLP end to end</a:t>
            </a:r>
            <a:br>
              <a:rPr lang="en-US" dirty="0"/>
            </a:br>
            <a:r>
              <a:rPr lang="en-US" dirty="0"/>
              <a:t>14.30 Devices and meeting rooms, why they matter and how to build your home office (Ståle Hansen)</a:t>
            </a:r>
            <a:br>
              <a:rPr lang="en-US" dirty="0"/>
            </a:br>
            <a:r>
              <a:rPr lang="en-US" dirty="0"/>
              <a:t>15.00 Q&amp;A - Devices and meeting rooms, why they matter and how to build your home office</a:t>
            </a:r>
            <a:br>
              <a:rPr lang="en-US" dirty="0"/>
            </a:br>
            <a:r>
              <a:rPr lang="en-US" dirty="0"/>
              <a:t>15.10 Wrap-up session (Kent, Ronni og Peter)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9415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EB3F-852D-499A-872A-8AC6DA48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our speakers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372ED-F623-4776-A21B-A9578910D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646" y="4734066"/>
            <a:ext cx="1315196" cy="12153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A person wearing a black shirt and smiling at the camera&#10;&#10;Description generated with very high confidence">
            <a:extLst>
              <a:ext uri="{FF2B5EF4-FFF2-40B4-BE49-F238E27FC236}">
                <a16:creationId xmlns:a16="http://schemas.microsoft.com/office/drawing/2014/main" id="{8CB131D4-2B87-45F1-9E6B-8E823BB64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781" y="2337564"/>
            <a:ext cx="1215380" cy="12153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D362B00E-B1E3-4719-8095-42BFA1E81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582" y="4734066"/>
            <a:ext cx="1215380" cy="12153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Billedresultat for ståle hansen">
            <a:extLst>
              <a:ext uri="{FF2B5EF4-FFF2-40B4-BE49-F238E27FC236}">
                <a16:creationId xmlns:a16="http://schemas.microsoft.com/office/drawing/2014/main" id="{43B4BA0F-8876-4A16-BDB7-9455163CE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864" y="2337564"/>
            <a:ext cx="1215380" cy="12153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illedresultat for jörgen nilsson">
            <a:extLst>
              <a:ext uri="{FF2B5EF4-FFF2-40B4-BE49-F238E27FC236}">
                <a16:creationId xmlns:a16="http://schemas.microsoft.com/office/drawing/2014/main" id="{055EA711-B63D-45A9-B94F-F11751925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577" y="2384221"/>
            <a:ext cx="1168723" cy="11687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Timmy Andersson">
            <a:extLst>
              <a:ext uri="{FF2B5EF4-FFF2-40B4-BE49-F238E27FC236}">
                <a16:creationId xmlns:a16="http://schemas.microsoft.com/office/drawing/2014/main" id="{841B73B1-7FF9-4FA1-8E5B-3D8E25256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800" y="2337564"/>
            <a:ext cx="1215380" cy="12153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Niall Brady">
            <a:extLst>
              <a:ext uri="{FF2B5EF4-FFF2-40B4-BE49-F238E27FC236}">
                <a16:creationId xmlns:a16="http://schemas.microsoft.com/office/drawing/2014/main" id="{FAB340C8-C794-4C8C-976F-8893B7C72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800" y="4729446"/>
            <a:ext cx="1215380" cy="12153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Justin Chalfant">
            <a:extLst>
              <a:ext uri="{FF2B5EF4-FFF2-40B4-BE49-F238E27FC236}">
                <a16:creationId xmlns:a16="http://schemas.microsoft.com/office/drawing/2014/main" id="{2DC9F446-D2C3-4F6D-A661-1DDE80B7B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757" y="4734066"/>
            <a:ext cx="1210760" cy="12107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Steve Goodman">
            <a:extLst>
              <a:ext uri="{FF2B5EF4-FFF2-40B4-BE49-F238E27FC236}">
                <a16:creationId xmlns:a16="http://schemas.microsoft.com/office/drawing/2014/main" id="{9BD4230C-6648-4F20-84A5-5481A2027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77" y="2337564"/>
            <a:ext cx="1215380" cy="12153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Billedresultat for Lasse Nordvik Wedø">
            <a:extLst>
              <a:ext uri="{FF2B5EF4-FFF2-40B4-BE49-F238E27FC236}">
                <a16:creationId xmlns:a16="http://schemas.microsoft.com/office/drawing/2014/main" id="{073ACE76-2F0F-472F-BD2D-0C73DE970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903" y="4734066"/>
            <a:ext cx="1262054" cy="12620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74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709D-AB19-4720-8107-D9CB83031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CoLabora</a:t>
            </a:r>
            <a:r>
              <a:rPr lang="en-US" dirty="0"/>
              <a:t> / SCUGDK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CAEB6-98D7-4FBB-99DE-5A21B76AA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9999" y="1825625"/>
            <a:ext cx="512151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idea behind our user groups</a:t>
            </a:r>
          </a:p>
          <a:p>
            <a:pPr lvl="1"/>
            <a:r>
              <a:rPr lang="en-US" dirty="0"/>
              <a:t>Community to share knowledge</a:t>
            </a:r>
          </a:p>
          <a:p>
            <a:pPr lvl="1"/>
            <a:r>
              <a:rPr lang="en-US" dirty="0"/>
              <a:t>Focus on Microsoft 365</a:t>
            </a:r>
          </a:p>
          <a:p>
            <a:pPr lvl="1"/>
            <a:r>
              <a:rPr lang="en-US" dirty="0"/>
              <a:t>Online/</a:t>
            </a:r>
            <a:r>
              <a:rPr lang="en-US" dirty="0" err="1"/>
              <a:t>Offiline</a:t>
            </a:r>
            <a:r>
              <a:rPr lang="en-US" dirty="0"/>
              <a:t> events / meetups</a:t>
            </a:r>
          </a:p>
          <a:p>
            <a:pPr lvl="1"/>
            <a:r>
              <a:rPr lang="en-US" dirty="0"/>
              <a:t>Non-profit organizations</a:t>
            </a:r>
          </a:p>
          <a:p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2FC507-8A53-4FE2-BD53-D1EF6C12D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9840" y="1825624"/>
            <a:ext cx="5033960" cy="45060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Upcoming Events</a:t>
            </a:r>
          </a:p>
          <a:p>
            <a:pPr lvl="1"/>
            <a:r>
              <a:rPr lang="en-US" dirty="0" err="1"/>
              <a:t>CoLabora</a:t>
            </a:r>
            <a:r>
              <a:rPr lang="en-US" dirty="0"/>
              <a:t> – 6 events/year</a:t>
            </a:r>
          </a:p>
          <a:p>
            <a:pPr lvl="1"/>
            <a:r>
              <a:rPr lang="en-US" dirty="0"/>
              <a:t>SCUGDK – 4/5 events/year</a:t>
            </a:r>
          </a:p>
          <a:p>
            <a:endParaRPr lang="en-US" dirty="0"/>
          </a:p>
          <a:p>
            <a:r>
              <a:rPr lang="en-US" dirty="0"/>
              <a:t>Other Events</a:t>
            </a:r>
          </a:p>
          <a:p>
            <a:pPr lvl="1"/>
            <a:r>
              <a:rPr lang="en-US" dirty="0" err="1"/>
              <a:t>Techorama</a:t>
            </a:r>
            <a:r>
              <a:rPr lang="en-US" dirty="0"/>
              <a:t> BE (May)</a:t>
            </a:r>
          </a:p>
          <a:p>
            <a:pPr lvl="1"/>
            <a:r>
              <a:rPr lang="en-US" strike="sngStrike" dirty="0" err="1">
                <a:solidFill>
                  <a:srgbClr val="FF0000"/>
                </a:solidFill>
              </a:rPr>
              <a:t>ExpertsLive</a:t>
            </a:r>
            <a:r>
              <a:rPr lang="en-US" strike="sngStrike" dirty="0">
                <a:solidFill>
                  <a:srgbClr val="FF0000"/>
                </a:solidFill>
              </a:rPr>
              <a:t> NO (May)</a:t>
            </a:r>
          </a:p>
          <a:p>
            <a:pPr lvl="1"/>
            <a:r>
              <a:rPr lang="en-US" strike="sngStrike" dirty="0" err="1">
                <a:solidFill>
                  <a:srgbClr val="FF0000"/>
                </a:solidFill>
              </a:rPr>
              <a:t>ExpertsLive</a:t>
            </a:r>
            <a:r>
              <a:rPr lang="en-US" strike="sngStrike" dirty="0">
                <a:solidFill>
                  <a:srgbClr val="FF0000"/>
                </a:solidFill>
              </a:rPr>
              <a:t> NL (June)</a:t>
            </a:r>
          </a:p>
          <a:p>
            <a:pPr lvl="1"/>
            <a:r>
              <a:rPr lang="en-US" dirty="0"/>
              <a:t>MMS (July)</a:t>
            </a:r>
          </a:p>
          <a:p>
            <a:pPr lvl="1"/>
            <a:r>
              <a:rPr lang="en-US" dirty="0"/>
              <a:t>Workplace Ninja Summit</a:t>
            </a:r>
          </a:p>
          <a:p>
            <a:pPr lvl="1"/>
            <a:r>
              <a:rPr lang="en-US" dirty="0"/>
              <a:t>Microsoft Ignite 2020</a:t>
            </a:r>
            <a:endParaRPr lang="LID4096" dirty="0"/>
          </a:p>
        </p:txBody>
      </p:sp>
      <p:pic>
        <p:nvPicPr>
          <p:cNvPr id="6" name="Picture 2" descr="Billedresultat for minions transparent background">
            <a:extLst>
              <a:ext uri="{FF2B5EF4-FFF2-40B4-BE49-F238E27FC236}">
                <a16:creationId xmlns:a16="http://schemas.microsoft.com/office/drawing/2014/main" id="{67D458C1-F2BA-428E-ADD2-0E5817911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4544487"/>
            <a:ext cx="1571338" cy="194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73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B6CF-02BE-4A82-96CE-83AEAA3C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 Behind </a:t>
            </a:r>
            <a:r>
              <a:rPr lang="en-US" dirty="0" err="1"/>
              <a:t>CoLabora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187B-2978-47FE-8909-4D400ACA6F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1077489" algn="l"/>
              </a:tabLst>
            </a:pPr>
            <a:r>
              <a:rPr lang="da-DK" b="1" dirty="0"/>
              <a:t>Ronni Pedersen</a:t>
            </a:r>
          </a:p>
          <a:p>
            <a:pPr marL="0" indent="0">
              <a:buNone/>
              <a:tabLst>
                <a:tab pos="1077489" algn="l"/>
              </a:tabLst>
            </a:pPr>
            <a:r>
              <a:rPr lang="da-DK" b="1" dirty="0"/>
              <a:t>Cloud Architect </a:t>
            </a:r>
          </a:p>
          <a:p>
            <a:pPr marL="0" indent="0">
              <a:buNone/>
              <a:tabLst>
                <a:tab pos="1077489" algn="l"/>
              </a:tabLst>
            </a:pPr>
            <a:r>
              <a:rPr lang="da-DK" b="1" dirty="0"/>
              <a:t>APENTO</a:t>
            </a:r>
          </a:p>
          <a:p>
            <a:pPr marL="0" indent="0">
              <a:buNone/>
              <a:tabLst>
                <a:tab pos="1077489" algn="l"/>
              </a:tabLst>
            </a:pPr>
            <a:endParaRPr lang="da-DK" b="1" dirty="0"/>
          </a:p>
          <a:p>
            <a:pPr marL="0" indent="0">
              <a:buNone/>
            </a:pPr>
            <a:r>
              <a:rPr lang="en-GB" dirty="0"/>
              <a:t>Microsoft MVP: Enterprise Mobility</a:t>
            </a:r>
          </a:p>
          <a:p>
            <a:pPr marL="0" indent="0">
              <a:buNone/>
            </a:pPr>
            <a:r>
              <a:rPr lang="en-GB" dirty="0"/>
              <a:t>Microsoft Certified Trainer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Contact Me</a:t>
            </a:r>
          </a:p>
          <a:p>
            <a:pPr marL="0" indent="0">
              <a:buNone/>
            </a:pPr>
            <a:r>
              <a:rPr lang="en-GB" dirty="0"/>
              <a:t>Twitter: @</a:t>
            </a:r>
            <a:r>
              <a:rPr lang="en-GB" dirty="0" err="1"/>
              <a:t>ronnipedersen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Blog: </a:t>
            </a:r>
            <a:r>
              <a:rPr lang="en-GB" dirty="0">
                <a:hlinkClick r:id="rId3"/>
              </a:rPr>
              <a:t>https://www.ronnipedersen.com/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Mail: rop@apento.com</a:t>
            </a:r>
          </a:p>
          <a:p>
            <a:pPr marL="0" indent="0">
              <a:buNone/>
            </a:pPr>
            <a:r>
              <a:rPr lang="da-DK" dirty="0"/>
              <a:t>Phone: +45 2085 9452</a:t>
            </a:r>
          </a:p>
          <a:p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E56FD-5A39-4C8F-8DEF-4EA344CE41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1077489" algn="l"/>
              </a:tabLst>
            </a:pPr>
            <a:r>
              <a:rPr lang="da-DK" b="1" dirty="0"/>
              <a:t>Peter Schmidt</a:t>
            </a:r>
          </a:p>
          <a:p>
            <a:pPr marL="0" indent="0">
              <a:buNone/>
              <a:tabLst>
                <a:tab pos="1077489" algn="l"/>
              </a:tabLst>
            </a:pPr>
            <a:r>
              <a:rPr lang="da-DK" b="1" dirty="0"/>
              <a:t>Cloud Architect </a:t>
            </a:r>
          </a:p>
          <a:p>
            <a:pPr marL="0" indent="0">
              <a:buNone/>
              <a:tabLst>
                <a:tab pos="1077489" algn="l"/>
              </a:tabLst>
            </a:pPr>
            <a:r>
              <a:rPr lang="da-DK" b="1" dirty="0" err="1"/>
              <a:t>NeoConsulting</a:t>
            </a:r>
            <a:endParaRPr lang="da-DK" b="1" dirty="0"/>
          </a:p>
          <a:p>
            <a:pPr marL="0" indent="0">
              <a:buNone/>
              <a:tabLst>
                <a:tab pos="1077489" algn="l"/>
              </a:tabLst>
            </a:pPr>
            <a:endParaRPr lang="da-DK" b="1" dirty="0"/>
          </a:p>
          <a:p>
            <a:pPr marL="0" indent="0">
              <a:buNone/>
            </a:pPr>
            <a:r>
              <a:rPr lang="en-GB" dirty="0"/>
              <a:t>Microsoft MVP: Office Apps and Services</a:t>
            </a:r>
          </a:p>
          <a:p>
            <a:pPr marL="0" indent="0">
              <a:buNone/>
            </a:pPr>
            <a:r>
              <a:rPr lang="en-GB" dirty="0"/>
              <a:t>Microsoft Certified Master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Contact Me</a:t>
            </a:r>
          </a:p>
          <a:p>
            <a:pPr marL="0" indent="0">
              <a:buNone/>
            </a:pPr>
            <a:r>
              <a:rPr lang="en-GB" dirty="0"/>
              <a:t>Twitter: @</a:t>
            </a:r>
            <a:r>
              <a:rPr lang="en-GB" dirty="0" err="1"/>
              <a:t>petsch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Blog: </a:t>
            </a:r>
            <a:r>
              <a:rPr lang="en-GB" dirty="0">
                <a:hlinkClick r:id="rId4"/>
              </a:rPr>
              <a:t>https://www.msdigest.net/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Mail: peter@neoconsulting.dk</a:t>
            </a:r>
          </a:p>
          <a:p>
            <a:pPr marL="0" indent="0">
              <a:buNone/>
            </a:pPr>
            <a:r>
              <a:rPr lang="da-DK" dirty="0"/>
              <a:t>Phone: +45 2080 9436</a:t>
            </a:r>
          </a:p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20378-4906-412C-956F-70E8F726E7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76" y="1690688"/>
            <a:ext cx="1315196" cy="12153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A person wearing a black shirt and smiling at the camera&#10;&#10;Description generated with very high confidence">
            <a:extLst>
              <a:ext uri="{FF2B5EF4-FFF2-40B4-BE49-F238E27FC236}">
                <a16:creationId xmlns:a16="http://schemas.microsoft.com/office/drawing/2014/main" id="{429BF8B3-A0A6-4E99-93BE-BE4C2DD289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319" y="1690688"/>
            <a:ext cx="1215380" cy="12153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47303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B6CF-02BE-4A82-96CE-83AEAA3C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 Behind SCUGDK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187B-2978-47FE-8909-4D400ACA6F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  <a:tabLst>
                <a:tab pos="1077489" algn="l"/>
              </a:tabLst>
            </a:pPr>
            <a:r>
              <a:rPr lang="da-DK" b="1" dirty="0"/>
              <a:t>Ronni Pedersen</a:t>
            </a:r>
          </a:p>
          <a:p>
            <a:pPr marL="0" indent="0">
              <a:buNone/>
              <a:tabLst>
                <a:tab pos="1077489" algn="l"/>
              </a:tabLst>
            </a:pPr>
            <a:r>
              <a:rPr lang="da-DK" b="1" dirty="0"/>
              <a:t>Cloud Architect </a:t>
            </a:r>
          </a:p>
          <a:p>
            <a:pPr marL="0" indent="0">
              <a:buNone/>
              <a:tabLst>
                <a:tab pos="1077489" algn="l"/>
              </a:tabLst>
            </a:pPr>
            <a:r>
              <a:rPr lang="da-DK" b="1" dirty="0"/>
              <a:t>APENTO</a:t>
            </a:r>
          </a:p>
          <a:p>
            <a:pPr marL="0" indent="0">
              <a:buNone/>
              <a:tabLst>
                <a:tab pos="1077489" algn="l"/>
              </a:tabLst>
            </a:pPr>
            <a:endParaRPr lang="da-DK" b="1" dirty="0"/>
          </a:p>
          <a:p>
            <a:pPr marL="0" indent="0">
              <a:buNone/>
            </a:pPr>
            <a:r>
              <a:rPr lang="en-GB" dirty="0"/>
              <a:t>Microsoft MVP: Enterprise Mobility</a:t>
            </a:r>
          </a:p>
          <a:p>
            <a:pPr marL="0" indent="0">
              <a:buNone/>
            </a:pPr>
            <a:r>
              <a:rPr lang="en-GB" dirty="0"/>
              <a:t>Microsoft Certified Trainer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Contact Me</a:t>
            </a:r>
          </a:p>
          <a:p>
            <a:pPr marL="0" indent="0">
              <a:buNone/>
            </a:pPr>
            <a:r>
              <a:rPr lang="en-GB" dirty="0"/>
              <a:t>Twitter: @</a:t>
            </a:r>
            <a:r>
              <a:rPr lang="en-GB" dirty="0" err="1"/>
              <a:t>ronnipedersen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Blog: </a:t>
            </a:r>
            <a:r>
              <a:rPr lang="en-GB" dirty="0">
                <a:hlinkClick r:id="rId3"/>
              </a:rPr>
              <a:t>https://www.ronnipedersen.com/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Mail: rop@apento.com</a:t>
            </a:r>
          </a:p>
          <a:p>
            <a:pPr marL="0" indent="0">
              <a:buNone/>
            </a:pPr>
            <a:r>
              <a:rPr lang="da-DK" dirty="0"/>
              <a:t>Phone: +45 2085 9452</a:t>
            </a:r>
          </a:p>
          <a:p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E56FD-5A39-4C8F-8DEF-4EA344CE41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  <a:tabLst>
                <a:tab pos="1077489" algn="l"/>
              </a:tabLst>
            </a:pPr>
            <a:r>
              <a:rPr lang="da-DK" b="1" dirty="0"/>
              <a:t>Kent Agerlund</a:t>
            </a:r>
          </a:p>
          <a:p>
            <a:pPr marL="0" indent="0">
              <a:buNone/>
              <a:tabLst>
                <a:tab pos="1077489" algn="l"/>
              </a:tabLst>
            </a:pPr>
            <a:r>
              <a:rPr lang="da-DK" b="1" dirty="0"/>
              <a:t>Principal Consultant</a:t>
            </a:r>
          </a:p>
          <a:p>
            <a:pPr marL="0" indent="0">
              <a:buNone/>
              <a:tabLst>
                <a:tab pos="1077489" algn="l"/>
              </a:tabLst>
            </a:pPr>
            <a:r>
              <a:rPr lang="da-DK" b="1" dirty="0" err="1"/>
              <a:t>CTGlobal</a:t>
            </a:r>
            <a:endParaRPr lang="da-DK" b="1" dirty="0"/>
          </a:p>
          <a:p>
            <a:pPr marL="0" indent="0">
              <a:buNone/>
              <a:tabLst>
                <a:tab pos="1077489" algn="l"/>
              </a:tabLst>
            </a:pPr>
            <a:endParaRPr lang="da-DK" b="1" dirty="0"/>
          </a:p>
          <a:p>
            <a:pPr marL="0" indent="0">
              <a:buNone/>
            </a:pPr>
            <a:r>
              <a:rPr lang="en-GB" dirty="0"/>
              <a:t>Microsoft MVP: Enterprise Mobility</a:t>
            </a:r>
          </a:p>
          <a:p>
            <a:pPr marL="0" indent="0">
              <a:buNone/>
            </a:pPr>
            <a:r>
              <a:rPr lang="da-DK" dirty="0"/>
              <a:t>Microsoft Regional </a:t>
            </a:r>
            <a:r>
              <a:rPr lang="da-DK" dirty="0" err="1"/>
              <a:t>Director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Contact Me</a:t>
            </a:r>
          </a:p>
          <a:p>
            <a:pPr marL="0" indent="0">
              <a:buNone/>
            </a:pPr>
            <a:r>
              <a:rPr lang="en-GB" dirty="0"/>
              <a:t>Twitter: @</a:t>
            </a:r>
            <a:r>
              <a:rPr lang="en-GB" dirty="0" err="1"/>
              <a:t>agerlund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Blog: </a:t>
            </a:r>
            <a:r>
              <a:rPr lang="en-GB" dirty="0">
                <a:hlinkClick r:id="rId4"/>
              </a:rPr>
              <a:t>https://</a:t>
            </a:r>
            <a:r>
              <a:rPr lang="da-DK" u="sng" dirty="0">
                <a:hlinkClick r:id="rId4"/>
              </a:rPr>
              <a:t>blog.ctglobalservices.com/</a:t>
            </a:r>
            <a:r>
              <a:rPr lang="da-DK" u="sng" dirty="0" err="1">
                <a:hlinkClick r:id="rId4"/>
              </a:rPr>
              <a:t>kea</a:t>
            </a:r>
            <a:r>
              <a:rPr lang="da-DK" u="sng" dirty="0">
                <a:hlinkClick r:id="rId4"/>
              </a:rPr>
              <a:t>/</a:t>
            </a:r>
            <a:r>
              <a:rPr lang="da-DK" u="sng" dirty="0"/>
              <a:t> 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Mail: kea@ctglobalservices.com</a:t>
            </a:r>
          </a:p>
          <a:p>
            <a:pPr marL="0" indent="0">
              <a:buNone/>
            </a:pPr>
            <a:r>
              <a:rPr lang="da-DK" dirty="0"/>
              <a:t>Phone: +45 26 16 90 54 </a:t>
            </a:r>
          </a:p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20378-4906-412C-956F-70E8F726E7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76" y="1690688"/>
            <a:ext cx="1315196" cy="12153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09C0551-3F3A-4645-BF3B-B3E142653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192" y="1690688"/>
            <a:ext cx="1215380" cy="12153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383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B21E8-BF78-4024-8A11-F1938495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Meetup.com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DF198-19B2-4712-98B8-259AE03AD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18" y="1582451"/>
            <a:ext cx="5269299" cy="438727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85FF98-1A3D-4740-A3F4-137D450B9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82452"/>
            <a:ext cx="5093429" cy="438727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016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DFE7-AF9E-4A24-BB27-2EAE95488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Practical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79D19-4A8F-4B4A-9EBC-C5F49121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: Ask your wife…</a:t>
            </a:r>
          </a:p>
          <a:p>
            <a:r>
              <a:rPr lang="en-US" dirty="0"/>
              <a:t>Turn off your cell phones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/>
              <a:t>Mute your microphones</a:t>
            </a:r>
          </a:p>
          <a:p>
            <a:r>
              <a:rPr lang="en-US" dirty="0"/>
              <a:t>Turn on your Webcams</a:t>
            </a:r>
          </a:p>
          <a:p>
            <a:r>
              <a:rPr lang="en-US" dirty="0"/>
              <a:t>The entire Meetup is a non-smoking area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You are welcome to bring refreshments to the meetup</a:t>
            </a:r>
          </a:p>
          <a:p>
            <a:r>
              <a:rPr lang="en-US" dirty="0"/>
              <a:t>The evaluation and feedback</a:t>
            </a:r>
          </a:p>
          <a:p>
            <a:r>
              <a:rPr lang="da-DK" dirty="0"/>
              <a:t>Q and A in chat </a:t>
            </a:r>
            <a:r>
              <a:rPr lang="da-DK" dirty="0" err="1"/>
              <a:t>during</a:t>
            </a:r>
            <a:r>
              <a:rPr lang="da-DK" dirty="0"/>
              <a:t> sessions (no small talk and jokes)</a:t>
            </a:r>
          </a:p>
        </p:txBody>
      </p:sp>
    </p:spTree>
    <p:extLst>
      <p:ext uri="{BB962C8B-B14F-4D97-AF65-F5344CB8AC3E}">
        <p14:creationId xmlns:p14="http://schemas.microsoft.com/office/powerpoint/2010/main" val="1696402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14E2-FB6C-4329-9200-3186A4ECE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 the Community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0BDB6-4069-4F92-B248-4B575E742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Join the conversation on the social media and use</a:t>
            </a:r>
          </a:p>
          <a:p>
            <a:pPr marL="0" indent="0" algn="ctr">
              <a:buNone/>
            </a:pPr>
            <a:r>
              <a:rPr lang="en-GB" dirty="0"/>
              <a:t>#</a:t>
            </a:r>
            <a:r>
              <a:rPr lang="en-GB" dirty="0" err="1"/>
              <a:t>CoLaboraDK</a:t>
            </a:r>
            <a:r>
              <a:rPr lang="en-GB" dirty="0"/>
              <a:t> and #SCUGDK</a:t>
            </a:r>
            <a:br>
              <a:rPr lang="en-GB" dirty="0"/>
            </a:br>
            <a:endParaRPr lang="en-GB" dirty="0"/>
          </a:p>
        </p:txBody>
      </p:sp>
      <p:sp>
        <p:nvSpPr>
          <p:cNvPr id="4" name="Freeform 319">
            <a:extLst>
              <a:ext uri="{FF2B5EF4-FFF2-40B4-BE49-F238E27FC236}">
                <a16:creationId xmlns:a16="http://schemas.microsoft.com/office/drawing/2014/main" id="{37F903C5-638B-42A0-8311-A5B5567F3040}"/>
              </a:ext>
            </a:extLst>
          </p:cNvPr>
          <p:cNvSpPr>
            <a:spLocks noChangeAspect="1"/>
          </p:cNvSpPr>
          <p:nvPr/>
        </p:nvSpPr>
        <p:spPr bwMode="auto">
          <a:xfrm>
            <a:off x="8308867" y="2963353"/>
            <a:ext cx="224654" cy="465647"/>
          </a:xfrm>
          <a:custGeom>
            <a:avLst/>
            <a:gdLst>
              <a:gd name="T0" fmla="*/ 24 w 96"/>
              <a:gd name="T1" fmla="*/ 198 h 198"/>
              <a:gd name="T2" fmla="*/ 24 w 96"/>
              <a:gd name="T3" fmla="*/ 105 h 198"/>
              <a:gd name="T4" fmla="*/ 0 w 96"/>
              <a:gd name="T5" fmla="*/ 105 h 198"/>
              <a:gd name="T6" fmla="*/ 0 w 96"/>
              <a:gd name="T7" fmla="*/ 72 h 198"/>
              <a:gd name="T8" fmla="*/ 24 w 96"/>
              <a:gd name="T9" fmla="*/ 72 h 198"/>
              <a:gd name="T10" fmla="*/ 24 w 96"/>
              <a:gd name="T11" fmla="*/ 43 h 198"/>
              <a:gd name="T12" fmla="*/ 72 w 96"/>
              <a:gd name="T13" fmla="*/ 0 h 198"/>
              <a:gd name="T14" fmla="*/ 96 w 96"/>
              <a:gd name="T15" fmla="*/ 1 h 198"/>
              <a:gd name="T16" fmla="*/ 95 w 96"/>
              <a:gd name="T17" fmla="*/ 33 h 198"/>
              <a:gd name="T18" fmla="*/ 74 w 96"/>
              <a:gd name="T19" fmla="*/ 33 h 198"/>
              <a:gd name="T20" fmla="*/ 60 w 96"/>
              <a:gd name="T21" fmla="*/ 47 h 198"/>
              <a:gd name="T22" fmla="*/ 60 w 96"/>
              <a:gd name="T23" fmla="*/ 72 h 198"/>
              <a:gd name="T24" fmla="*/ 96 w 96"/>
              <a:gd name="T25" fmla="*/ 72 h 198"/>
              <a:gd name="T26" fmla="*/ 94 w 96"/>
              <a:gd name="T27" fmla="*/ 105 h 198"/>
              <a:gd name="T28" fmla="*/ 60 w 96"/>
              <a:gd name="T29" fmla="*/ 105 h 198"/>
              <a:gd name="T30" fmla="*/ 60 w 96"/>
              <a:gd name="T31" fmla="*/ 198 h 198"/>
              <a:gd name="T32" fmla="*/ 24 w 96"/>
              <a:gd name="T33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6" h="198">
                <a:moveTo>
                  <a:pt x="24" y="198"/>
                </a:moveTo>
                <a:cubicBezTo>
                  <a:pt x="24" y="105"/>
                  <a:pt x="24" y="105"/>
                  <a:pt x="24" y="105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72"/>
                  <a:pt x="0" y="72"/>
                  <a:pt x="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72"/>
                  <a:pt x="24" y="58"/>
                  <a:pt x="24" y="43"/>
                </a:cubicBezTo>
                <a:cubicBezTo>
                  <a:pt x="24" y="21"/>
                  <a:pt x="39" y="0"/>
                  <a:pt x="72" y="0"/>
                </a:cubicBezTo>
                <a:cubicBezTo>
                  <a:pt x="86" y="0"/>
                  <a:pt x="96" y="1"/>
                  <a:pt x="96" y="1"/>
                </a:cubicBezTo>
                <a:cubicBezTo>
                  <a:pt x="95" y="33"/>
                  <a:pt x="95" y="33"/>
                  <a:pt x="95" y="33"/>
                </a:cubicBezTo>
                <a:cubicBezTo>
                  <a:pt x="95" y="33"/>
                  <a:pt x="85" y="33"/>
                  <a:pt x="74" y="33"/>
                </a:cubicBezTo>
                <a:cubicBezTo>
                  <a:pt x="62" y="33"/>
                  <a:pt x="60" y="38"/>
                  <a:pt x="60" y="47"/>
                </a:cubicBezTo>
                <a:cubicBezTo>
                  <a:pt x="60" y="55"/>
                  <a:pt x="60" y="32"/>
                  <a:pt x="60" y="72"/>
                </a:cubicBezTo>
                <a:cubicBezTo>
                  <a:pt x="96" y="72"/>
                  <a:pt x="96" y="72"/>
                  <a:pt x="96" y="72"/>
                </a:cubicBezTo>
                <a:cubicBezTo>
                  <a:pt x="94" y="105"/>
                  <a:pt x="94" y="105"/>
                  <a:pt x="94" y="105"/>
                </a:cubicBezTo>
                <a:cubicBezTo>
                  <a:pt x="60" y="105"/>
                  <a:pt x="60" y="105"/>
                  <a:pt x="60" y="105"/>
                </a:cubicBezTo>
                <a:cubicBezTo>
                  <a:pt x="60" y="198"/>
                  <a:pt x="60" y="198"/>
                  <a:pt x="60" y="198"/>
                </a:cubicBezTo>
                <a:lnTo>
                  <a:pt x="24" y="1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Freeform 320">
            <a:extLst>
              <a:ext uri="{FF2B5EF4-FFF2-40B4-BE49-F238E27FC236}">
                <a16:creationId xmlns:a16="http://schemas.microsoft.com/office/drawing/2014/main" id="{62B3B911-FF3A-4045-9F6B-A4C6B948DA05}"/>
              </a:ext>
            </a:extLst>
          </p:cNvPr>
          <p:cNvSpPr>
            <a:spLocks noChangeAspect="1"/>
          </p:cNvSpPr>
          <p:nvPr/>
        </p:nvSpPr>
        <p:spPr bwMode="auto">
          <a:xfrm>
            <a:off x="2832082" y="3021033"/>
            <a:ext cx="552605" cy="447161"/>
          </a:xfrm>
          <a:custGeom>
            <a:avLst/>
            <a:gdLst>
              <a:gd name="T0" fmla="*/ 245 w 245"/>
              <a:gd name="T1" fmla="*/ 23 h 199"/>
              <a:gd name="T2" fmla="*/ 216 w 245"/>
              <a:gd name="T3" fmla="*/ 31 h 199"/>
              <a:gd name="T4" fmla="*/ 239 w 245"/>
              <a:gd name="T5" fmla="*/ 3 h 199"/>
              <a:gd name="T6" fmla="*/ 207 w 245"/>
              <a:gd name="T7" fmla="*/ 15 h 199"/>
              <a:gd name="T8" fmla="*/ 170 w 245"/>
              <a:gd name="T9" fmla="*/ 0 h 199"/>
              <a:gd name="T10" fmla="*/ 120 w 245"/>
              <a:gd name="T11" fmla="*/ 50 h 199"/>
              <a:gd name="T12" fmla="*/ 121 w 245"/>
              <a:gd name="T13" fmla="*/ 61 h 199"/>
              <a:gd name="T14" fmla="*/ 17 w 245"/>
              <a:gd name="T15" fmla="*/ 9 h 199"/>
              <a:gd name="T16" fmla="*/ 10 w 245"/>
              <a:gd name="T17" fmla="*/ 34 h 199"/>
              <a:gd name="T18" fmla="*/ 33 w 245"/>
              <a:gd name="T19" fmla="*/ 76 h 199"/>
              <a:gd name="T20" fmla="*/ 10 w 245"/>
              <a:gd name="T21" fmla="*/ 70 h 199"/>
              <a:gd name="T22" fmla="*/ 10 w 245"/>
              <a:gd name="T23" fmla="*/ 70 h 199"/>
              <a:gd name="T24" fmla="*/ 50 w 245"/>
              <a:gd name="T25" fmla="*/ 120 h 199"/>
              <a:gd name="T26" fmla="*/ 37 w 245"/>
              <a:gd name="T27" fmla="*/ 121 h 199"/>
              <a:gd name="T28" fmla="*/ 28 w 245"/>
              <a:gd name="T29" fmla="*/ 120 h 199"/>
              <a:gd name="T30" fmla="*/ 75 w 245"/>
              <a:gd name="T31" fmla="*/ 155 h 199"/>
              <a:gd name="T32" fmla="*/ 12 w 245"/>
              <a:gd name="T33" fmla="*/ 177 h 199"/>
              <a:gd name="T34" fmla="*/ 0 w 245"/>
              <a:gd name="T35" fmla="*/ 176 h 199"/>
              <a:gd name="T36" fmla="*/ 77 w 245"/>
              <a:gd name="T37" fmla="*/ 199 h 199"/>
              <a:gd name="T38" fmla="*/ 220 w 245"/>
              <a:gd name="T39" fmla="*/ 56 h 199"/>
              <a:gd name="T40" fmla="*/ 220 w 245"/>
              <a:gd name="T41" fmla="*/ 49 h 199"/>
              <a:gd name="T42" fmla="*/ 245 w 245"/>
              <a:gd name="T43" fmla="*/ 23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5" h="199">
                <a:moveTo>
                  <a:pt x="245" y="23"/>
                </a:moveTo>
                <a:cubicBezTo>
                  <a:pt x="236" y="27"/>
                  <a:pt x="227" y="30"/>
                  <a:pt x="216" y="31"/>
                </a:cubicBezTo>
                <a:cubicBezTo>
                  <a:pt x="227" y="25"/>
                  <a:pt x="235" y="15"/>
                  <a:pt x="239" y="3"/>
                </a:cubicBezTo>
                <a:cubicBezTo>
                  <a:pt x="229" y="9"/>
                  <a:pt x="218" y="13"/>
                  <a:pt x="207" y="15"/>
                </a:cubicBezTo>
                <a:cubicBezTo>
                  <a:pt x="197" y="6"/>
                  <a:pt x="184" y="0"/>
                  <a:pt x="170" y="0"/>
                </a:cubicBezTo>
                <a:cubicBezTo>
                  <a:pt x="142" y="0"/>
                  <a:pt x="120" y="22"/>
                  <a:pt x="120" y="50"/>
                </a:cubicBezTo>
                <a:cubicBezTo>
                  <a:pt x="120" y="54"/>
                  <a:pt x="120" y="58"/>
                  <a:pt x="121" y="61"/>
                </a:cubicBezTo>
                <a:cubicBezTo>
                  <a:pt x="79" y="59"/>
                  <a:pt x="42" y="39"/>
                  <a:pt x="17" y="9"/>
                </a:cubicBezTo>
                <a:cubicBezTo>
                  <a:pt x="13" y="16"/>
                  <a:pt x="10" y="25"/>
                  <a:pt x="10" y="34"/>
                </a:cubicBezTo>
                <a:cubicBezTo>
                  <a:pt x="10" y="52"/>
                  <a:pt x="19" y="67"/>
                  <a:pt x="33" y="76"/>
                </a:cubicBezTo>
                <a:cubicBezTo>
                  <a:pt x="24" y="76"/>
                  <a:pt x="17" y="73"/>
                  <a:pt x="10" y="70"/>
                </a:cubicBezTo>
                <a:cubicBezTo>
                  <a:pt x="10" y="70"/>
                  <a:pt x="10" y="70"/>
                  <a:pt x="10" y="70"/>
                </a:cubicBezTo>
                <a:cubicBezTo>
                  <a:pt x="10" y="95"/>
                  <a:pt x="27" y="115"/>
                  <a:pt x="50" y="120"/>
                </a:cubicBezTo>
                <a:cubicBezTo>
                  <a:pt x="46" y="121"/>
                  <a:pt x="42" y="121"/>
                  <a:pt x="37" y="121"/>
                </a:cubicBezTo>
                <a:cubicBezTo>
                  <a:pt x="34" y="121"/>
                  <a:pt x="31" y="121"/>
                  <a:pt x="28" y="120"/>
                </a:cubicBezTo>
                <a:cubicBezTo>
                  <a:pt x="34" y="140"/>
                  <a:pt x="53" y="155"/>
                  <a:pt x="75" y="155"/>
                </a:cubicBezTo>
                <a:cubicBezTo>
                  <a:pt x="57" y="169"/>
                  <a:pt x="36" y="177"/>
                  <a:pt x="12" y="177"/>
                </a:cubicBezTo>
                <a:cubicBezTo>
                  <a:pt x="8" y="177"/>
                  <a:pt x="4" y="177"/>
                  <a:pt x="0" y="176"/>
                </a:cubicBezTo>
                <a:cubicBezTo>
                  <a:pt x="22" y="191"/>
                  <a:pt x="49" y="199"/>
                  <a:pt x="77" y="199"/>
                </a:cubicBezTo>
                <a:cubicBezTo>
                  <a:pt x="170" y="199"/>
                  <a:pt x="220" y="122"/>
                  <a:pt x="220" y="56"/>
                </a:cubicBezTo>
                <a:cubicBezTo>
                  <a:pt x="220" y="54"/>
                  <a:pt x="220" y="51"/>
                  <a:pt x="220" y="49"/>
                </a:cubicBezTo>
                <a:cubicBezTo>
                  <a:pt x="230" y="42"/>
                  <a:pt x="239" y="33"/>
                  <a:pt x="245" y="2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FA54D3-0A7E-49B6-A149-3EF522854E7C}"/>
              </a:ext>
            </a:extLst>
          </p:cNvPr>
          <p:cNvGrpSpPr>
            <a:grpSpLocks noChangeAspect="1"/>
          </p:cNvGrpSpPr>
          <p:nvPr/>
        </p:nvGrpSpPr>
        <p:grpSpPr>
          <a:xfrm>
            <a:off x="5455567" y="3004978"/>
            <a:ext cx="461245" cy="463216"/>
            <a:chOff x="9758363" y="1089026"/>
            <a:chExt cx="371475" cy="373062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Oval 322">
              <a:extLst>
                <a:ext uri="{FF2B5EF4-FFF2-40B4-BE49-F238E27FC236}">
                  <a16:creationId xmlns:a16="http://schemas.microsoft.com/office/drawing/2014/main" id="{03654CEA-7190-4959-AD0C-7B83F7CCB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9176" y="1243013"/>
              <a:ext cx="74613" cy="73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" name="Freeform 323">
              <a:extLst>
                <a:ext uri="{FF2B5EF4-FFF2-40B4-BE49-F238E27FC236}">
                  <a16:creationId xmlns:a16="http://schemas.microsoft.com/office/drawing/2014/main" id="{EC7B4B2E-9225-4151-8777-CC35F24E04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58363" y="1089026"/>
              <a:ext cx="371475" cy="119063"/>
            </a:xfrm>
            <a:custGeom>
              <a:avLst/>
              <a:gdLst>
                <a:gd name="T0" fmla="*/ 103 w 203"/>
                <a:gd name="T1" fmla="*/ 56 h 65"/>
                <a:gd name="T2" fmla="*/ 131 w 203"/>
                <a:gd name="T3" fmla="*/ 65 h 65"/>
                <a:gd name="T4" fmla="*/ 169 w 203"/>
                <a:gd name="T5" fmla="*/ 65 h 65"/>
                <a:gd name="T6" fmla="*/ 203 w 203"/>
                <a:gd name="T7" fmla="*/ 65 h 65"/>
                <a:gd name="T8" fmla="*/ 203 w 203"/>
                <a:gd name="T9" fmla="*/ 51 h 65"/>
                <a:gd name="T10" fmla="*/ 153 w 203"/>
                <a:gd name="T11" fmla="*/ 0 h 65"/>
                <a:gd name="T12" fmla="*/ 51 w 203"/>
                <a:gd name="T13" fmla="*/ 0 h 65"/>
                <a:gd name="T14" fmla="*/ 0 w 203"/>
                <a:gd name="T15" fmla="*/ 51 h 65"/>
                <a:gd name="T16" fmla="*/ 0 w 203"/>
                <a:gd name="T17" fmla="*/ 65 h 65"/>
                <a:gd name="T18" fmla="*/ 75 w 203"/>
                <a:gd name="T19" fmla="*/ 65 h 65"/>
                <a:gd name="T20" fmla="*/ 103 w 203"/>
                <a:gd name="T21" fmla="*/ 56 h 65"/>
                <a:gd name="T22" fmla="*/ 144 w 203"/>
                <a:gd name="T23" fmla="*/ 31 h 65"/>
                <a:gd name="T24" fmla="*/ 150 w 203"/>
                <a:gd name="T25" fmla="*/ 25 h 65"/>
                <a:gd name="T26" fmla="*/ 167 w 203"/>
                <a:gd name="T27" fmla="*/ 25 h 65"/>
                <a:gd name="T28" fmla="*/ 173 w 203"/>
                <a:gd name="T29" fmla="*/ 31 h 65"/>
                <a:gd name="T30" fmla="*/ 173 w 203"/>
                <a:gd name="T31" fmla="*/ 48 h 65"/>
                <a:gd name="T32" fmla="*/ 167 w 203"/>
                <a:gd name="T33" fmla="*/ 54 h 65"/>
                <a:gd name="T34" fmla="*/ 150 w 203"/>
                <a:gd name="T35" fmla="*/ 54 h 65"/>
                <a:gd name="T36" fmla="*/ 144 w 203"/>
                <a:gd name="T37" fmla="*/ 48 h 65"/>
                <a:gd name="T38" fmla="*/ 144 w 203"/>
                <a:gd name="T39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3" h="65">
                  <a:moveTo>
                    <a:pt x="103" y="56"/>
                  </a:moveTo>
                  <a:cubicBezTo>
                    <a:pt x="113" y="56"/>
                    <a:pt x="123" y="59"/>
                    <a:pt x="131" y="65"/>
                  </a:cubicBezTo>
                  <a:cubicBezTo>
                    <a:pt x="169" y="65"/>
                    <a:pt x="169" y="65"/>
                    <a:pt x="169" y="65"/>
                  </a:cubicBezTo>
                  <a:cubicBezTo>
                    <a:pt x="203" y="65"/>
                    <a:pt x="203" y="65"/>
                    <a:pt x="203" y="65"/>
                  </a:cubicBezTo>
                  <a:cubicBezTo>
                    <a:pt x="203" y="51"/>
                    <a:pt x="203" y="51"/>
                    <a:pt x="203" y="51"/>
                  </a:cubicBezTo>
                  <a:cubicBezTo>
                    <a:pt x="203" y="23"/>
                    <a:pt x="181" y="0"/>
                    <a:pt x="15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83" y="59"/>
                    <a:pt x="92" y="56"/>
                    <a:pt x="103" y="56"/>
                  </a:cubicBezTo>
                  <a:close/>
                  <a:moveTo>
                    <a:pt x="144" y="31"/>
                  </a:moveTo>
                  <a:cubicBezTo>
                    <a:pt x="144" y="28"/>
                    <a:pt x="147" y="25"/>
                    <a:pt x="150" y="25"/>
                  </a:cubicBezTo>
                  <a:cubicBezTo>
                    <a:pt x="167" y="25"/>
                    <a:pt x="167" y="25"/>
                    <a:pt x="167" y="25"/>
                  </a:cubicBezTo>
                  <a:cubicBezTo>
                    <a:pt x="171" y="25"/>
                    <a:pt x="173" y="28"/>
                    <a:pt x="173" y="31"/>
                  </a:cubicBezTo>
                  <a:cubicBezTo>
                    <a:pt x="173" y="48"/>
                    <a:pt x="173" y="48"/>
                    <a:pt x="173" y="48"/>
                  </a:cubicBezTo>
                  <a:cubicBezTo>
                    <a:pt x="173" y="51"/>
                    <a:pt x="171" y="54"/>
                    <a:pt x="167" y="54"/>
                  </a:cubicBezTo>
                  <a:cubicBezTo>
                    <a:pt x="150" y="54"/>
                    <a:pt x="150" y="54"/>
                    <a:pt x="150" y="54"/>
                  </a:cubicBezTo>
                  <a:cubicBezTo>
                    <a:pt x="147" y="54"/>
                    <a:pt x="144" y="51"/>
                    <a:pt x="144" y="48"/>
                  </a:cubicBezTo>
                  <a:lnTo>
                    <a:pt x="144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" name="Freeform 324">
              <a:extLst>
                <a:ext uri="{FF2B5EF4-FFF2-40B4-BE49-F238E27FC236}">
                  <a16:creationId xmlns:a16="http://schemas.microsoft.com/office/drawing/2014/main" id="{D46F2DC5-68A8-4C6C-A14A-C169B13CE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8363" y="1243013"/>
              <a:ext cx="371475" cy="219075"/>
            </a:xfrm>
            <a:custGeom>
              <a:avLst/>
              <a:gdLst>
                <a:gd name="T0" fmla="*/ 151 w 203"/>
                <a:gd name="T1" fmla="*/ 20 h 120"/>
                <a:gd name="T2" fmla="*/ 103 w 203"/>
                <a:gd name="T3" fmla="*/ 69 h 120"/>
                <a:gd name="T4" fmla="*/ 54 w 203"/>
                <a:gd name="T5" fmla="*/ 20 h 120"/>
                <a:gd name="T6" fmla="*/ 59 w 203"/>
                <a:gd name="T7" fmla="*/ 0 h 120"/>
                <a:gd name="T8" fmla="*/ 0 w 203"/>
                <a:gd name="T9" fmla="*/ 0 h 120"/>
                <a:gd name="T10" fmla="*/ 0 w 203"/>
                <a:gd name="T11" fmla="*/ 69 h 120"/>
                <a:gd name="T12" fmla="*/ 51 w 203"/>
                <a:gd name="T13" fmla="*/ 120 h 120"/>
                <a:gd name="T14" fmla="*/ 153 w 203"/>
                <a:gd name="T15" fmla="*/ 120 h 120"/>
                <a:gd name="T16" fmla="*/ 203 w 203"/>
                <a:gd name="T17" fmla="*/ 69 h 120"/>
                <a:gd name="T18" fmla="*/ 203 w 203"/>
                <a:gd name="T19" fmla="*/ 0 h 120"/>
                <a:gd name="T20" fmla="*/ 146 w 203"/>
                <a:gd name="T21" fmla="*/ 0 h 120"/>
                <a:gd name="T22" fmla="*/ 151 w 203"/>
                <a:gd name="T23" fmla="*/ 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3" h="120">
                  <a:moveTo>
                    <a:pt x="151" y="20"/>
                  </a:moveTo>
                  <a:cubicBezTo>
                    <a:pt x="151" y="47"/>
                    <a:pt x="129" y="69"/>
                    <a:pt x="103" y="69"/>
                  </a:cubicBezTo>
                  <a:cubicBezTo>
                    <a:pt x="76" y="69"/>
                    <a:pt x="54" y="47"/>
                    <a:pt x="54" y="20"/>
                  </a:cubicBezTo>
                  <a:cubicBezTo>
                    <a:pt x="54" y="13"/>
                    <a:pt x="56" y="6"/>
                    <a:pt x="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97"/>
                    <a:pt x="23" y="120"/>
                    <a:pt x="51" y="120"/>
                  </a:cubicBezTo>
                  <a:cubicBezTo>
                    <a:pt x="153" y="120"/>
                    <a:pt x="153" y="120"/>
                    <a:pt x="153" y="120"/>
                  </a:cubicBezTo>
                  <a:cubicBezTo>
                    <a:pt x="181" y="120"/>
                    <a:pt x="203" y="97"/>
                    <a:pt x="203" y="69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9" y="6"/>
                    <a:pt x="151" y="13"/>
                    <a:pt x="15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>
                <a:ln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10" name="Freeform 22">
            <a:extLst>
              <a:ext uri="{FF2B5EF4-FFF2-40B4-BE49-F238E27FC236}">
                <a16:creationId xmlns:a16="http://schemas.microsoft.com/office/drawing/2014/main" id="{03D92369-88B3-4688-9377-E0770ACD3450}"/>
              </a:ext>
            </a:extLst>
          </p:cNvPr>
          <p:cNvSpPr>
            <a:spLocks noEditPoints="1"/>
          </p:cNvSpPr>
          <p:nvPr/>
        </p:nvSpPr>
        <p:spPr bwMode="auto">
          <a:xfrm>
            <a:off x="4203661" y="3963569"/>
            <a:ext cx="3365169" cy="2491373"/>
          </a:xfrm>
          <a:custGeom>
            <a:avLst/>
            <a:gdLst>
              <a:gd name="T0" fmla="*/ 175 w 216"/>
              <a:gd name="T1" fmla="*/ 74 h 160"/>
              <a:gd name="T2" fmla="*/ 182 w 216"/>
              <a:gd name="T3" fmla="*/ 64 h 160"/>
              <a:gd name="T4" fmla="*/ 177 w 216"/>
              <a:gd name="T5" fmla="*/ 52 h 160"/>
              <a:gd name="T6" fmla="*/ 145 w 216"/>
              <a:gd name="T7" fmla="*/ 19 h 160"/>
              <a:gd name="T8" fmla="*/ 124 w 216"/>
              <a:gd name="T9" fmla="*/ 25 h 160"/>
              <a:gd name="T10" fmla="*/ 125 w 216"/>
              <a:gd name="T11" fmla="*/ 34 h 160"/>
              <a:gd name="T12" fmla="*/ 131 w 216"/>
              <a:gd name="T13" fmla="*/ 52 h 160"/>
              <a:gd name="T14" fmla="*/ 120 w 216"/>
              <a:gd name="T15" fmla="*/ 70 h 160"/>
              <a:gd name="T16" fmla="*/ 117 w 216"/>
              <a:gd name="T17" fmla="*/ 79 h 160"/>
              <a:gd name="T18" fmla="*/ 145 w 216"/>
              <a:gd name="T19" fmla="*/ 105 h 160"/>
              <a:gd name="T20" fmla="*/ 173 w 216"/>
              <a:gd name="T21" fmla="*/ 73 h 160"/>
              <a:gd name="T22" fmla="*/ 175 w 216"/>
              <a:gd name="T23" fmla="*/ 74 h 160"/>
              <a:gd name="T24" fmla="*/ 191 w 216"/>
              <a:gd name="T25" fmla="*/ 118 h 160"/>
              <a:gd name="T26" fmla="*/ 176 w 216"/>
              <a:gd name="T27" fmla="*/ 111 h 160"/>
              <a:gd name="T28" fmla="*/ 168 w 216"/>
              <a:gd name="T29" fmla="*/ 112 h 160"/>
              <a:gd name="T30" fmla="*/ 164 w 216"/>
              <a:gd name="T31" fmla="*/ 122 h 160"/>
              <a:gd name="T32" fmla="*/ 169 w 216"/>
              <a:gd name="T33" fmla="*/ 139 h 160"/>
              <a:gd name="T34" fmla="*/ 169 w 216"/>
              <a:gd name="T35" fmla="*/ 150 h 160"/>
              <a:gd name="T36" fmla="*/ 166 w 216"/>
              <a:gd name="T37" fmla="*/ 160 h 160"/>
              <a:gd name="T38" fmla="*/ 207 w 216"/>
              <a:gd name="T39" fmla="*/ 160 h 160"/>
              <a:gd name="T40" fmla="*/ 216 w 216"/>
              <a:gd name="T41" fmla="*/ 151 h 160"/>
              <a:gd name="T42" fmla="*/ 216 w 216"/>
              <a:gd name="T43" fmla="*/ 141 h 160"/>
              <a:gd name="T44" fmla="*/ 191 w 216"/>
              <a:gd name="T45" fmla="*/ 118 h 160"/>
              <a:gd name="T46" fmla="*/ 47 w 216"/>
              <a:gd name="T47" fmla="*/ 62 h 160"/>
              <a:gd name="T48" fmla="*/ 47 w 216"/>
              <a:gd name="T49" fmla="*/ 62 h 160"/>
              <a:gd name="T50" fmla="*/ 80 w 216"/>
              <a:gd name="T51" fmla="*/ 98 h 160"/>
              <a:gd name="T52" fmla="*/ 113 w 216"/>
              <a:gd name="T53" fmla="*/ 62 h 160"/>
              <a:gd name="T54" fmla="*/ 114 w 216"/>
              <a:gd name="T55" fmla="*/ 62 h 160"/>
              <a:gd name="T56" fmla="*/ 123 w 216"/>
              <a:gd name="T57" fmla="*/ 51 h 160"/>
              <a:gd name="T58" fmla="*/ 117 w 216"/>
              <a:gd name="T59" fmla="*/ 38 h 160"/>
              <a:gd name="T60" fmla="*/ 80 w 216"/>
              <a:gd name="T61" fmla="*/ 0 h 160"/>
              <a:gd name="T62" fmla="*/ 44 w 216"/>
              <a:gd name="T63" fmla="*/ 38 h 160"/>
              <a:gd name="T64" fmla="*/ 39 w 216"/>
              <a:gd name="T65" fmla="*/ 51 h 160"/>
              <a:gd name="T66" fmla="*/ 47 w 216"/>
              <a:gd name="T67" fmla="*/ 62 h 160"/>
              <a:gd name="T68" fmla="*/ 133 w 216"/>
              <a:gd name="T69" fmla="*/ 112 h 160"/>
              <a:gd name="T70" fmla="*/ 116 w 216"/>
              <a:gd name="T71" fmla="*/ 105 h 160"/>
              <a:gd name="T72" fmla="*/ 106 w 216"/>
              <a:gd name="T73" fmla="*/ 106 h 160"/>
              <a:gd name="T74" fmla="*/ 79 w 216"/>
              <a:gd name="T75" fmla="*/ 115 h 160"/>
              <a:gd name="T76" fmla="*/ 55 w 216"/>
              <a:gd name="T77" fmla="*/ 107 h 160"/>
              <a:gd name="T78" fmla="*/ 45 w 216"/>
              <a:gd name="T79" fmla="*/ 105 h 160"/>
              <a:gd name="T80" fmla="*/ 28 w 216"/>
              <a:gd name="T81" fmla="*/ 112 h 160"/>
              <a:gd name="T82" fmla="*/ 0 w 216"/>
              <a:gd name="T83" fmla="*/ 139 h 160"/>
              <a:gd name="T84" fmla="*/ 0 w 216"/>
              <a:gd name="T85" fmla="*/ 150 h 160"/>
              <a:gd name="T86" fmla="*/ 10 w 216"/>
              <a:gd name="T87" fmla="*/ 160 h 160"/>
              <a:gd name="T88" fmla="*/ 151 w 216"/>
              <a:gd name="T89" fmla="*/ 160 h 160"/>
              <a:gd name="T90" fmla="*/ 161 w 216"/>
              <a:gd name="T91" fmla="*/ 150 h 160"/>
              <a:gd name="T92" fmla="*/ 161 w 216"/>
              <a:gd name="T93" fmla="*/ 139 h 160"/>
              <a:gd name="T94" fmla="*/ 133 w 216"/>
              <a:gd name="T95" fmla="*/ 112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16" h="160">
                <a:moveTo>
                  <a:pt x="175" y="74"/>
                </a:moveTo>
                <a:cubicBezTo>
                  <a:pt x="178" y="74"/>
                  <a:pt x="181" y="70"/>
                  <a:pt x="182" y="64"/>
                </a:cubicBezTo>
                <a:cubicBezTo>
                  <a:pt x="183" y="58"/>
                  <a:pt x="181" y="53"/>
                  <a:pt x="177" y="52"/>
                </a:cubicBezTo>
                <a:cubicBezTo>
                  <a:pt x="177" y="35"/>
                  <a:pt x="167" y="19"/>
                  <a:pt x="145" y="19"/>
                </a:cubicBezTo>
                <a:cubicBezTo>
                  <a:pt x="136" y="19"/>
                  <a:pt x="129" y="21"/>
                  <a:pt x="124" y="25"/>
                </a:cubicBezTo>
                <a:cubicBezTo>
                  <a:pt x="125" y="28"/>
                  <a:pt x="125" y="31"/>
                  <a:pt x="125" y="34"/>
                </a:cubicBezTo>
                <a:cubicBezTo>
                  <a:pt x="130" y="37"/>
                  <a:pt x="132" y="44"/>
                  <a:pt x="131" y="52"/>
                </a:cubicBezTo>
                <a:cubicBezTo>
                  <a:pt x="130" y="61"/>
                  <a:pt x="125" y="67"/>
                  <a:pt x="120" y="70"/>
                </a:cubicBezTo>
                <a:cubicBezTo>
                  <a:pt x="119" y="73"/>
                  <a:pt x="118" y="76"/>
                  <a:pt x="117" y="79"/>
                </a:cubicBezTo>
                <a:cubicBezTo>
                  <a:pt x="121" y="94"/>
                  <a:pt x="128" y="105"/>
                  <a:pt x="145" y="105"/>
                </a:cubicBezTo>
                <a:cubicBezTo>
                  <a:pt x="163" y="105"/>
                  <a:pt x="169" y="91"/>
                  <a:pt x="173" y="73"/>
                </a:cubicBezTo>
                <a:cubicBezTo>
                  <a:pt x="174" y="74"/>
                  <a:pt x="174" y="74"/>
                  <a:pt x="175" y="74"/>
                </a:cubicBezTo>
                <a:close/>
                <a:moveTo>
                  <a:pt x="191" y="118"/>
                </a:moveTo>
                <a:cubicBezTo>
                  <a:pt x="187" y="116"/>
                  <a:pt x="180" y="114"/>
                  <a:pt x="176" y="111"/>
                </a:cubicBezTo>
                <a:cubicBezTo>
                  <a:pt x="173" y="110"/>
                  <a:pt x="170" y="110"/>
                  <a:pt x="168" y="112"/>
                </a:cubicBezTo>
                <a:cubicBezTo>
                  <a:pt x="164" y="122"/>
                  <a:pt x="164" y="122"/>
                  <a:pt x="164" y="122"/>
                </a:cubicBezTo>
                <a:cubicBezTo>
                  <a:pt x="167" y="126"/>
                  <a:pt x="169" y="132"/>
                  <a:pt x="169" y="139"/>
                </a:cubicBezTo>
                <a:cubicBezTo>
                  <a:pt x="169" y="150"/>
                  <a:pt x="169" y="150"/>
                  <a:pt x="169" y="150"/>
                </a:cubicBezTo>
                <a:cubicBezTo>
                  <a:pt x="169" y="154"/>
                  <a:pt x="168" y="157"/>
                  <a:pt x="166" y="160"/>
                </a:cubicBezTo>
                <a:cubicBezTo>
                  <a:pt x="207" y="160"/>
                  <a:pt x="207" y="160"/>
                  <a:pt x="207" y="160"/>
                </a:cubicBezTo>
                <a:cubicBezTo>
                  <a:pt x="212" y="160"/>
                  <a:pt x="216" y="156"/>
                  <a:pt x="216" y="151"/>
                </a:cubicBezTo>
                <a:cubicBezTo>
                  <a:pt x="216" y="141"/>
                  <a:pt x="216" y="141"/>
                  <a:pt x="216" y="141"/>
                </a:cubicBezTo>
                <a:cubicBezTo>
                  <a:pt x="216" y="127"/>
                  <a:pt x="206" y="122"/>
                  <a:pt x="191" y="118"/>
                </a:cubicBezTo>
                <a:close/>
                <a:moveTo>
                  <a:pt x="47" y="62"/>
                </a:moveTo>
                <a:cubicBezTo>
                  <a:pt x="47" y="62"/>
                  <a:pt x="47" y="62"/>
                  <a:pt x="47" y="62"/>
                </a:cubicBezTo>
                <a:cubicBezTo>
                  <a:pt x="52" y="83"/>
                  <a:pt x="60" y="98"/>
                  <a:pt x="80" y="98"/>
                </a:cubicBezTo>
                <a:cubicBezTo>
                  <a:pt x="101" y="98"/>
                  <a:pt x="108" y="82"/>
                  <a:pt x="113" y="62"/>
                </a:cubicBezTo>
                <a:cubicBezTo>
                  <a:pt x="114" y="62"/>
                  <a:pt x="114" y="62"/>
                  <a:pt x="114" y="62"/>
                </a:cubicBezTo>
                <a:cubicBezTo>
                  <a:pt x="118" y="63"/>
                  <a:pt x="122" y="58"/>
                  <a:pt x="123" y="51"/>
                </a:cubicBezTo>
                <a:cubicBezTo>
                  <a:pt x="123" y="45"/>
                  <a:pt x="121" y="39"/>
                  <a:pt x="117" y="38"/>
                </a:cubicBezTo>
                <a:cubicBezTo>
                  <a:pt x="118" y="18"/>
                  <a:pt x="106" y="0"/>
                  <a:pt x="80" y="0"/>
                </a:cubicBezTo>
                <a:cubicBezTo>
                  <a:pt x="55" y="0"/>
                  <a:pt x="44" y="18"/>
                  <a:pt x="44" y="38"/>
                </a:cubicBezTo>
                <a:cubicBezTo>
                  <a:pt x="40" y="39"/>
                  <a:pt x="38" y="45"/>
                  <a:pt x="39" y="51"/>
                </a:cubicBezTo>
                <a:cubicBezTo>
                  <a:pt x="40" y="58"/>
                  <a:pt x="44" y="63"/>
                  <a:pt x="47" y="62"/>
                </a:cubicBezTo>
                <a:close/>
                <a:moveTo>
                  <a:pt x="133" y="112"/>
                </a:moveTo>
                <a:cubicBezTo>
                  <a:pt x="128" y="111"/>
                  <a:pt x="120" y="107"/>
                  <a:pt x="116" y="105"/>
                </a:cubicBezTo>
                <a:cubicBezTo>
                  <a:pt x="113" y="103"/>
                  <a:pt x="109" y="104"/>
                  <a:pt x="106" y="106"/>
                </a:cubicBezTo>
                <a:cubicBezTo>
                  <a:pt x="106" y="106"/>
                  <a:pt x="98" y="115"/>
                  <a:pt x="79" y="115"/>
                </a:cubicBezTo>
                <a:cubicBezTo>
                  <a:pt x="60" y="115"/>
                  <a:pt x="55" y="107"/>
                  <a:pt x="55" y="107"/>
                </a:cubicBezTo>
                <a:cubicBezTo>
                  <a:pt x="52" y="104"/>
                  <a:pt x="48" y="103"/>
                  <a:pt x="45" y="105"/>
                </a:cubicBezTo>
                <a:cubicBezTo>
                  <a:pt x="41" y="108"/>
                  <a:pt x="33" y="111"/>
                  <a:pt x="28" y="112"/>
                </a:cubicBezTo>
                <a:cubicBezTo>
                  <a:pt x="12" y="117"/>
                  <a:pt x="0" y="123"/>
                  <a:pt x="0" y="139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5"/>
                  <a:pt x="4" y="160"/>
                  <a:pt x="10" y="160"/>
                </a:cubicBezTo>
                <a:cubicBezTo>
                  <a:pt x="151" y="160"/>
                  <a:pt x="151" y="160"/>
                  <a:pt x="151" y="160"/>
                </a:cubicBezTo>
                <a:cubicBezTo>
                  <a:pt x="157" y="160"/>
                  <a:pt x="161" y="155"/>
                  <a:pt x="161" y="150"/>
                </a:cubicBezTo>
                <a:cubicBezTo>
                  <a:pt x="161" y="139"/>
                  <a:pt x="161" y="139"/>
                  <a:pt x="161" y="139"/>
                </a:cubicBezTo>
                <a:cubicBezTo>
                  <a:pt x="161" y="122"/>
                  <a:pt x="149" y="117"/>
                  <a:pt x="133" y="11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2417390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6d91db1-f63d-4b8d-bca2-c1351384f654">
      <Terms xmlns="http://schemas.microsoft.com/office/infopath/2007/PartnerControls"/>
    </lcf76f155ced4ddcb4097134ff3c332f>
    <TaxCatchAll xmlns="c0eff96d-1f37-466c-ba35-058e7e70156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709AD425B77D43A7057748556322AA" ma:contentTypeVersion="15" ma:contentTypeDescription="Create a new document." ma:contentTypeScope="" ma:versionID="629f4002d1a4e36a617fb16ff92ec94c">
  <xsd:schema xmlns:xsd="http://www.w3.org/2001/XMLSchema" xmlns:xs="http://www.w3.org/2001/XMLSchema" xmlns:p="http://schemas.microsoft.com/office/2006/metadata/properties" xmlns:ns2="56d91db1-f63d-4b8d-bca2-c1351384f654" xmlns:ns3="c0eff96d-1f37-466c-ba35-058e7e701562" targetNamespace="http://schemas.microsoft.com/office/2006/metadata/properties" ma:root="true" ma:fieldsID="07255ae3fb2d42935a2ce1f962a2083e" ns2:_="" ns3:_="">
    <xsd:import namespace="56d91db1-f63d-4b8d-bca2-c1351384f654"/>
    <xsd:import namespace="c0eff96d-1f37-466c-ba35-058e7e7015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d91db1-f63d-4b8d-bca2-c1351384f6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4eff68d-7018-4577-b895-55ff312497f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ff96d-1f37-466c-ba35-058e7e70156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e5c189d3-f195-412f-a3a1-df75119180a5}" ma:internalName="TaxCatchAll" ma:showField="CatchAllData" ma:web="c0eff96d-1f37-466c-ba35-058e7e70156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572F94-1F92-46D3-8D69-6AB493354EAE}">
  <ds:schemaRefs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www.w3.org/XML/1998/namespace"/>
    <ds:schemaRef ds:uri="http://schemas.microsoft.com/office/infopath/2007/PartnerControls"/>
    <ds:schemaRef ds:uri="c0eff96d-1f37-466c-ba35-058e7e701562"/>
    <ds:schemaRef ds:uri="56d91db1-f63d-4b8d-bca2-c1351384f654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3F95994-7853-40E7-95D5-B45F0FB05A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F4DD61-607E-49C1-B4D4-8D309B8A9A95}"/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460</TotalTime>
  <Words>586</Words>
  <Application>Microsoft Office PowerPoint</Application>
  <PresentationFormat>Widescreen</PresentationFormat>
  <Paragraphs>94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Depth</vt:lpstr>
      <vt:lpstr>March 2020</vt:lpstr>
      <vt:lpstr>Agenda</vt:lpstr>
      <vt:lpstr>Welcome our speakers</vt:lpstr>
      <vt:lpstr>CoLabora / SCUGDK</vt:lpstr>
      <vt:lpstr>The Team Behind CoLabora</vt:lpstr>
      <vt:lpstr>The Team Behind SCUGDK</vt:lpstr>
      <vt:lpstr>Meetup.com</vt:lpstr>
      <vt:lpstr>Practical information</vt:lpstr>
      <vt:lpstr>Join the Community</vt:lpstr>
      <vt:lpstr>Our Sponsors</vt:lpstr>
      <vt:lpstr>Let’s begin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 2019</dc:title>
  <dc:creator>Ronni Pedersen</dc:creator>
  <cp:lastModifiedBy>Ronni Pedersen</cp:lastModifiedBy>
  <cp:revision>3</cp:revision>
  <dcterms:created xsi:type="dcterms:W3CDTF">2019-03-15T06:49:50Z</dcterms:created>
  <dcterms:modified xsi:type="dcterms:W3CDTF">2020-03-20T13:21:29Z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0x010100D7709AD425B77D43A7057748556322AA</vt:lpwstr>
  </property>
  <property fmtid="{D5CDD505-2E9C-101B-9397-08002B2CF9AE}" pid="3" name="AuthorIds_UIVersion_2560">
    <vt:lpwstr>6</vt:lpwstr>
  </property>
  <property fmtid="{D5CDD505-2E9C-101B-9397-08002B2CF9AE}" pid="4" name="MediaServiceImageTags">
    <vt:lpwstr/>
  </property>
</Properties>
</file>